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8796-EF5C-336A-C552-F2E3642E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9A0F6-8457-E603-7754-DD7CA19D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7214-A9EF-2C4D-893F-988103F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9027-1BC8-67CF-14E6-C8BD2166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F19C-5F3B-9E55-0B6D-D9745A10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30C4-C5CA-157E-5180-E135BD5B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C670-D1B5-9F2C-F229-0D6FE3F7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9030-1896-652C-A7EC-4A1A0917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9B17-494D-1B47-EF78-03B4C155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BCC9-A726-0C4C-5B90-F29590BE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3647-85FF-B5FA-8FAD-FE7417209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4257-D02A-7481-0C63-A1E13EDC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C845-AECB-1D62-B3C4-1AA62B08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B9D8-1806-0197-96D4-1F6BA91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016C-7B7B-1642-B005-0D378F2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4E5-F3DF-2175-653F-B5B7997C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7313-FB07-8974-C668-F2CD2D5B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1108-04B8-8E3C-A74A-7769E96D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3C68-A475-6A26-CDBB-6F339893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7DED-835B-688A-8743-68353366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84-CA48-A3EB-670E-E283AB66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58339-DD38-E875-B3B8-375E8857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133D-D738-E503-28E8-F90049CA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6B3A-0622-1F4C-D61B-AA1A03A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3A54-F32E-5C91-C269-7DBB1B81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C21A-3BCF-5BCB-4A73-8395BDA3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FE3C-9137-BF8C-204A-843A025AF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E025-CB50-3181-8283-389423D2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B31ED-0CC7-6E44-9EF7-8BBDF6BA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39D9-4B75-B728-6E5C-58E93253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5BB6-7D52-A8DB-14CF-47AE343C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CF0D-30F4-16AB-FC76-0487C48F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D5B3-1C85-6A27-500B-C50325EB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D9CA-5649-B6A0-FC32-5F33C22E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D75A9-0C7C-9C4E-9E18-84F4E9147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87408-E53E-70DB-1D1C-61D7EB4D3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9146E-1736-69AD-C3FA-FE28C5CF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6F465-9A34-1598-DA5F-2CD0EA38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22E9C-3120-761B-CECC-2A8D956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BD04-1E1E-2027-E03E-1C987EA9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0B7B9-635D-7BA5-39B5-53996E3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8F2F9-1ECD-1DAB-6E66-2263760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6AF8-6417-212F-C0AF-DD82BDF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5D9FF-9DAC-4EC1-5942-1C865E63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B4918-5E9F-6111-5B5A-A48181AE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B052-106A-5179-CA0E-826BA73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10CE-527E-CE43-2F16-70A73B37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9CB-3542-617B-32F4-E782EDBA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7F8E-B8A8-C2C7-3292-4831CA387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9656B-7E18-2686-312A-A8E774DA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B0BA-8D2F-3CA7-A45E-4B451AF0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7E9C-E28D-D4BC-4883-4DBDEBE8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7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1760-4220-500F-F782-CEA0BECA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0AE76-FC14-0F7E-89C0-D37B42EEF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98A04-2499-FBB5-2809-97FE981E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CF47-CB0D-275E-7DDE-A76CE7D7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2893-BE78-96A7-4CE1-25A09757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E201-0B02-410C-562E-BC5B4CAD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8CF82-E54A-CDE9-2D39-0E748E17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EB3F-AE6C-5D85-D872-4D37E3E2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98FA-9750-3797-40C2-1C04FAF4C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6E28-DFF2-47C6-801A-8D49859C9FD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1C9E-B102-8F29-28E3-477EC2440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71ED-5CC1-9EAD-0D0B-BCF39DF4B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17FF-18E5-4516-82A9-DC3BF2C2E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E2C45-E568-6CE7-C016-DD6AE2E8B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Unit 6: Risk Management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9F02-8FFF-F202-6F9B-A58E6AD35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Desmond Hughes</a:t>
            </a:r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3583-B893-ABC0-D40D-D4A06F60D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8" r="1716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023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8708F0B1-35CB-5C6B-913A-764110B9E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5F0E-8200-F288-0BFF-DDD7C7CB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 Businesses &amp;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D38-078B-1C9F-3FCE-8A7137B2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	 It is very beneficial for business to separate into tiers, because with each tier it will have its own infrastructure, so that the focus stays on a certain thing.</a:t>
            </a:r>
          </a:p>
        </p:txBody>
      </p:sp>
      <p:pic>
        <p:nvPicPr>
          <p:cNvPr id="4" name="Businesses and T">
            <a:hlinkClick r:id="" action="ppaction://media"/>
            <a:extLst>
              <a:ext uri="{FF2B5EF4-FFF2-40B4-BE49-F238E27FC236}">
                <a16:creationId xmlns:a16="http://schemas.microsoft.com/office/drawing/2014/main" id="{C6336B0A-A3F1-A935-8251-274FC60F6D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44200" y="365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441D716-5413-F64F-1830-82D2B0386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29D7A-A192-D3A6-FD73-1B5DFBE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8D4E-8E45-27B0-2DCF-86FCFF98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Identifies the risk</a:t>
            </a:r>
          </a:p>
          <a:p>
            <a:r>
              <a:rPr lang="en-US" sz="2000"/>
              <a:t>Minimizes the security threats</a:t>
            </a:r>
          </a:p>
          <a:p>
            <a:r>
              <a:rPr lang="en-US" sz="2000"/>
              <a:t>Helps create awareness</a:t>
            </a:r>
          </a:p>
          <a:p>
            <a:r>
              <a:rPr lang="en-US" sz="2000"/>
              <a:t>Improve business processes</a:t>
            </a:r>
          </a:p>
          <a:p>
            <a:r>
              <a:rPr lang="en-US" sz="2000"/>
              <a:t>Give the business an upper hand against attacks</a:t>
            </a:r>
          </a:p>
        </p:txBody>
      </p:sp>
      <p:pic>
        <p:nvPicPr>
          <p:cNvPr id="4" name="Advantages">
            <a:hlinkClick r:id="" action="ppaction://media"/>
            <a:extLst>
              <a:ext uri="{FF2B5EF4-FFF2-40B4-BE49-F238E27FC236}">
                <a16:creationId xmlns:a16="http://schemas.microsoft.com/office/drawing/2014/main" id="{615519A0-FA96-CD9D-BC26-FA58FE7F23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49000" y="365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1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7D5F-CE60-22E3-ADF8-E5E8690E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F9F2-EFBD-7DB2-7C68-3F75E748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National Institute of Standards and Technology. (2020, September). Security and privacy controls for information systems and organizations.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NIST Special Publication 800-53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https://nvlpubs.nist.gov/nistpubs/SpecialPublications/NIST.SP.800-53r5.pdf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44626-F2CF-236A-AD8C-3401D41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Conducting A Risk Assessment</a:t>
            </a:r>
          </a:p>
        </p:txBody>
      </p:sp>
      <p:pic>
        <p:nvPicPr>
          <p:cNvPr id="33" name="Picture 4" descr="Computer script on a screen">
            <a:extLst>
              <a:ext uri="{FF2B5EF4-FFF2-40B4-BE49-F238E27FC236}">
                <a16:creationId xmlns:a16="http://schemas.microsoft.com/office/drawing/2014/main" id="{3A4FC708-3DAF-B300-F937-CDF9AB265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C61A-93EB-AFEA-1116-D7F139EC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Helps control security, and handles vulnerabilities and defects, so that it stops threats for affecting the software or data and prevent security failures.</a:t>
            </a:r>
          </a:p>
        </p:txBody>
      </p:sp>
      <p:pic>
        <p:nvPicPr>
          <p:cNvPr id="4" name="Unit 6 Slide 1">
            <a:hlinkClick r:id="" action="ppaction://media"/>
            <a:extLst>
              <a:ext uri="{FF2B5EF4-FFF2-40B4-BE49-F238E27FC236}">
                <a16:creationId xmlns:a16="http://schemas.microsoft.com/office/drawing/2014/main" id="{19974DA4-0C51-529C-5F05-4D15310556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932" y="365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EB89-4057-10B9-DD63-3F748267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Risk Management Framework Chart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95C52E61-BB37-5BB4-06CD-B6A0B905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5"/>
            <a:ext cx="6824224" cy="5590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1D5DB-CF30-8799-98C7-392C3989DCD4}"/>
              </a:ext>
            </a:extLst>
          </p:cNvPr>
          <p:cNvSpPr txBox="1"/>
          <p:nvPr/>
        </p:nvSpPr>
        <p:spPr>
          <a:xfrm>
            <a:off x="4681728" y="6223971"/>
            <a:ext cx="687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National Institute of Standards and Technology. (2020, September)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490A6FE0-5137-0A20-8494-126BA3987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6" r="17085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42836-5C88-69BA-FF61-1B7760A8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Step 1: Categorize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603D-96B3-8F59-8BB7-743F219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	You will need to categorize the information and systems, and doing so will provide an accurate risk assessment</a:t>
            </a:r>
          </a:p>
        </p:txBody>
      </p:sp>
      <p:pic>
        <p:nvPicPr>
          <p:cNvPr id="4" name="Step 1">
            <a:hlinkClick r:id="" action="ppaction://media"/>
            <a:extLst>
              <a:ext uri="{FF2B5EF4-FFF2-40B4-BE49-F238E27FC236}">
                <a16:creationId xmlns:a16="http://schemas.microsoft.com/office/drawing/2014/main" id="{73A59E15-F100-A794-2142-74F7C78182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89505" y="2468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24183-2229-7868-0EF5-6550F355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Step 2: Select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7FCD-49CF-8497-FDCE-F21FD243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	You would then need to select security controls based on the categorization. 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7FF1ABD-57FE-8EF3-E994-208706FCA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45" r="59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Step 2">
            <a:hlinkClick r:id="" action="ppaction://media"/>
            <a:extLst>
              <a:ext uri="{FF2B5EF4-FFF2-40B4-BE49-F238E27FC236}">
                <a16:creationId xmlns:a16="http://schemas.microsoft.com/office/drawing/2014/main" id="{C83F90A0-7138-0945-F46F-19369EDC61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47120" y="325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D0EC-B686-A06F-0944-9B214515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Step 3: Implement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C53E-E134-9D3C-0F0C-54A2D31D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	For the security controls you selected and put them in a document of the steps so that you have details for the operations</a:t>
            </a: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6AB96406-2294-4E0F-2BB3-8125FE1E9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5" r="2666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Step 3">
            <a:hlinkClick r:id="" action="ppaction://media"/>
            <a:extLst>
              <a:ext uri="{FF2B5EF4-FFF2-40B4-BE49-F238E27FC236}">
                <a16:creationId xmlns:a16="http://schemas.microsoft.com/office/drawing/2014/main" id="{4BF4E17A-30A5-0109-1305-1A172797F3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42320" y="325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D9B7C-7C47-38A0-FF8E-B22BB9BB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Step 4: Assess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9C4-A466-06F9-C838-38398616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	Check the security control to make sure they are inputted, so that there are no risk to your data</a:t>
            </a:r>
          </a:p>
        </p:txBody>
      </p:sp>
      <p:pic>
        <p:nvPicPr>
          <p:cNvPr id="21" name="Picture 4" descr="Graph on document with pen">
            <a:extLst>
              <a:ext uri="{FF2B5EF4-FFF2-40B4-BE49-F238E27FC236}">
                <a16:creationId xmlns:a16="http://schemas.microsoft.com/office/drawing/2014/main" id="{DB42DA3A-6A50-6CF6-6B24-47C700D2D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Step 4">
            <a:hlinkClick r:id="" action="ppaction://media"/>
            <a:extLst>
              <a:ext uri="{FF2B5EF4-FFF2-40B4-BE49-F238E27FC236}">
                <a16:creationId xmlns:a16="http://schemas.microsoft.com/office/drawing/2014/main" id="{BEC94AF7-C44B-0C11-766C-DE94227FA9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42320" y="694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B320-7F77-18D9-C83E-B5E79542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Step 5: Authorize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893F-9F73-7CA3-86F9-FD892F6F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	Control on the system are authorized, that mean that the security controls are working correctly.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206936E-57E9-0208-90A2-9082A853E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7" r="282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Step 5">
            <a:hlinkClick r:id="" action="ppaction://media"/>
            <a:extLst>
              <a:ext uri="{FF2B5EF4-FFF2-40B4-BE49-F238E27FC236}">
                <a16:creationId xmlns:a16="http://schemas.microsoft.com/office/drawing/2014/main" id="{04C909F9-299C-6D5A-D270-57D74366D8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8223" y="325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Closeup of a keyboard">
            <a:extLst>
              <a:ext uri="{FF2B5EF4-FFF2-40B4-BE49-F238E27FC236}">
                <a16:creationId xmlns:a16="http://schemas.microsoft.com/office/drawing/2014/main" id="{466AB26B-B212-6D2B-CB4D-F0C00B8AF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12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 useBgFill="1">
        <p:nvSpPr>
          <p:cNvPr id="2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C0521-FD64-6BEC-CDFA-75C4516D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Step 6: Monitor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360D-932E-A37E-E675-09FEA920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8" y="1874130"/>
            <a:ext cx="4458446" cy="3109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	Monitor the security controls, so they continue to work efficiently, and make changes if needed</a:t>
            </a:r>
          </a:p>
        </p:txBody>
      </p:sp>
      <p:pic>
        <p:nvPicPr>
          <p:cNvPr id="4" name="Step 6">
            <a:hlinkClick r:id="" action="ppaction://media"/>
            <a:extLst>
              <a:ext uri="{FF2B5EF4-FFF2-40B4-BE49-F238E27FC236}">
                <a16:creationId xmlns:a16="http://schemas.microsoft.com/office/drawing/2014/main" id="{D8ABA91C-07B8-B1A3-FF36-F91CF7C18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1" y="3995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304</Words>
  <Application>Microsoft Office PowerPoint</Application>
  <PresentationFormat>Widescreen</PresentationFormat>
  <Paragraphs>29</Paragraphs>
  <Slides>12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Unit 6: Risk Management Framework</vt:lpstr>
      <vt:lpstr>Conducting A Risk Assessment</vt:lpstr>
      <vt:lpstr>Risk Management Framework Chart </vt:lpstr>
      <vt:lpstr>Step 1: Categorize</vt:lpstr>
      <vt:lpstr>Step 2: Select</vt:lpstr>
      <vt:lpstr>Step 3: Implement</vt:lpstr>
      <vt:lpstr>Step 4: Assess</vt:lpstr>
      <vt:lpstr>Step 5: Authorize</vt:lpstr>
      <vt:lpstr>Step 6: Monitor</vt:lpstr>
      <vt:lpstr> Businesses &amp; Tiers</vt:lpstr>
      <vt:lpstr> Advantages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Risk Management Framework</dc:title>
  <dc:creator>Desmond Hughes</dc:creator>
  <cp:lastModifiedBy>Desmond Hughes</cp:lastModifiedBy>
  <cp:revision>3</cp:revision>
  <dcterms:created xsi:type="dcterms:W3CDTF">2023-05-01T15:32:33Z</dcterms:created>
  <dcterms:modified xsi:type="dcterms:W3CDTF">2023-05-02T21:31:34Z</dcterms:modified>
</cp:coreProperties>
</file>