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39" d="100"/>
          <a:sy n="39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29FE-4DF8-CB16-E3B9-7E6EB8C9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EC02C-B7ED-8AB3-FEB4-4B95F4AF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DA28-041C-0564-5358-6D4DDA49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CC48-90D2-1263-A145-C3792EC9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54C9-E1B3-EF42-BD10-A13D86EC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347-6298-E94D-E2C8-8FB05D0D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10573-F3FA-A583-616F-B79D0154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FF97-0D76-53F7-34D8-22BB2DFA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2E7C-E17E-2710-0605-2D0B90CD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F2C7-E500-EFC5-DD98-0D49633F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E86E5-AADC-65D4-4F6E-BF819F731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A0D30-786D-B998-3991-BD592A08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E981-389A-F28F-FA4E-F4B6450C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AAEE-CF28-38FF-E759-41526B7A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FD19-D6B7-462B-B8D7-BE8FFFA7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3926-326F-03D5-2664-A786BB51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CC68-210B-B770-7E5C-69E02E6F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9377-4D45-D546-2673-E70E7135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DB20-44E5-5C8D-368E-25393523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89F30-91D0-2233-D1A0-E48F7FFA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AFDB-F3F4-2345-E0D4-3BC8DF42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2E58-EDDA-17BB-232B-4A4203F7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D767-DC3C-B8E7-63DC-097A74D7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F065-E1DA-763F-001D-5ACC30E3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FF7D-0A17-5C1E-D317-60523022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16FB-5563-F6E9-2F3C-BBA09EB4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C7C9-B7AA-6FEA-EFB6-59D111D93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B861-9137-15D3-826F-3F94A8DC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1F6E-D2C4-01EC-9A08-C4543600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BC3D-4806-4B66-DB63-9C8265D2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EA4B5-EE33-DDD5-60BE-E8524942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839D-449B-74A6-68D7-C234831E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6DD5-081B-FCA1-900D-D019DCC9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544B5-BC3C-27D4-A47C-7D620812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CF3AD-BEEE-C701-8C20-E6144C1E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16549-CBF6-C260-307C-7CFF2F1F0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09F86-2453-25D4-56CA-D8848483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7CAC4-7BF1-05AD-F56C-E4A1633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37AD-964A-B62E-4103-DD3D88FB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9F91-69AB-33AE-E6CE-EE7940F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705C1-7DAB-8B6D-072F-C7D96CFB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E13FC-EBFE-5C9E-41F7-95EF8864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B785-9B88-B472-89A7-13C0F94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F055C-D259-4FF3-1BD8-5043442A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7588A-D587-4D6D-827E-85A6D724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A964-B07F-B989-E7A1-C60DE52E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CBE-D317-7F33-EE6B-3A43B57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EB56-832A-273A-62BB-2F177E80A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FC08-4751-A9B1-51A6-FF40C5A8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C32D-F3FC-FD1F-C8C0-DF67A9F2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9D4A8-4E88-858E-F7EF-6998526C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66687-B975-40E9-3E30-80030962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2E87-C87A-1EE7-9F22-705A01C5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EF118-E390-7D1D-3D5C-EA54FCAA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067-63F7-B668-A179-8C4F4E0C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8F51-12AF-D7F7-ACE2-BF2FBF2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75D2-946F-AFE3-FA29-AB111AC8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FF3F-2A9D-2758-2D09-5CB17501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D91-714F-48EF-417C-FAB42C60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DC672-F665-A905-D229-7CB20E74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9537-3E60-FD15-7381-B7EF6D06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8E90-601F-48E3-A32B-F3A91443FE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E3D4-EDCE-FC1D-6CDD-0E4678D6E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00DA-2E3C-EC86-FFF4-EA1E53FD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678C-CD36-4E83-9414-266ACEDDF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BFD6A6-C918-634D-C3B2-53F6DD421C12}"/>
              </a:ext>
            </a:extLst>
          </p:cNvPr>
          <p:cNvSpPr/>
          <p:nvPr/>
        </p:nvSpPr>
        <p:spPr>
          <a:xfrm>
            <a:off x="741405" y="716692"/>
            <a:ext cx="2594919" cy="15322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530392-7FB9-712E-C367-0D672740D7AD}"/>
              </a:ext>
            </a:extLst>
          </p:cNvPr>
          <p:cNvSpPr/>
          <p:nvPr/>
        </p:nvSpPr>
        <p:spPr>
          <a:xfrm>
            <a:off x="741405" y="4609070"/>
            <a:ext cx="2594919" cy="15322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Monitoring/Controlling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627DE6-5221-A8AE-7058-A7761D4BD815}"/>
              </a:ext>
            </a:extLst>
          </p:cNvPr>
          <p:cNvSpPr/>
          <p:nvPr/>
        </p:nvSpPr>
        <p:spPr>
          <a:xfrm>
            <a:off x="8616777" y="4609070"/>
            <a:ext cx="2594919" cy="15322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52E4C7-6210-AAA5-C7B0-F4BB69F19D81}"/>
              </a:ext>
            </a:extLst>
          </p:cNvPr>
          <p:cNvSpPr/>
          <p:nvPr/>
        </p:nvSpPr>
        <p:spPr>
          <a:xfrm>
            <a:off x="4798540" y="2662881"/>
            <a:ext cx="2594919" cy="15322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Execution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A9A01-2805-51FC-BA05-09EF17B1C20A}"/>
              </a:ext>
            </a:extLst>
          </p:cNvPr>
          <p:cNvSpPr/>
          <p:nvPr/>
        </p:nvSpPr>
        <p:spPr>
          <a:xfrm>
            <a:off x="8616778" y="716692"/>
            <a:ext cx="2594919" cy="15322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Planning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BB34D-B590-4E1D-95A4-0FF656062797}"/>
              </a:ext>
            </a:extLst>
          </p:cNvPr>
          <p:cNvCxnSpPr>
            <a:cxnSpLocks/>
          </p:cNvCxnSpPr>
          <p:nvPr/>
        </p:nvCxnSpPr>
        <p:spPr>
          <a:xfrm>
            <a:off x="3200401" y="1680519"/>
            <a:ext cx="54163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37C4DF-9655-0C3F-2A0C-A66BC0627E35}"/>
              </a:ext>
            </a:extLst>
          </p:cNvPr>
          <p:cNvCxnSpPr/>
          <p:nvPr/>
        </p:nvCxnSpPr>
        <p:spPr>
          <a:xfrm rot="10800000" flipV="1">
            <a:off x="7393460" y="1878226"/>
            <a:ext cx="2343665" cy="1550773"/>
          </a:xfrm>
          <a:prstGeom prst="bentConnector3">
            <a:avLst>
              <a:gd name="adj1" fmla="val 43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9622221-10AF-583C-C4C7-6A09A2CC595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rot="10800000" flipV="1">
            <a:off x="2038866" y="3429000"/>
            <a:ext cx="2759675" cy="118007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79437F-6FBD-4182-4435-2926067C58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36324" y="5375189"/>
            <a:ext cx="52804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Desmond Hughes</dc:creator>
  <cp:lastModifiedBy>Desmond Hughes</cp:lastModifiedBy>
  <cp:revision>1</cp:revision>
  <dcterms:created xsi:type="dcterms:W3CDTF">2023-04-17T20:01:52Z</dcterms:created>
  <dcterms:modified xsi:type="dcterms:W3CDTF">2023-04-17T20:02:26Z</dcterms:modified>
</cp:coreProperties>
</file>