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76" r:id="rId5"/>
    <p:sldId id="258" r:id="rId6"/>
    <p:sldId id="262" r:id="rId7"/>
    <p:sldId id="263" r:id="rId8"/>
    <p:sldId id="259" r:id="rId9"/>
    <p:sldId id="264" r:id="rId10"/>
    <p:sldId id="265" r:id="rId11"/>
    <p:sldId id="266" r:id="rId12"/>
    <p:sldId id="267" r:id="rId13"/>
    <p:sldId id="268" r:id="rId14"/>
    <p:sldId id="269" r:id="rId15"/>
    <p:sldId id="270" r:id="rId16"/>
    <p:sldId id="260" r:id="rId17"/>
    <p:sldId id="261" r:id="rId18"/>
    <p:sldId id="271" r:id="rId19"/>
    <p:sldId id="275"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39" d="100"/>
          <a:sy n="39" d="100"/>
        </p:scale>
        <p:origin x="84"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86BA71-24E5-49C1-8719-D14DABF7A8B2}"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302194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86BA71-24E5-49C1-8719-D14DABF7A8B2}"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198060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86BA71-24E5-49C1-8719-D14DABF7A8B2}"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3726387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86BA71-24E5-49C1-8719-D14DABF7A8B2}"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DB0FF-788F-412E-9D59-D2D7F27A930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729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86BA71-24E5-49C1-8719-D14DABF7A8B2}"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1448240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86BA71-24E5-49C1-8719-D14DABF7A8B2}"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113682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86BA71-24E5-49C1-8719-D14DABF7A8B2}"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268535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6BA71-24E5-49C1-8719-D14DABF7A8B2}"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1749721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6BA71-24E5-49C1-8719-D14DABF7A8B2}"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79170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6BA71-24E5-49C1-8719-D14DABF7A8B2}"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274812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6BA71-24E5-49C1-8719-D14DABF7A8B2}"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396036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86BA71-24E5-49C1-8719-D14DABF7A8B2}"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147076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86BA71-24E5-49C1-8719-D14DABF7A8B2}"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107574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86BA71-24E5-49C1-8719-D14DABF7A8B2}"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416722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6BA71-24E5-49C1-8719-D14DABF7A8B2}"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57586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6BA71-24E5-49C1-8719-D14DABF7A8B2}"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46531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6BA71-24E5-49C1-8719-D14DABF7A8B2}"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DB0FF-788F-412E-9D59-D2D7F27A930B}" type="slidenum">
              <a:rPr lang="en-US" smtClean="0"/>
              <a:t>‹#›</a:t>
            </a:fld>
            <a:endParaRPr lang="en-US"/>
          </a:p>
        </p:txBody>
      </p:sp>
    </p:spTree>
    <p:extLst>
      <p:ext uri="{BB962C8B-B14F-4D97-AF65-F5344CB8AC3E}">
        <p14:creationId xmlns:p14="http://schemas.microsoft.com/office/powerpoint/2010/main" val="404632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86BA71-24E5-49C1-8719-D14DABF7A8B2}" type="datetimeFigureOut">
              <a:rPr lang="en-US" smtClean="0"/>
              <a:t>6/21/2022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9DB0FF-788F-412E-9D59-D2D7F27A930B}" type="slidenum">
              <a:rPr lang="en-US" smtClean="0"/>
              <a:t>‹#›</a:t>
            </a:fld>
            <a:endParaRPr lang="en-US"/>
          </a:p>
        </p:txBody>
      </p:sp>
    </p:spTree>
    <p:extLst>
      <p:ext uri="{BB962C8B-B14F-4D97-AF65-F5344CB8AC3E}">
        <p14:creationId xmlns:p14="http://schemas.microsoft.com/office/powerpoint/2010/main" val="4249711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ssms?redirectedfrom=MSDN&amp;view=sql-server-ver16" TargetMode="External"/><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SOsZvmTsnb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C968-4946-1D81-702D-5DAEE484701E}"/>
              </a:ext>
            </a:extLst>
          </p:cNvPr>
          <p:cNvSpPr>
            <a:spLocks noGrp="1"/>
          </p:cNvSpPr>
          <p:nvPr>
            <p:ph type="ctrTitle"/>
          </p:nvPr>
        </p:nvSpPr>
        <p:spPr/>
        <p:txBody>
          <a:bodyPr/>
          <a:lstStyle/>
          <a:p>
            <a:r>
              <a:rPr lang="en-US" dirty="0"/>
              <a:t>How to Download Microsoft SQL Server 2019</a:t>
            </a:r>
          </a:p>
        </p:txBody>
      </p:sp>
      <p:sp>
        <p:nvSpPr>
          <p:cNvPr id="3" name="Subtitle 2">
            <a:extLst>
              <a:ext uri="{FF2B5EF4-FFF2-40B4-BE49-F238E27FC236}">
                <a16:creationId xmlns:a16="http://schemas.microsoft.com/office/drawing/2014/main" id="{314C36D8-466D-6F25-27A9-A1BD4EB636A3}"/>
              </a:ext>
            </a:extLst>
          </p:cNvPr>
          <p:cNvSpPr>
            <a:spLocks noGrp="1"/>
          </p:cNvSpPr>
          <p:nvPr>
            <p:ph type="subTitle" idx="1"/>
          </p:nvPr>
        </p:nvSpPr>
        <p:spPr/>
        <p:txBody>
          <a:bodyPr/>
          <a:lstStyle/>
          <a:p>
            <a:r>
              <a:rPr lang="en-US" dirty="0"/>
              <a:t>Tutorial By Desmond Hughes</a:t>
            </a:r>
          </a:p>
          <a:p>
            <a:r>
              <a:rPr lang="en-US" dirty="0"/>
              <a:t>5/22/2022</a:t>
            </a:r>
          </a:p>
        </p:txBody>
      </p:sp>
    </p:spTree>
    <p:extLst>
      <p:ext uri="{BB962C8B-B14F-4D97-AF65-F5344CB8AC3E}">
        <p14:creationId xmlns:p14="http://schemas.microsoft.com/office/powerpoint/2010/main" val="360312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6A9A-4685-B2F6-6AA3-CA05BBD28902}"/>
              </a:ext>
            </a:extLst>
          </p:cNvPr>
          <p:cNvSpPr>
            <a:spLocks noGrp="1"/>
          </p:cNvSpPr>
          <p:nvPr>
            <p:ph type="title"/>
          </p:nvPr>
        </p:nvSpPr>
        <p:spPr/>
        <p:txBody>
          <a:bodyPr/>
          <a:lstStyle/>
          <a:p>
            <a:r>
              <a:rPr lang="en-US" dirty="0"/>
              <a:t>Step 6</a:t>
            </a:r>
          </a:p>
        </p:txBody>
      </p:sp>
      <p:pic>
        <p:nvPicPr>
          <p:cNvPr id="6" name="Content Placeholder 5" descr="Graphical user interface&#10;&#10;Description automatically generated">
            <a:extLst>
              <a:ext uri="{FF2B5EF4-FFF2-40B4-BE49-F238E27FC236}">
                <a16:creationId xmlns:a16="http://schemas.microsoft.com/office/drawing/2014/main" id="{99D9D17D-185C-4B41-3900-C53595779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1464666"/>
            <a:ext cx="6411912" cy="3471467"/>
          </a:xfrm>
        </p:spPr>
      </p:pic>
      <p:sp>
        <p:nvSpPr>
          <p:cNvPr id="4" name="Text Placeholder 3">
            <a:extLst>
              <a:ext uri="{FF2B5EF4-FFF2-40B4-BE49-F238E27FC236}">
                <a16:creationId xmlns:a16="http://schemas.microsoft.com/office/drawing/2014/main" id="{98720350-6EE8-AC96-1071-017AC908722E}"/>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Then pick between the types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Basic is recommended</a:t>
            </a:r>
          </a:p>
          <a:p>
            <a:endParaRPr lang="en-US" dirty="0"/>
          </a:p>
        </p:txBody>
      </p:sp>
    </p:spTree>
    <p:extLst>
      <p:ext uri="{BB962C8B-B14F-4D97-AF65-F5344CB8AC3E}">
        <p14:creationId xmlns:p14="http://schemas.microsoft.com/office/powerpoint/2010/main" val="379470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BBA9-4B0C-8102-A6A7-9C7F07F9ED74}"/>
              </a:ext>
            </a:extLst>
          </p:cNvPr>
          <p:cNvSpPr>
            <a:spLocks noGrp="1"/>
          </p:cNvSpPr>
          <p:nvPr>
            <p:ph type="title"/>
          </p:nvPr>
        </p:nvSpPr>
        <p:spPr/>
        <p:txBody>
          <a:bodyPr/>
          <a:lstStyle/>
          <a:p>
            <a:r>
              <a:rPr lang="en-US" dirty="0"/>
              <a:t>Step 7</a:t>
            </a:r>
          </a:p>
        </p:txBody>
      </p:sp>
      <p:pic>
        <p:nvPicPr>
          <p:cNvPr id="8" name="Content Placeholder 7" descr="Graphical user interface, text, application&#10;&#10;Description automatically generated">
            <a:extLst>
              <a:ext uri="{FF2B5EF4-FFF2-40B4-BE49-F238E27FC236}">
                <a16:creationId xmlns:a16="http://schemas.microsoft.com/office/drawing/2014/main" id="{29C4563F-30E4-08C0-E51D-016301888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1259644"/>
            <a:ext cx="6411912" cy="3881511"/>
          </a:xfrm>
        </p:spPr>
      </p:pic>
      <p:sp>
        <p:nvSpPr>
          <p:cNvPr id="4" name="Text Placeholder 3">
            <a:extLst>
              <a:ext uri="{FF2B5EF4-FFF2-40B4-BE49-F238E27FC236}">
                <a16:creationId xmlns:a16="http://schemas.microsoft.com/office/drawing/2014/main" id="{2A08D2FE-CDE5-0305-1B29-5B81422BCD2B}"/>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Then read the agreement and after you read it click Accept</a:t>
            </a:r>
          </a:p>
          <a:p>
            <a:endParaRPr lang="en-US" dirty="0"/>
          </a:p>
        </p:txBody>
      </p:sp>
    </p:spTree>
    <p:extLst>
      <p:ext uri="{BB962C8B-B14F-4D97-AF65-F5344CB8AC3E}">
        <p14:creationId xmlns:p14="http://schemas.microsoft.com/office/powerpoint/2010/main" val="214361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EF85-35FD-B96D-2C8D-DB0DAA60CF58}"/>
              </a:ext>
            </a:extLst>
          </p:cNvPr>
          <p:cNvSpPr>
            <a:spLocks noGrp="1"/>
          </p:cNvSpPr>
          <p:nvPr>
            <p:ph type="title"/>
          </p:nvPr>
        </p:nvSpPr>
        <p:spPr/>
        <p:txBody>
          <a:bodyPr/>
          <a:lstStyle/>
          <a:p>
            <a:r>
              <a:rPr lang="en-US" dirty="0"/>
              <a:t>Step 8</a:t>
            </a:r>
          </a:p>
        </p:txBody>
      </p:sp>
      <p:pic>
        <p:nvPicPr>
          <p:cNvPr id="6" name="Content Placeholder 5" descr="Graphical user interface, text, application&#10;&#10;Description automatically generated">
            <a:extLst>
              <a:ext uri="{FF2B5EF4-FFF2-40B4-BE49-F238E27FC236}">
                <a16:creationId xmlns:a16="http://schemas.microsoft.com/office/drawing/2014/main" id="{32DB0C49-EA31-B6D6-2272-1B4091E0D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742245"/>
            <a:ext cx="6411912" cy="4916310"/>
          </a:xfrm>
        </p:spPr>
      </p:pic>
      <p:sp>
        <p:nvSpPr>
          <p:cNvPr id="4" name="Text Placeholder 3">
            <a:extLst>
              <a:ext uri="{FF2B5EF4-FFF2-40B4-BE49-F238E27FC236}">
                <a16:creationId xmlns:a16="http://schemas.microsoft.com/office/drawing/2014/main" id="{CB0FBB2A-3010-4FE0-2595-A3A200EAE732}"/>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Then select the location where you would want the file to be stored and click Install. It may take a few minutes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recommended location is a great suggestion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Then click install</a:t>
            </a:r>
          </a:p>
          <a:p>
            <a:endParaRPr lang="en-US" dirty="0"/>
          </a:p>
        </p:txBody>
      </p:sp>
    </p:spTree>
    <p:extLst>
      <p:ext uri="{BB962C8B-B14F-4D97-AF65-F5344CB8AC3E}">
        <p14:creationId xmlns:p14="http://schemas.microsoft.com/office/powerpoint/2010/main" val="258057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F800-FC40-2D77-6DB6-2A443DB0C64C}"/>
              </a:ext>
            </a:extLst>
          </p:cNvPr>
          <p:cNvSpPr>
            <a:spLocks noGrp="1"/>
          </p:cNvSpPr>
          <p:nvPr>
            <p:ph type="title"/>
          </p:nvPr>
        </p:nvSpPr>
        <p:spPr/>
        <p:txBody>
          <a:bodyPr/>
          <a:lstStyle/>
          <a:p>
            <a:r>
              <a:rPr lang="en-US" dirty="0"/>
              <a:t>Step 9</a:t>
            </a:r>
          </a:p>
        </p:txBody>
      </p:sp>
      <p:pic>
        <p:nvPicPr>
          <p:cNvPr id="8" name="Content Placeholder 7" descr="Graphical user interface, text, application&#10;&#10;Description automatically generated">
            <a:extLst>
              <a:ext uri="{FF2B5EF4-FFF2-40B4-BE49-F238E27FC236}">
                <a16:creationId xmlns:a16="http://schemas.microsoft.com/office/drawing/2014/main" id="{A4949D1C-FA7B-6798-F3E1-41B413778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673904"/>
            <a:ext cx="6411912" cy="5052992"/>
          </a:xfrm>
        </p:spPr>
      </p:pic>
      <p:sp>
        <p:nvSpPr>
          <p:cNvPr id="4" name="Text Placeholder 3">
            <a:extLst>
              <a:ext uri="{FF2B5EF4-FFF2-40B4-BE49-F238E27FC236}">
                <a16:creationId xmlns:a16="http://schemas.microsoft.com/office/drawing/2014/main" id="{017B0414-AD2B-D927-D692-9BA0F571B556}"/>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installing is complete you, screen will look like this: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Then click “Install SSMS”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tool will help you manage your data in your software.</a:t>
            </a:r>
          </a:p>
          <a:p>
            <a:endParaRPr lang="en-US" dirty="0"/>
          </a:p>
        </p:txBody>
      </p:sp>
    </p:spTree>
    <p:extLst>
      <p:ext uri="{BB962C8B-B14F-4D97-AF65-F5344CB8AC3E}">
        <p14:creationId xmlns:p14="http://schemas.microsoft.com/office/powerpoint/2010/main" val="382897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4353-A4E7-0B5C-8DC1-18CDEBE1D603}"/>
              </a:ext>
            </a:extLst>
          </p:cNvPr>
          <p:cNvSpPr>
            <a:spLocks noGrp="1"/>
          </p:cNvSpPr>
          <p:nvPr>
            <p:ph type="title"/>
          </p:nvPr>
        </p:nvSpPr>
        <p:spPr/>
        <p:txBody>
          <a:bodyPr/>
          <a:lstStyle/>
          <a:p>
            <a:r>
              <a:rPr lang="en-US" dirty="0"/>
              <a:t>Step 10</a:t>
            </a:r>
          </a:p>
        </p:txBody>
      </p:sp>
      <p:pic>
        <p:nvPicPr>
          <p:cNvPr id="6" name="Content Placeholder 5" descr="Text&#10;&#10;Description automatically generated">
            <a:extLst>
              <a:ext uri="{FF2B5EF4-FFF2-40B4-BE49-F238E27FC236}">
                <a16:creationId xmlns:a16="http://schemas.microsoft.com/office/drawing/2014/main" id="{04337B6D-5698-0750-9674-ABF0A4495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5614" y="1904819"/>
            <a:ext cx="5973009" cy="2591162"/>
          </a:xfrm>
        </p:spPr>
      </p:pic>
      <p:sp>
        <p:nvSpPr>
          <p:cNvPr id="4" name="Text Placeholder 3">
            <a:extLst>
              <a:ext uri="{FF2B5EF4-FFF2-40B4-BE49-F238E27FC236}">
                <a16:creationId xmlns:a16="http://schemas.microsoft.com/office/drawing/2014/main" id="{F5828733-45A9-6DCD-D177-E849B85F6077}"/>
              </a:ext>
            </a:extLst>
          </p:cNvPr>
          <p:cNvSpPr>
            <a:spLocks noGrp="1"/>
          </p:cNvSpPr>
          <p:nvPr>
            <p:ph type="body" sz="half" idx="2"/>
          </p:nvPr>
        </p:nvSpPr>
        <p:spPr/>
        <p:txBody>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It will send you to a website: </a:t>
            </a: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Download SQL Server Management Studio (SSMS) - SQL Server Management Studio (SSMS) | Microsoft Docs</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You will need to scroll down until you see:</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Then Click on “Free Download for SQL Server Management Studio (SSMS) 18.11.1”</a:t>
            </a:r>
          </a:p>
          <a:p>
            <a:endParaRPr lang="en-US" dirty="0"/>
          </a:p>
        </p:txBody>
      </p:sp>
    </p:spTree>
    <p:extLst>
      <p:ext uri="{BB962C8B-B14F-4D97-AF65-F5344CB8AC3E}">
        <p14:creationId xmlns:p14="http://schemas.microsoft.com/office/powerpoint/2010/main" val="94763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3DFE-BB7F-6E7D-4E9B-522C483DC13D}"/>
              </a:ext>
            </a:extLst>
          </p:cNvPr>
          <p:cNvSpPr>
            <a:spLocks noGrp="1"/>
          </p:cNvSpPr>
          <p:nvPr>
            <p:ph type="ctrTitle"/>
          </p:nvPr>
        </p:nvSpPr>
        <p:spPr/>
        <p:txBody>
          <a:bodyPr/>
          <a:lstStyle/>
          <a:p>
            <a:r>
              <a:rPr lang="en-US" dirty="0"/>
              <a:t>Step 11</a:t>
            </a:r>
          </a:p>
        </p:txBody>
      </p:sp>
      <p:sp>
        <p:nvSpPr>
          <p:cNvPr id="4" name="Text Placeholder 3">
            <a:extLst>
              <a:ext uri="{FF2B5EF4-FFF2-40B4-BE49-F238E27FC236}">
                <a16:creationId xmlns:a16="http://schemas.microsoft.com/office/drawing/2014/main" id="{79E63A5A-09C3-FC1C-BD5B-EFB781049218}"/>
              </a:ext>
            </a:extLst>
          </p:cNvPr>
          <p:cNvSpPr>
            <a:spLocks noGrp="1"/>
          </p:cNvSpPr>
          <p:nvPr>
            <p:ph type="subTitle" idx="1"/>
          </p:nvPr>
        </p:nvSpPr>
        <p:spPr/>
        <p:txBody>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the file is done downloading open it and allow it to make changes to your device by clicking yes</a:t>
            </a:r>
          </a:p>
          <a:p>
            <a:endParaRPr lang="en-US" dirty="0"/>
          </a:p>
        </p:txBody>
      </p:sp>
    </p:spTree>
    <p:extLst>
      <p:ext uri="{BB962C8B-B14F-4D97-AF65-F5344CB8AC3E}">
        <p14:creationId xmlns:p14="http://schemas.microsoft.com/office/powerpoint/2010/main" val="4076689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8247-1FBD-3A40-1B43-C5DC14CA556E}"/>
              </a:ext>
            </a:extLst>
          </p:cNvPr>
          <p:cNvSpPr>
            <a:spLocks noGrp="1"/>
          </p:cNvSpPr>
          <p:nvPr>
            <p:ph type="title"/>
          </p:nvPr>
        </p:nvSpPr>
        <p:spPr/>
        <p:txBody>
          <a:bodyPr/>
          <a:lstStyle/>
          <a:p>
            <a:r>
              <a:rPr lang="en-US" dirty="0"/>
              <a:t>Step 12</a:t>
            </a:r>
          </a:p>
        </p:txBody>
      </p:sp>
      <p:pic>
        <p:nvPicPr>
          <p:cNvPr id="6" name="Content Placeholder 5" descr="Text&#10;&#10;Description automatically generated">
            <a:extLst>
              <a:ext uri="{FF2B5EF4-FFF2-40B4-BE49-F238E27FC236}">
                <a16:creationId xmlns:a16="http://schemas.microsoft.com/office/drawing/2014/main" id="{09176193-6C8E-EE10-0427-3446ADB05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683131"/>
            <a:ext cx="6411912" cy="5034538"/>
          </a:xfrm>
        </p:spPr>
      </p:pic>
      <p:sp>
        <p:nvSpPr>
          <p:cNvPr id="4" name="Text Placeholder 3">
            <a:extLst>
              <a:ext uri="{FF2B5EF4-FFF2-40B4-BE49-F238E27FC236}">
                <a16:creationId xmlns:a16="http://schemas.microsoft.com/office/drawing/2014/main" id="{9C6E42A1-9135-0168-B4F0-B24EA73A6441}"/>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You will see a screen like this: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Then click install</a:t>
            </a:r>
          </a:p>
          <a:p>
            <a:endParaRPr lang="en-US" dirty="0"/>
          </a:p>
        </p:txBody>
      </p:sp>
    </p:spTree>
    <p:extLst>
      <p:ext uri="{BB962C8B-B14F-4D97-AF65-F5344CB8AC3E}">
        <p14:creationId xmlns:p14="http://schemas.microsoft.com/office/powerpoint/2010/main" val="119322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8F9C-97B4-4BB3-9041-821E738968DC}"/>
              </a:ext>
            </a:extLst>
          </p:cNvPr>
          <p:cNvSpPr>
            <a:spLocks noGrp="1"/>
          </p:cNvSpPr>
          <p:nvPr>
            <p:ph type="title"/>
          </p:nvPr>
        </p:nvSpPr>
        <p:spPr/>
        <p:txBody>
          <a:bodyPr/>
          <a:lstStyle/>
          <a:p>
            <a:r>
              <a:rPr lang="en-US" dirty="0"/>
              <a:t>Step 13</a:t>
            </a:r>
          </a:p>
        </p:txBody>
      </p:sp>
      <p:sp>
        <p:nvSpPr>
          <p:cNvPr id="4" name="Text Placeholder 3">
            <a:extLst>
              <a:ext uri="{FF2B5EF4-FFF2-40B4-BE49-F238E27FC236}">
                <a16:creationId xmlns:a16="http://schemas.microsoft.com/office/drawing/2014/main" id="{A44D7BDF-CDF0-12C6-5AF9-383452122552}"/>
              </a:ext>
            </a:extLst>
          </p:cNvPr>
          <p:cNvSpPr>
            <a:spLocks noGrp="1"/>
          </p:cNvSpPr>
          <p:nvPr>
            <p:ph type="body" sz="half" idx="2"/>
          </p:nvPr>
        </p:nvSpPr>
        <p:spPr/>
        <p:txBody>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it is finish you will get:</a:t>
            </a:r>
          </a:p>
          <a:p>
            <a:endParaRPr lang="en-US" dirty="0"/>
          </a:p>
        </p:txBody>
      </p:sp>
      <p:pic>
        <p:nvPicPr>
          <p:cNvPr id="10" name="Content Placeholder 9" descr="Text&#10;&#10;Description automatically generated">
            <a:extLst>
              <a:ext uri="{FF2B5EF4-FFF2-40B4-BE49-F238E27FC236}">
                <a16:creationId xmlns:a16="http://schemas.microsoft.com/office/drawing/2014/main" id="{FBC3DC5A-720A-8F11-F7D1-1E7A6D6006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588" y="847396"/>
            <a:ext cx="6173061" cy="4706007"/>
          </a:xfrm>
        </p:spPr>
      </p:pic>
    </p:spTree>
    <p:extLst>
      <p:ext uri="{BB962C8B-B14F-4D97-AF65-F5344CB8AC3E}">
        <p14:creationId xmlns:p14="http://schemas.microsoft.com/office/powerpoint/2010/main" val="4086219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DCB6-23B7-B70D-5A19-CC3E197D2EA3}"/>
              </a:ext>
            </a:extLst>
          </p:cNvPr>
          <p:cNvSpPr>
            <a:spLocks noGrp="1"/>
          </p:cNvSpPr>
          <p:nvPr>
            <p:ph type="title"/>
          </p:nvPr>
        </p:nvSpPr>
        <p:spPr>
          <a:xfrm>
            <a:off x="1300725" y="846660"/>
            <a:ext cx="9590550" cy="1828813"/>
          </a:xfrm>
        </p:spPr>
        <p:txBody>
          <a:bodyPr/>
          <a:lstStyle/>
          <a:p>
            <a:r>
              <a:rPr lang="en-US" dirty="0"/>
              <a:t>Finial Result:</a:t>
            </a:r>
          </a:p>
        </p:txBody>
      </p:sp>
      <p:sp>
        <p:nvSpPr>
          <p:cNvPr id="5" name="Text Placeholder 4">
            <a:extLst>
              <a:ext uri="{FF2B5EF4-FFF2-40B4-BE49-F238E27FC236}">
                <a16:creationId xmlns:a16="http://schemas.microsoft.com/office/drawing/2014/main" id="{4326D0C6-E95D-A9DF-A129-D4B5CFB7AC8C}"/>
              </a:ext>
            </a:extLst>
          </p:cNvPr>
          <p:cNvSpPr>
            <a:spLocks noGrp="1"/>
          </p:cNvSpPr>
          <p:nvPr>
            <p:ph type="body" idx="1"/>
          </p:nvPr>
        </p:nvSpPr>
        <p:spPr>
          <a:xfrm>
            <a:off x="1300725" y="2675473"/>
            <a:ext cx="9590550" cy="1507054"/>
          </a:xfrm>
        </p:spPr>
        <p:txBody>
          <a:bodyPr>
            <a:normAutofit/>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You now have Microsoft SQL Server 2019 downloaded on your computer!</a:t>
            </a:r>
          </a:p>
          <a:p>
            <a:endParaRPr lang="en-US" dirty="0"/>
          </a:p>
        </p:txBody>
      </p:sp>
    </p:spTree>
    <p:extLst>
      <p:ext uri="{BB962C8B-B14F-4D97-AF65-F5344CB8AC3E}">
        <p14:creationId xmlns:p14="http://schemas.microsoft.com/office/powerpoint/2010/main" val="313725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E3CB-A14C-6F9D-1CAB-29E8C3DBDE4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18BAB18-2532-8979-8CDA-9FE873066F49}"/>
              </a:ext>
            </a:extLst>
          </p:cNvPr>
          <p:cNvSpPr>
            <a:spLocks noGrp="1"/>
          </p:cNvSpPr>
          <p:nvPr>
            <p:ph idx="1"/>
          </p:nvPr>
        </p:nvSpPr>
        <p:spPr/>
        <p:txBody>
          <a:bodyPr/>
          <a:lstStyle/>
          <a:p>
            <a:pPr marL="36900" indent="0">
              <a:buNone/>
            </a:pPr>
            <a:r>
              <a:rPr lang="en-US" dirty="0">
                <a:solidFill>
                  <a:schemeClr val="tx1"/>
                </a:solidFill>
              </a:rPr>
              <a:t>	This tutorial is a good suggestion for students and employees that need SQL Server 2019, whether if it is for school or work. The tutorial is created so that confused individual can figure out how to download the software, without going through any problems.</a:t>
            </a:r>
          </a:p>
        </p:txBody>
      </p:sp>
    </p:spTree>
    <p:extLst>
      <p:ext uri="{BB962C8B-B14F-4D97-AF65-F5344CB8AC3E}">
        <p14:creationId xmlns:p14="http://schemas.microsoft.com/office/powerpoint/2010/main" val="404890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96BA3-F9C4-3F6C-FE53-B509889625D5}"/>
              </a:ext>
            </a:extLst>
          </p:cNvPr>
          <p:cNvSpPr>
            <a:spLocks noGrp="1"/>
          </p:cNvSpPr>
          <p:nvPr>
            <p:ph type="title"/>
          </p:nvPr>
        </p:nvSpPr>
        <p:spPr/>
        <p:txBody>
          <a:bodyPr/>
          <a:lstStyle/>
          <a:p>
            <a:r>
              <a:rPr lang="en-US" dirty="0"/>
              <a:t>Proposal </a:t>
            </a:r>
          </a:p>
        </p:txBody>
      </p:sp>
      <p:sp>
        <p:nvSpPr>
          <p:cNvPr id="3" name="Content Placeholder 2">
            <a:extLst>
              <a:ext uri="{FF2B5EF4-FFF2-40B4-BE49-F238E27FC236}">
                <a16:creationId xmlns:a16="http://schemas.microsoft.com/office/drawing/2014/main" id="{0444E6D2-576A-32BF-0B3E-6FCF1CF8DFF6}"/>
              </a:ext>
            </a:extLst>
          </p:cNvPr>
          <p:cNvSpPr>
            <a:spLocks noGrp="1"/>
          </p:cNvSpPr>
          <p:nvPr>
            <p:ph idx="1"/>
          </p:nvPr>
        </p:nvSpPr>
        <p:spPr/>
        <p:txBody>
          <a:bodyPr>
            <a:normAutofit/>
          </a:bodyPr>
          <a:lstStyle/>
          <a:p>
            <a:pPr marL="36900" indent="0">
              <a:buNone/>
            </a:pPr>
            <a:r>
              <a:rPr lang="en-US" sz="2800" b="0" i="0" dirty="0">
                <a:solidFill>
                  <a:schemeClr val="tx1"/>
                </a:solidFill>
                <a:effectLst/>
                <a:latin typeface="Calibri" panose="020F0502020204030204" pitchFamily="34" charset="0"/>
              </a:rPr>
              <a:t> 	Imagine a troubling student trying to download SQL Server. Downloading new software can be hard for most students, that have no experience with downloading software. The software I am referring to is SQL Server especially, being introduce to software like this is sometimes difficult to understand for students. Some might not even understand that a Chromebook is incompatible with the software, and that they need a Windows laptop, or computer.</a:t>
            </a:r>
            <a:endParaRPr lang="en-US" sz="2800" dirty="0">
              <a:solidFill>
                <a:schemeClr val="tx1"/>
              </a:solidFill>
            </a:endParaRPr>
          </a:p>
        </p:txBody>
      </p:sp>
    </p:spTree>
    <p:extLst>
      <p:ext uri="{BB962C8B-B14F-4D97-AF65-F5344CB8AC3E}">
        <p14:creationId xmlns:p14="http://schemas.microsoft.com/office/powerpoint/2010/main" val="2727120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451707-6964-6E10-A323-B4E31E45A392}"/>
              </a:ext>
            </a:extLst>
          </p:cNvPr>
          <p:cNvSpPr>
            <a:spLocks noGrp="1"/>
          </p:cNvSpPr>
          <p:nvPr>
            <p:ph type="title"/>
          </p:nvPr>
        </p:nvSpPr>
        <p:spPr/>
        <p:txBody>
          <a:bodyPr/>
          <a:lstStyle/>
          <a:p>
            <a:r>
              <a:rPr lang="en-US" dirty="0"/>
              <a:t>Reference:</a:t>
            </a:r>
          </a:p>
        </p:txBody>
      </p:sp>
      <p:sp>
        <p:nvSpPr>
          <p:cNvPr id="6" name="Content Placeholder 5">
            <a:extLst>
              <a:ext uri="{FF2B5EF4-FFF2-40B4-BE49-F238E27FC236}">
                <a16:creationId xmlns:a16="http://schemas.microsoft.com/office/drawing/2014/main" id="{B7257D86-1B3F-A9A1-C313-EFF6EC569E43}"/>
              </a:ext>
            </a:extLst>
          </p:cNvPr>
          <p:cNvSpPr>
            <a:spLocks noGrp="1"/>
          </p:cNvSpPr>
          <p:nvPr>
            <p:ph idx="1"/>
          </p:nvPr>
        </p:nvSpPr>
        <p:spPr/>
        <p:txBody>
          <a:bodyPr/>
          <a:lstStyle/>
          <a:p>
            <a:pPr marL="36900" indent="0">
              <a:buNone/>
            </a:pPr>
            <a:r>
              <a:rPr lang="en-US" b="0" i="0" dirty="0">
                <a:solidFill>
                  <a:schemeClr val="tx1"/>
                </a:solidFill>
                <a:effectLst/>
                <a:latin typeface="Open Sans" panose="020B0606030504020204" pitchFamily="34" charset="0"/>
              </a:rPr>
              <a:t>How to Download and Install Microsoft SQL Server 2019 Database and SQL Server Management Studio. (2020). Retrieved 24 May 2022, from </a:t>
            </a:r>
            <a:r>
              <a:rPr lang="en-US" b="0" i="0" dirty="0">
                <a:solidFill>
                  <a:schemeClr val="tx1"/>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https://www.youtube.com/watch?v=SOsZvmTsnbw</a:t>
            </a:r>
            <a:r>
              <a:rPr lang="en-US" b="0" i="0" dirty="0">
                <a:solidFill>
                  <a:schemeClr val="tx1"/>
                </a:solidFill>
                <a:effectLst/>
                <a:latin typeface="Open Sans" panose="020B0606030504020204" pitchFamily="34" charset="0"/>
              </a:rPr>
              <a:t> </a:t>
            </a:r>
          </a:p>
          <a:p>
            <a:pPr marL="36900" indent="0">
              <a:buNone/>
            </a:pPr>
            <a:r>
              <a:rPr lang="en-US" dirty="0">
                <a:solidFill>
                  <a:schemeClr val="tx1"/>
                </a:solidFill>
                <a:effectLst/>
                <a:latin typeface="Open Sans" panose="020B0606030504020204" pitchFamily="34" charset="0"/>
              </a:rPr>
              <a:t>Screenshots by Desmond Hughes</a:t>
            </a:r>
            <a:endParaRPr lang="en-US" dirty="0">
              <a:solidFill>
                <a:schemeClr val="tx1"/>
              </a:solidFill>
            </a:endParaRPr>
          </a:p>
        </p:txBody>
      </p:sp>
    </p:spTree>
    <p:extLst>
      <p:ext uri="{BB962C8B-B14F-4D97-AF65-F5344CB8AC3E}">
        <p14:creationId xmlns:p14="http://schemas.microsoft.com/office/powerpoint/2010/main" val="395577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91F4-04C1-6826-C298-A255A7A6A4C0}"/>
              </a:ext>
            </a:extLst>
          </p:cNvPr>
          <p:cNvSpPr>
            <a:spLocks noGrp="1"/>
          </p:cNvSpPr>
          <p:nvPr>
            <p:ph type="title"/>
          </p:nvPr>
        </p:nvSpPr>
        <p:spPr/>
        <p:txBody>
          <a:bodyPr/>
          <a:lstStyle/>
          <a:p>
            <a:r>
              <a:rPr lang="en-US" dirty="0"/>
              <a:t>What You Need To Have:</a:t>
            </a:r>
          </a:p>
        </p:txBody>
      </p:sp>
      <p:sp>
        <p:nvSpPr>
          <p:cNvPr id="5" name="Content Placeholder 4">
            <a:extLst>
              <a:ext uri="{FF2B5EF4-FFF2-40B4-BE49-F238E27FC236}">
                <a16:creationId xmlns:a16="http://schemas.microsoft.com/office/drawing/2014/main" id="{6797B788-7CE7-D75F-877A-382E658A7480}"/>
              </a:ext>
            </a:extLst>
          </p:cNvPr>
          <p:cNvSpPr>
            <a:spLocks noGrp="1"/>
          </p:cNvSpPr>
          <p:nvPr>
            <p:ph idx="1"/>
          </p:nvPr>
        </p:nvSpPr>
        <p:spPr/>
        <p:txBody>
          <a:bodyPr>
            <a:normAutofit fontScale="92500" lnSpcReduction="10000"/>
          </a:bodyPr>
          <a:lstStyle/>
          <a:p>
            <a:pPr marL="36900" indent="0">
              <a:buNone/>
            </a:pPr>
            <a:r>
              <a:rPr lang="en-US" sz="3600" dirty="0"/>
              <a:t>If you wish to download Microsoft SQL Server, you will need a Microsoft Windows Computer.</a:t>
            </a:r>
          </a:p>
          <a:p>
            <a:pPr marL="36900" indent="0">
              <a:buNone/>
            </a:pPr>
            <a:r>
              <a:rPr lang="en-US" sz="3600" dirty="0"/>
              <a:t>You will also need the operating system windows 8 or higher to perform the tutorial.</a:t>
            </a:r>
          </a:p>
          <a:p>
            <a:pPr marL="36900" indent="0">
              <a:buNone/>
            </a:pPr>
            <a:r>
              <a:rPr lang="en-US" sz="3600" dirty="0"/>
              <a:t>It is required that your computer or laptop has 6 GB(gigabytes) of space to download the application.</a:t>
            </a:r>
          </a:p>
          <a:p>
            <a:pPr marL="36900" indent="0">
              <a:buNone/>
            </a:pPr>
            <a:r>
              <a:rPr lang="en-US" sz="3600" dirty="0"/>
              <a:t>Internet Connection</a:t>
            </a:r>
          </a:p>
        </p:txBody>
      </p:sp>
    </p:spTree>
    <p:extLst>
      <p:ext uri="{BB962C8B-B14F-4D97-AF65-F5344CB8AC3E}">
        <p14:creationId xmlns:p14="http://schemas.microsoft.com/office/powerpoint/2010/main" val="89803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648B-45CE-63CC-52C1-5B7D0D3BE6E1}"/>
              </a:ext>
            </a:extLst>
          </p:cNvPr>
          <p:cNvSpPr>
            <a:spLocks noGrp="1"/>
          </p:cNvSpPr>
          <p:nvPr>
            <p:ph type="title"/>
          </p:nvPr>
        </p:nvSpPr>
        <p:spPr/>
        <p:txBody>
          <a:bodyPr/>
          <a:lstStyle/>
          <a:p>
            <a:r>
              <a:rPr lang="en-US" dirty="0"/>
              <a:t>Problems You Might Run Into</a:t>
            </a:r>
          </a:p>
        </p:txBody>
      </p:sp>
      <p:sp>
        <p:nvSpPr>
          <p:cNvPr id="3" name="Content Placeholder 2">
            <a:extLst>
              <a:ext uri="{FF2B5EF4-FFF2-40B4-BE49-F238E27FC236}">
                <a16:creationId xmlns:a16="http://schemas.microsoft.com/office/drawing/2014/main" id="{F123B703-83AD-0D0B-0FF1-4C685B48D30C}"/>
              </a:ext>
            </a:extLst>
          </p:cNvPr>
          <p:cNvSpPr>
            <a:spLocks noGrp="1"/>
          </p:cNvSpPr>
          <p:nvPr>
            <p:ph idx="1"/>
          </p:nvPr>
        </p:nvSpPr>
        <p:spPr/>
        <p:txBody>
          <a:bodyPr>
            <a:noAutofit/>
          </a:bodyPr>
          <a:lstStyle/>
          <a:p>
            <a:pPr marL="36900" indent="0">
              <a:buNone/>
            </a:pPr>
            <a:r>
              <a:rPr lang="en-US" sz="3200" dirty="0"/>
              <a:t>A problem you might run into is a slow internet connection. With a slow internet connection, it is going to affect the downloading speed. If the connection is poor and the internet is slow it will cause the downloading process to be paused or stopped. </a:t>
            </a:r>
          </a:p>
          <a:p>
            <a:pPr marL="36900" indent="0">
              <a:buNone/>
            </a:pPr>
            <a:endParaRPr lang="en-US" sz="3200" dirty="0"/>
          </a:p>
          <a:p>
            <a:pPr marL="36900" indent="0">
              <a:buNone/>
            </a:pPr>
            <a:r>
              <a:rPr lang="en-US" sz="3200" dirty="0"/>
              <a:t>*Having multiple devices connected to the internet that are being used also effect the internet connection and speed.</a:t>
            </a:r>
          </a:p>
        </p:txBody>
      </p:sp>
    </p:spTree>
    <p:extLst>
      <p:ext uri="{BB962C8B-B14F-4D97-AF65-F5344CB8AC3E}">
        <p14:creationId xmlns:p14="http://schemas.microsoft.com/office/powerpoint/2010/main" val="157894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412D-7EFB-D590-EB32-3C88A342363D}"/>
              </a:ext>
            </a:extLst>
          </p:cNvPr>
          <p:cNvSpPr>
            <a:spLocks noGrp="1"/>
          </p:cNvSpPr>
          <p:nvPr>
            <p:ph type="title"/>
          </p:nvPr>
        </p:nvSpPr>
        <p:spPr/>
        <p:txBody>
          <a:bodyPr/>
          <a:lstStyle/>
          <a:p>
            <a:r>
              <a:rPr lang="en-US" dirty="0"/>
              <a:t>Step 1</a:t>
            </a:r>
          </a:p>
        </p:txBody>
      </p:sp>
      <p:pic>
        <p:nvPicPr>
          <p:cNvPr id="6" name="Content Placeholder 5" descr="Graphical user interface, application, website&#10;&#10;Description automatically generated">
            <a:extLst>
              <a:ext uri="{FF2B5EF4-FFF2-40B4-BE49-F238E27FC236}">
                <a16:creationId xmlns:a16="http://schemas.microsoft.com/office/drawing/2014/main" id="{12126595-91A5-938B-DA1A-E9AC775EF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1825753"/>
            <a:ext cx="6411912" cy="2749293"/>
          </a:xfrm>
        </p:spPr>
      </p:pic>
      <p:sp>
        <p:nvSpPr>
          <p:cNvPr id="4" name="Text Placeholder 3">
            <a:extLst>
              <a:ext uri="{FF2B5EF4-FFF2-40B4-BE49-F238E27FC236}">
                <a16:creationId xmlns:a16="http://schemas.microsoft.com/office/drawing/2014/main" id="{C2374A99-25A1-AC8A-45FE-7FEAF5F22AE2}"/>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Go to Google and type in “Microsoft SQL Server”</a:t>
            </a:r>
          </a:p>
          <a:p>
            <a:endParaRPr lang="en-US" dirty="0"/>
          </a:p>
        </p:txBody>
      </p:sp>
    </p:spTree>
    <p:extLst>
      <p:ext uri="{BB962C8B-B14F-4D97-AF65-F5344CB8AC3E}">
        <p14:creationId xmlns:p14="http://schemas.microsoft.com/office/powerpoint/2010/main" val="307954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E546-42A7-9EDE-58CB-2DC618F42E0D}"/>
              </a:ext>
            </a:extLst>
          </p:cNvPr>
          <p:cNvSpPr>
            <a:spLocks noGrp="1"/>
          </p:cNvSpPr>
          <p:nvPr>
            <p:ph type="title"/>
          </p:nvPr>
        </p:nvSpPr>
        <p:spPr/>
        <p:txBody>
          <a:bodyPr/>
          <a:lstStyle/>
          <a:p>
            <a:r>
              <a:rPr lang="en-US" dirty="0"/>
              <a:t>Step2</a:t>
            </a:r>
          </a:p>
        </p:txBody>
      </p:sp>
      <p:pic>
        <p:nvPicPr>
          <p:cNvPr id="6" name="Content Placeholder 5" descr="Text&#10;&#10;Description automatically generated">
            <a:extLst>
              <a:ext uri="{FF2B5EF4-FFF2-40B4-BE49-F238E27FC236}">
                <a16:creationId xmlns:a16="http://schemas.microsoft.com/office/drawing/2014/main" id="{E7FA5278-EBBC-2401-57B0-3396BABF28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9404" y="2395425"/>
            <a:ext cx="6125430" cy="1609950"/>
          </a:xfrm>
        </p:spPr>
      </p:pic>
      <p:sp>
        <p:nvSpPr>
          <p:cNvPr id="4" name="Text Placeholder 3">
            <a:extLst>
              <a:ext uri="{FF2B5EF4-FFF2-40B4-BE49-F238E27FC236}">
                <a16:creationId xmlns:a16="http://schemas.microsoft.com/office/drawing/2014/main" id="{4B707189-F0D5-C577-9055-A0537F4EF204}"/>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Find and Click on SQL Server Downloads l Microsoft</a:t>
            </a:r>
          </a:p>
          <a:p>
            <a:endParaRPr lang="en-US" dirty="0"/>
          </a:p>
        </p:txBody>
      </p:sp>
    </p:spTree>
    <p:extLst>
      <p:ext uri="{BB962C8B-B14F-4D97-AF65-F5344CB8AC3E}">
        <p14:creationId xmlns:p14="http://schemas.microsoft.com/office/powerpoint/2010/main" val="293519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81AF-797C-769C-0699-684859C73C54}"/>
              </a:ext>
            </a:extLst>
          </p:cNvPr>
          <p:cNvSpPr>
            <a:spLocks noGrp="1"/>
          </p:cNvSpPr>
          <p:nvPr>
            <p:ph type="title"/>
          </p:nvPr>
        </p:nvSpPr>
        <p:spPr/>
        <p:txBody>
          <a:bodyPr/>
          <a:lstStyle/>
          <a:p>
            <a:r>
              <a:rPr lang="en-US" dirty="0"/>
              <a:t>Step3</a:t>
            </a:r>
          </a:p>
        </p:txBody>
      </p:sp>
      <p:pic>
        <p:nvPicPr>
          <p:cNvPr id="6" name="Content Placeholder 5" descr="Graphical user interface, text&#10;&#10;Description automatically generated">
            <a:extLst>
              <a:ext uri="{FF2B5EF4-FFF2-40B4-BE49-F238E27FC236}">
                <a16:creationId xmlns:a16="http://schemas.microsoft.com/office/drawing/2014/main" id="{80659FEB-6635-E3BF-DBE9-9991474BE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2100375"/>
            <a:ext cx="6411912" cy="2200050"/>
          </a:xfrm>
        </p:spPr>
      </p:pic>
      <p:sp>
        <p:nvSpPr>
          <p:cNvPr id="4" name="Text Placeholder 3">
            <a:extLst>
              <a:ext uri="{FF2B5EF4-FFF2-40B4-BE49-F238E27FC236}">
                <a16:creationId xmlns:a16="http://schemas.microsoft.com/office/drawing/2014/main" id="{294322ED-DB2C-977D-74E4-D467AB888097}"/>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Then you will pick between Developer or Express version of the application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Developer has all the features, but you can’t use it for production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Express just has less features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6466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4C6B-B905-2268-E0A9-B644861C717B}"/>
              </a:ext>
            </a:extLst>
          </p:cNvPr>
          <p:cNvSpPr>
            <a:spLocks noGrp="1"/>
          </p:cNvSpPr>
          <p:nvPr>
            <p:ph type="title"/>
          </p:nvPr>
        </p:nvSpPr>
        <p:spPr/>
        <p:txBody>
          <a:bodyPr/>
          <a:lstStyle/>
          <a:p>
            <a:r>
              <a:rPr lang="en-US" dirty="0"/>
              <a:t>Step 4</a:t>
            </a: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56A11F2F-CA5C-64DC-18E6-169A75211C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2193053"/>
            <a:ext cx="6411912" cy="2014694"/>
          </a:xfrm>
        </p:spPr>
      </p:pic>
      <p:sp>
        <p:nvSpPr>
          <p:cNvPr id="4" name="Text Placeholder 3">
            <a:extLst>
              <a:ext uri="{FF2B5EF4-FFF2-40B4-BE49-F238E27FC236}">
                <a16:creationId xmlns:a16="http://schemas.microsoft.com/office/drawing/2014/main" id="{7D162832-2ED3-8957-97C1-F93878A18482}"/>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you download the one of your choosing go to you download folder and double click the downloaded file.</a:t>
            </a:r>
          </a:p>
          <a:p>
            <a:endParaRPr lang="en-US" dirty="0"/>
          </a:p>
        </p:txBody>
      </p:sp>
    </p:spTree>
    <p:extLst>
      <p:ext uri="{BB962C8B-B14F-4D97-AF65-F5344CB8AC3E}">
        <p14:creationId xmlns:p14="http://schemas.microsoft.com/office/powerpoint/2010/main" val="425329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46A4-0A8E-D153-0C13-ADE52F9D30D9}"/>
              </a:ext>
            </a:extLst>
          </p:cNvPr>
          <p:cNvSpPr>
            <a:spLocks noGrp="1"/>
          </p:cNvSpPr>
          <p:nvPr>
            <p:ph type="title"/>
          </p:nvPr>
        </p:nvSpPr>
        <p:spPr/>
        <p:txBody>
          <a:bodyPr/>
          <a:lstStyle/>
          <a:p>
            <a:r>
              <a:rPr lang="en-US" dirty="0"/>
              <a:t>Step 5</a:t>
            </a:r>
          </a:p>
        </p:txBody>
      </p:sp>
      <p:pic>
        <p:nvPicPr>
          <p:cNvPr id="6" name="Content Placeholder 5" descr="Graphical user interface&#10;&#10;Description automatically generated">
            <a:extLst>
              <a:ext uri="{FF2B5EF4-FFF2-40B4-BE49-F238E27FC236}">
                <a16:creationId xmlns:a16="http://schemas.microsoft.com/office/drawing/2014/main" id="{784A5E2D-A5B9-D8FE-D411-63C3EA606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1464666"/>
            <a:ext cx="6411912" cy="3471467"/>
          </a:xfrm>
        </p:spPr>
      </p:pic>
      <p:sp>
        <p:nvSpPr>
          <p:cNvPr id="4" name="Text Placeholder 3">
            <a:extLst>
              <a:ext uri="{FF2B5EF4-FFF2-40B4-BE49-F238E27FC236}">
                <a16:creationId xmlns:a16="http://schemas.microsoft.com/office/drawing/2014/main" id="{5875D93C-08F8-1EDA-4B75-177FE14590C0}"/>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Wait for it to load to this page:</a:t>
            </a:r>
          </a:p>
          <a:p>
            <a:endParaRPr lang="en-US" dirty="0"/>
          </a:p>
        </p:txBody>
      </p:sp>
    </p:spTree>
    <p:extLst>
      <p:ext uri="{BB962C8B-B14F-4D97-AF65-F5344CB8AC3E}">
        <p14:creationId xmlns:p14="http://schemas.microsoft.com/office/powerpoint/2010/main" val="52662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277</TotalTime>
  <Words>616</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Calisto MT</vt:lpstr>
      <vt:lpstr>Open Sans</vt:lpstr>
      <vt:lpstr>Wingdings 2</vt:lpstr>
      <vt:lpstr>Slate</vt:lpstr>
      <vt:lpstr>How to Download Microsoft SQL Server 2019</vt:lpstr>
      <vt:lpstr>Proposal </vt:lpstr>
      <vt:lpstr>What You Need To Have:</vt:lpstr>
      <vt:lpstr>Problems You Might Run Into</vt:lpstr>
      <vt:lpstr>Step 1</vt:lpstr>
      <vt:lpstr>Step2</vt:lpstr>
      <vt:lpstr>Step3</vt:lpstr>
      <vt:lpstr>Step 4</vt:lpstr>
      <vt:lpstr>Step 5</vt:lpstr>
      <vt:lpstr>Step 6</vt:lpstr>
      <vt:lpstr>Step 7</vt:lpstr>
      <vt:lpstr>Step 8</vt:lpstr>
      <vt:lpstr>Step 9</vt:lpstr>
      <vt:lpstr>Step 10</vt:lpstr>
      <vt:lpstr>Step 11</vt:lpstr>
      <vt:lpstr>Step 12</vt:lpstr>
      <vt:lpstr>Step 13</vt:lpstr>
      <vt:lpstr>Finial Result: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Download Microsoft SQL Server</dc:title>
  <dc:creator>Desmond Hughes</dc:creator>
  <cp:lastModifiedBy>Desmond Hughes</cp:lastModifiedBy>
  <cp:revision>7</cp:revision>
  <dcterms:created xsi:type="dcterms:W3CDTF">2022-05-24T13:05:48Z</dcterms:created>
  <dcterms:modified xsi:type="dcterms:W3CDTF">2022-06-21T12:19:01Z</dcterms:modified>
</cp:coreProperties>
</file>