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58" r:id="rId5"/>
    <p:sldId id="261" r:id="rId6"/>
    <p:sldId id="259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>
        <p:scale>
          <a:sx n="39" d="100"/>
          <a:sy n="39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4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5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519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28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5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77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6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9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E7E4F2-10D1-4FCB-9C0F-B729C9951BD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FA360-4FC3-4904-9E53-27A757C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5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9232-D8BD-8159-E070-2FB533FBF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Planning Phase of Carolina Photography Company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5A928-B3A5-1E81-5D6C-312F791A0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CEO &amp; Founder Desmond Hughes</a:t>
            </a:r>
          </a:p>
        </p:txBody>
      </p:sp>
    </p:spTree>
    <p:extLst>
      <p:ext uri="{BB962C8B-B14F-4D97-AF65-F5344CB8AC3E}">
        <p14:creationId xmlns:p14="http://schemas.microsoft.com/office/powerpoint/2010/main" val="105676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F224-269B-39C4-E4AE-F266B2C1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365" y="2728735"/>
            <a:ext cx="9404723" cy="1400530"/>
          </a:xfrm>
        </p:spPr>
        <p:txBody>
          <a:bodyPr/>
          <a:lstStyle/>
          <a:p>
            <a:r>
              <a:rPr lang="en-US" dirty="0"/>
              <a:t>“We have nowhere to go but up.”</a:t>
            </a:r>
            <a:br>
              <a:rPr lang="en-US" dirty="0"/>
            </a:br>
            <a:r>
              <a:rPr lang="en-US" dirty="0"/>
              <a:t>										-Angela Lansbury</a:t>
            </a:r>
          </a:p>
        </p:txBody>
      </p:sp>
    </p:spTree>
    <p:extLst>
      <p:ext uri="{BB962C8B-B14F-4D97-AF65-F5344CB8AC3E}">
        <p14:creationId xmlns:p14="http://schemas.microsoft.com/office/powerpoint/2010/main" val="219935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BE90-069C-48C6-FD0E-9373D6B0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Reason Why We Are Building An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79185-F777-7DA9-7FA4-2E7560FA3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us a better way to communicate and reach customers</a:t>
            </a:r>
          </a:p>
          <a:p>
            <a:r>
              <a:rPr lang="en-US" dirty="0"/>
              <a:t>We are falling behind the competition</a:t>
            </a:r>
          </a:p>
          <a:p>
            <a:r>
              <a:rPr lang="en-US" dirty="0"/>
              <a:t>We are becoming unprepared for the future </a:t>
            </a:r>
          </a:p>
        </p:txBody>
      </p:sp>
    </p:spTree>
    <p:extLst>
      <p:ext uri="{BB962C8B-B14F-4D97-AF65-F5344CB8AC3E}">
        <p14:creationId xmlns:p14="http://schemas.microsoft.com/office/powerpoint/2010/main" val="188285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F10B-8A4A-18E8-18D6-0161590B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70665-D329-6F33-5FB1-2D22D1BF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Carolina Photography Company we need an application, so that our customers have a better way to order things. We are also losing them and our connection to them. </a:t>
            </a:r>
          </a:p>
          <a:p>
            <a:endParaRPr lang="en-US" dirty="0"/>
          </a:p>
          <a:p>
            <a:r>
              <a:rPr lang="en-US" dirty="0"/>
              <a:t>It will also make us become more advance with the knowledge we will gain while working on our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73495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A2AD-6A76-BC47-A0B6-55860714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Work 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2681F-5EFF-2E88-69E8-BA65AEF4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work on our communication</a:t>
            </a:r>
          </a:p>
          <a:p>
            <a:r>
              <a:rPr lang="en-US" dirty="0"/>
              <a:t>Reaching out to customers</a:t>
            </a:r>
          </a:p>
          <a:p>
            <a:r>
              <a:rPr lang="en-US" dirty="0"/>
              <a:t>Programming and other technology skills</a:t>
            </a:r>
          </a:p>
          <a:p>
            <a:r>
              <a:rPr lang="en-US" dirty="0"/>
              <a:t>Organization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7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68D-ABC3-2FE3-3386-DCDE5255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Timeframe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F5BF05-3B43-7572-4206-87AB91847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761992"/>
              </p:ext>
            </p:extLst>
          </p:nvPr>
        </p:nvGraphicFramePr>
        <p:xfrm>
          <a:off x="1103313" y="2052638"/>
          <a:ext cx="8947150" cy="4352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4257657615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3941357772"/>
                    </a:ext>
                  </a:extLst>
                </a:gridCol>
              </a:tblGrid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6285"/>
                  </a:ext>
                </a:extLst>
              </a:tr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Outline of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 6,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974368"/>
                  </a:ext>
                </a:extLst>
              </a:tr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Train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 19,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17471"/>
                  </a:ext>
                </a:extLst>
              </a:tr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Create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 29,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64346"/>
                  </a:ext>
                </a:extLst>
              </a:tr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Launch of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November 29,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05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1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1435-BA03-06BE-DBF3-F6C887A2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Status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771E-C6ED-7ECD-5AE8-878B7BEC2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AB3D49-F197-F685-DA74-5A0130C4DF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452757"/>
              </p:ext>
            </p:extLst>
          </p:nvPr>
        </p:nvGraphicFramePr>
        <p:xfrm>
          <a:off x="1103313" y="2052638"/>
          <a:ext cx="8947150" cy="4352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4257657615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3941357772"/>
                    </a:ext>
                  </a:extLst>
                </a:gridCol>
              </a:tblGrid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Status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6285"/>
                  </a:ext>
                </a:extLst>
              </a:tr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Outline of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974368"/>
                  </a:ext>
                </a:extLst>
              </a:tr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Train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17471"/>
                  </a:ext>
                </a:extLst>
              </a:tr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Create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64346"/>
                  </a:ext>
                </a:extLst>
              </a:tr>
              <a:tr h="870529">
                <a:tc>
                  <a:txBody>
                    <a:bodyPr/>
                    <a:lstStyle/>
                    <a:p>
                      <a:r>
                        <a:rPr lang="en-US" dirty="0"/>
                        <a:t>Launch of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Working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05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13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9C8F-B904-5545-7554-CF535C24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411924-B824-74DF-DCCE-2AB26E2F0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056574"/>
              </p:ext>
            </p:extLst>
          </p:nvPr>
        </p:nvGraphicFramePr>
        <p:xfrm>
          <a:off x="1491422" y="1260389"/>
          <a:ext cx="9404722" cy="5354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361">
                  <a:extLst>
                    <a:ext uri="{9D8B030D-6E8A-4147-A177-3AD203B41FA5}">
                      <a16:colId xmlns:a16="http://schemas.microsoft.com/office/drawing/2014/main" val="430467123"/>
                    </a:ext>
                  </a:extLst>
                </a:gridCol>
                <a:gridCol w="4702361">
                  <a:extLst>
                    <a:ext uri="{9D8B030D-6E8A-4147-A177-3AD203B41FA5}">
                      <a16:colId xmlns:a16="http://schemas.microsoft.com/office/drawing/2014/main" val="2580560207"/>
                    </a:ext>
                  </a:extLst>
                </a:gridCol>
              </a:tblGrid>
              <a:tr h="892434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96360"/>
                  </a:ext>
                </a:extLst>
              </a:tr>
              <a:tr h="892434">
                <a:tc>
                  <a:txBody>
                    <a:bodyPr/>
                    <a:lstStyle/>
                    <a:p>
                      <a:r>
                        <a:rPr lang="en-US" dirty="0"/>
                        <a:t>Project Design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$1,806.00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33870"/>
                  </a:ext>
                </a:extLst>
              </a:tr>
              <a:tr h="892434">
                <a:tc>
                  <a:txBody>
                    <a:bodyPr/>
                    <a:lstStyle/>
                    <a:p>
                      <a:r>
                        <a:rPr lang="en-US" dirty="0"/>
                        <a:t>Project Development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$1,375.00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37590"/>
                  </a:ext>
                </a:extLst>
              </a:tr>
              <a:tr h="892434">
                <a:tc>
                  <a:txBody>
                    <a:bodyPr/>
                    <a:lstStyle/>
                    <a:p>
                      <a:r>
                        <a:rPr lang="en-US" dirty="0"/>
                        <a:t>Project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$2,237.50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61842"/>
                  </a:ext>
                </a:extLst>
              </a:tr>
              <a:tr h="892434">
                <a:tc>
                  <a:txBody>
                    <a:bodyPr/>
                    <a:lstStyle/>
                    <a:p>
                      <a:r>
                        <a:rPr lang="en-US" dirty="0"/>
                        <a:t>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$3,392.00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2177"/>
                  </a:ext>
                </a:extLst>
              </a:tr>
              <a:tr h="892434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$8,810.50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0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77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C2D9-CB8D-ED98-33A5-7A30018B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May Run Into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FE9D-B6D4-34B2-1087-792EFF245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Needs</a:t>
            </a:r>
          </a:p>
          <a:p>
            <a:r>
              <a:rPr lang="en-US" dirty="0"/>
              <a:t>Avoidance of beta testing(Bugs)</a:t>
            </a:r>
          </a:p>
          <a:p>
            <a:r>
              <a:rPr lang="en-US" dirty="0"/>
              <a:t>Too Complex</a:t>
            </a:r>
          </a:p>
          <a:p>
            <a:r>
              <a:rPr lang="en-US" dirty="0"/>
              <a:t>Missing Details</a:t>
            </a:r>
          </a:p>
        </p:txBody>
      </p:sp>
    </p:spTree>
    <p:extLst>
      <p:ext uri="{BB962C8B-B14F-4D97-AF65-F5344CB8AC3E}">
        <p14:creationId xmlns:p14="http://schemas.microsoft.com/office/powerpoint/2010/main" val="104727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5413-CCDE-7CCF-E31D-1E2E85A9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7C7F-6B29-6039-7896-EB090BAEA0E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52638"/>
            <a:ext cx="8947150" cy="4195762"/>
          </a:xfrm>
        </p:spPr>
        <p:txBody>
          <a:bodyPr/>
          <a:lstStyle/>
          <a:p>
            <a:r>
              <a:rPr lang="en-US" dirty="0"/>
              <a:t>Customer Service and Support</a:t>
            </a:r>
          </a:p>
          <a:p>
            <a:r>
              <a:rPr lang="en-US" dirty="0"/>
              <a:t>Standout from the Competition</a:t>
            </a:r>
          </a:p>
          <a:p>
            <a:r>
              <a:rPr lang="en-US" dirty="0"/>
              <a:t>More Reliable</a:t>
            </a:r>
          </a:p>
          <a:p>
            <a:r>
              <a:rPr lang="en-US" dirty="0"/>
              <a:t>Increase in 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2090</TotalTime>
  <Words>251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Planning Phase of Carolina Photography Company Application</vt:lpstr>
      <vt:lpstr>The Reason Why We Are Building An Application</vt:lpstr>
      <vt:lpstr>Business Justification</vt:lpstr>
      <vt:lpstr>What We Need Work On? </vt:lpstr>
      <vt:lpstr>Timeframe</vt:lpstr>
      <vt:lpstr>Completion Status </vt:lpstr>
      <vt:lpstr>Project Cost</vt:lpstr>
      <vt:lpstr>Problems We May Run Into </vt:lpstr>
      <vt:lpstr>Opportunities</vt:lpstr>
      <vt:lpstr>“We have nowhere to go but up.”           -Angela Lansbury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Phase of Carolina Photography Company Application</dc:title>
  <dc:creator>Desmond Hughes</dc:creator>
  <cp:lastModifiedBy>Desmond Hughes</cp:lastModifiedBy>
  <cp:revision>3</cp:revision>
  <dcterms:created xsi:type="dcterms:W3CDTF">2022-11-07T17:28:22Z</dcterms:created>
  <dcterms:modified xsi:type="dcterms:W3CDTF">2022-11-09T04:18:27Z</dcterms:modified>
</cp:coreProperties>
</file>