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312" autoAdjust="0"/>
  </p:normalViewPr>
  <p:slideViewPr>
    <p:cSldViewPr snapToGrid="0">
      <p:cViewPr>
        <p:scale>
          <a:sx n="54" d="100"/>
          <a:sy n="54" d="100"/>
        </p:scale>
        <p:origin x="-750" y="-294"/>
      </p:cViewPr>
      <p:guideLst/>
    </p:cSldViewPr>
  </p:slideViewPr>
  <p:notesTextViewPr>
    <p:cViewPr>
      <p:scale>
        <a:sx n="1" d="1"/>
        <a:sy n="1" d="1"/>
      </p:scale>
      <p:origin x="0" y="-276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5F40F-9050-44A3-8729-6066623CF46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7C11A-129C-4066-8DAF-226DEE8C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7C11A-129C-4066-8DAF-226DEE8CE6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7C11A-129C-4066-8DAF-226DEE8CE6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Image:</a:t>
            </a:r>
          </a:p>
          <a:p>
            <a:endParaRPr lang="en-US" dirty="0"/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In-text APA citation for the visualization</a:t>
            </a:r>
          </a:p>
          <a:p>
            <a:pPr rtl="0"/>
            <a:r>
              <a:rPr lang="en-US" dirty="0">
                <a:effectLst/>
              </a:rPr>
              <a:t>(2021, March 18). 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did you choose this visualization? Because it interested me in the different diseases and other issues going on that are responsible for death.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 ADA compliant? Yes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it tell you about the data that it is portraying? The leading causes of death 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method does it use? (if you can identify the chart) Bar Graph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else could you produce a visualization for this data type? Line Chart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7C11A-129C-4066-8DAF-226DEE8CE6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Image:</a:t>
            </a:r>
          </a:p>
          <a:p>
            <a:endParaRPr lang="en-US" dirty="0"/>
          </a:p>
          <a:p>
            <a:r>
              <a:rPr lang="en-US" dirty="0"/>
              <a:t>In-text APA citation for the visualization </a:t>
            </a:r>
            <a:r>
              <a:rPr lang="en-US" dirty="0">
                <a:effectLst/>
              </a:rPr>
              <a:t>(2021, March 18). </a:t>
            </a:r>
            <a:endParaRPr lang="en-US" b="0" dirty="0">
              <a:effectLst/>
            </a:endParaRPr>
          </a:p>
          <a:p>
            <a:r>
              <a:rPr lang="en-US" dirty="0"/>
              <a:t>Why did you choose this visualization? I picked this graph because I had a friend that overdosed and was interested in the statistic </a:t>
            </a:r>
          </a:p>
          <a:p>
            <a:r>
              <a:rPr lang="en-US" dirty="0"/>
              <a:t>Is it ADA compliant? No</a:t>
            </a:r>
            <a:endParaRPr lang="en-US" b="0" dirty="0">
              <a:effectLst/>
            </a:endParaRPr>
          </a:p>
          <a:p>
            <a:r>
              <a:rPr lang="en-US" dirty="0"/>
              <a:t>What does it tell you about the data that it is portraying? The leading races with drug overdose rate</a:t>
            </a:r>
            <a:endParaRPr lang="en-US" b="0" dirty="0">
              <a:effectLst/>
            </a:endParaRPr>
          </a:p>
          <a:p>
            <a:r>
              <a:rPr lang="en-US" dirty="0"/>
              <a:t>What method does it use? (if you can identify the chart) Bar Graph</a:t>
            </a:r>
            <a:endParaRPr lang="en-US" b="0" dirty="0">
              <a:effectLst/>
            </a:endParaRPr>
          </a:p>
          <a:p>
            <a:r>
              <a:rPr lang="en-US" dirty="0"/>
              <a:t>How else could you produce a visualization for this data type? Scatter graph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7C11A-129C-4066-8DAF-226DEE8CE6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8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Image: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In-text APA citation for the visualization </a:t>
            </a:r>
            <a:r>
              <a:rPr lang="en-US" dirty="0">
                <a:effectLst/>
              </a:rPr>
              <a:t>(2021, March 18). </a:t>
            </a:r>
            <a:endParaRPr lang="en-US" b="0" dirty="0">
              <a:effectLst/>
            </a:endParaRPr>
          </a:p>
          <a:p>
            <a:r>
              <a:rPr lang="en-US" dirty="0"/>
              <a:t>Why did you choose this visualization? It interested me and I wanted to keep the same theme of issues that causes death</a:t>
            </a:r>
            <a:endParaRPr lang="en-US" b="0" dirty="0">
              <a:effectLst/>
            </a:endParaRPr>
          </a:p>
          <a:p>
            <a:r>
              <a:rPr lang="en-US" dirty="0"/>
              <a:t>Is it ADA compliant? No</a:t>
            </a:r>
            <a:endParaRPr lang="en-US" b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does it tell you about the data that it is portraying? Motor Vehicle Death by Gender </a:t>
            </a:r>
            <a:endParaRPr lang="en-US" b="0" dirty="0">
              <a:effectLst/>
            </a:endParaRPr>
          </a:p>
          <a:p>
            <a:r>
              <a:rPr lang="en-US" dirty="0"/>
              <a:t>What method does it use? (if you can identify the chart)Line Chart</a:t>
            </a:r>
            <a:endParaRPr lang="en-US" b="0" dirty="0">
              <a:effectLst/>
            </a:endParaRPr>
          </a:p>
          <a:p>
            <a:r>
              <a:rPr lang="en-US" dirty="0"/>
              <a:t>How else could you produce a visualization for this data type? Stacked Bar Graph 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7C11A-129C-4066-8DAF-226DEE8CE6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43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Image:</a:t>
            </a:r>
          </a:p>
          <a:p>
            <a:endParaRPr lang="en-US" dirty="0"/>
          </a:p>
          <a:p>
            <a:r>
              <a:rPr lang="en-US" dirty="0"/>
              <a:t>In-text APA citation for the visualization </a:t>
            </a:r>
            <a:r>
              <a:rPr lang="en-US" dirty="0">
                <a:effectLst/>
              </a:rPr>
              <a:t>(2021, March 18). </a:t>
            </a:r>
            <a:endParaRPr lang="en-US" b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did you choose this visualization? It interested me and I wanted to keep the same theme of issues that causes death</a:t>
            </a:r>
            <a:endParaRPr lang="en-US" b="0" dirty="0">
              <a:effectLst/>
            </a:endParaRPr>
          </a:p>
          <a:p>
            <a:r>
              <a:rPr lang="en-US" dirty="0"/>
              <a:t>Is it ADA compliant? No</a:t>
            </a:r>
            <a:endParaRPr lang="en-US" b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does it tell you about the data that it is portraying? Motor Vehicle Death by Age in Males</a:t>
            </a:r>
            <a:endParaRPr lang="en-US" b="0" dirty="0">
              <a:effectLst/>
            </a:endParaRPr>
          </a:p>
          <a:p>
            <a:r>
              <a:rPr lang="en-US" dirty="0"/>
              <a:t>What method does it use? (if you can identify the chart) Line Chart</a:t>
            </a:r>
            <a:endParaRPr lang="en-US" b="0" dirty="0">
              <a:effectLst/>
            </a:endParaRPr>
          </a:p>
          <a:p>
            <a:r>
              <a:rPr lang="en-US" dirty="0"/>
              <a:t>How else could you produce a visualization for this data type? Comparison Chart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7C11A-129C-4066-8DAF-226DEE8CE6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Image:</a:t>
            </a:r>
          </a:p>
          <a:p>
            <a:endParaRPr lang="en-US" dirty="0"/>
          </a:p>
          <a:p>
            <a:r>
              <a:rPr lang="en-US" dirty="0"/>
              <a:t>In-text APA citation for the visualization </a:t>
            </a:r>
            <a:r>
              <a:rPr lang="en-US" dirty="0">
                <a:effectLst/>
              </a:rPr>
              <a:t>(2021, March 18). </a:t>
            </a:r>
            <a:endParaRPr lang="en-US" b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did you choose this visualization? It interested me and I wanted to keep the same theme of issues that causes death</a:t>
            </a:r>
            <a:endParaRPr lang="en-US" b="0" dirty="0">
              <a:effectLst/>
            </a:endParaRPr>
          </a:p>
          <a:p>
            <a:r>
              <a:rPr lang="en-US" dirty="0"/>
              <a:t>Is it ADA compliant? No</a:t>
            </a:r>
            <a:endParaRPr lang="en-US" b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does it tell you about the data that it is portraying? </a:t>
            </a:r>
            <a:r>
              <a:rPr lang="en-US"/>
              <a:t>Motor Vehicle Death by Age in Women</a:t>
            </a:r>
            <a:endParaRPr lang="en-US" b="0" dirty="0">
              <a:effectLst/>
            </a:endParaRPr>
          </a:p>
          <a:p>
            <a:r>
              <a:rPr lang="en-US" dirty="0"/>
              <a:t>What method does it use? (if you can identify the chart) Line Chart</a:t>
            </a:r>
            <a:endParaRPr lang="en-US" b="0" dirty="0">
              <a:effectLst/>
            </a:endParaRPr>
          </a:p>
          <a:p>
            <a:r>
              <a:rPr lang="en-US" dirty="0"/>
              <a:t>How else could you produce a visualization for this data type? Comparison Chart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7C11A-129C-4066-8DAF-226DEE8CE6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36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54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23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4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0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8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3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7CB6-ABAB-4A97-9B9E-6D67465D3FB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E37E-3783-4283-B6A7-C4E11EE3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0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onder.cdc.g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02EB-39F9-45F1-A6AC-85CBE9CA4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9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7D3CB-E639-41B6-96B4-E7735F15D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Desmond Hughes</a:t>
            </a:r>
          </a:p>
          <a:p>
            <a:r>
              <a:rPr lang="en-US" dirty="0"/>
              <a:t>SS290 Data in Our World - Introduction to Data Literacy</a:t>
            </a:r>
          </a:p>
          <a:p>
            <a:r>
              <a:rPr lang="en-US" dirty="0"/>
              <a:t>11/21/2022</a:t>
            </a:r>
          </a:p>
          <a:p>
            <a:r>
              <a:rPr lang="en-US" dirty="0"/>
              <a:t>Christopher Guido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2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9C0E-D62C-43BE-84E7-B98E6902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DE1C-6A64-42A3-B34D-447BB30E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graphical representation of data and information</a:t>
            </a:r>
          </a:p>
          <a:p>
            <a:r>
              <a:rPr lang="en-US" dirty="0"/>
              <a:t> Helps with better understanding of information</a:t>
            </a:r>
          </a:p>
          <a:p>
            <a:r>
              <a:rPr lang="en-US" dirty="0"/>
              <a:t>Good use to get an accurate analysis and trends</a:t>
            </a:r>
          </a:p>
        </p:txBody>
      </p:sp>
    </p:spTree>
    <p:extLst>
      <p:ext uri="{BB962C8B-B14F-4D97-AF65-F5344CB8AC3E}">
        <p14:creationId xmlns:p14="http://schemas.microsoft.com/office/powerpoint/2010/main" val="406003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83141562-49EA-E0B5-4B41-F5C145CFC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0674"/>
            <a:ext cx="5241925" cy="524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2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0063D47-397E-4EA7-8193-7D8FCA791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50" y="1102390"/>
            <a:ext cx="7578100" cy="465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46CC5F1-E415-06DC-CE0D-B1599CFEC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38" y="866827"/>
            <a:ext cx="7741323" cy="5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0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8AD46C5-D3D7-76A2-B39B-40D35C939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3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56A6FA1-69FE-52CB-3FAE-047A4169B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3B60-63F4-41AC-8DE8-DBB3F50F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F2E1-D9F0-4A86-AE1A-878639FCC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Leading Causes of Death</a:t>
            </a:r>
          </a:p>
          <a:p>
            <a:r>
              <a:rPr lang="en-US" dirty="0"/>
              <a:t>Overdose Rate by Race</a:t>
            </a:r>
          </a:p>
          <a:p>
            <a:r>
              <a:rPr lang="en-US" dirty="0"/>
              <a:t>Motor Vehicle Death by Gender </a:t>
            </a:r>
          </a:p>
          <a:p>
            <a:r>
              <a:rPr lang="en-US" dirty="0"/>
              <a:t>Motor Vehicle Death by Age in Males</a:t>
            </a:r>
          </a:p>
          <a:p>
            <a:r>
              <a:rPr lang="en-US" dirty="0"/>
              <a:t>Motor Vehicle Death by Age in Women</a:t>
            </a:r>
          </a:p>
        </p:txBody>
      </p:sp>
    </p:spTree>
    <p:extLst>
      <p:ext uri="{BB962C8B-B14F-4D97-AF65-F5344CB8AC3E}">
        <p14:creationId xmlns:p14="http://schemas.microsoft.com/office/powerpoint/2010/main" val="251408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E29D-7EE9-4B91-95C7-20EA6B78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23A21-A1C2-4FF0-BDA1-F45759A8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-457200">
              <a:buNone/>
            </a:pPr>
            <a:r>
              <a:rPr lang="en-US" dirty="0">
                <a:effectLst/>
              </a:rPr>
              <a:t>Centers for Disease Control and Prevention. (n.d.). </a:t>
            </a:r>
            <a:r>
              <a:rPr lang="en-US" i="1" dirty="0">
                <a:effectLst/>
              </a:rPr>
              <a:t>CDC wonder</a:t>
            </a:r>
            <a:r>
              <a:rPr lang="en-US" dirty="0">
                <a:effectLst/>
              </a:rPr>
              <a:t>. Centers for Disease Control and Prevention. Retrieved November 22, 2022, from </a:t>
            </a:r>
            <a:r>
              <a:rPr lang="en-US" dirty="0">
                <a:effectLst/>
                <a:hlinkClick r:id="rId2"/>
              </a:rPr>
              <a:t>https://wonder.cdc.gov/</a:t>
            </a:r>
            <a:endParaRPr lang="en-US" dirty="0">
              <a:effectLst/>
            </a:endParaRPr>
          </a:p>
          <a:p>
            <a:pPr marL="0" indent="-457200">
              <a:buNone/>
            </a:pPr>
            <a:r>
              <a:rPr lang="en-US" dirty="0">
                <a:effectLst/>
              </a:rPr>
              <a:t>Centers for Disease Control and Prevention. (2021, March 23). </a:t>
            </a:r>
            <a:r>
              <a:rPr lang="en-US" i="1" dirty="0">
                <a:effectLst/>
              </a:rPr>
              <a:t>Products - health e stats - drug poisoning mortality, by state and by Race and ethnicity: United States, 2019</a:t>
            </a:r>
            <a:r>
              <a:rPr lang="en-US" dirty="0">
                <a:effectLst/>
              </a:rPr>
              <a:t>. Centers for Disease Control and Prevention. Retrieved November 22, 2022, from https://www.cdc.gov/nchs/data/hestat/drug_poisoning_mortality/drug-poisoinging-mortality.htm </a:t>
            </a:r>
          </a:p>
          <a:p>
            <a:pPr marL="0" indent="-457200">
              <a:buNone/>
            </a:pPr>
            <a:r>
              <a:rPr lang="en-US" dirty="0">
                <a:effectLst/>
              </a:rPr>
              <a:t>Centers for Disease Control and Prevention. (2021, March 18). </a:t>
            </a:r>
            <a:r>
              <a:rPr lang="en-US" i="1" dirty="0">
                <a:effectLst/>
              </a:rPr>
              <a:t>Motor Vehicle Traffic Death Rates, by Sex, Age Group, and Road User Type: United States, 1999–2019</a:t>
            </a:r>
            <a:r>
              <a:rPr lang="en-US" dirty="0">
                <a:effectLst/>
              </a:rPr>
              <a:t>. Centers for Disease Control and Prevention. Retrieved November 22, 2022, from https://www.cdc.gov/nchs/products/databriefs/db400.htm </a:t>
            </a:r>
          </a:p>
          <a:p>
            <a:pPr marL="0" indent="-457200">
              <a:buNone/>
            </a:pPr>
            <a:r>
              <a:rPr lang="en-US" dirty="0">
                <a:effectLst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10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733</TotalTime>
  <Words>738</Words>
  <Application>Microsoft Office PowerPoint</Application>
  <PresentationFormat>Widescreen</PresentationFormat>
  <Paragraphs>69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Unit 9 Assignment</vt:lpstr>
      <vt:lpstr>Introduction to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9 Assignment Template</dc:title>
  <dc:creator>Mary Laska</dc:creator>
  <cp:lastModifiedBy>Desmond Hughes</cp:lastModifiedBy>
  <cp:revision>3</cp:revision>
  <dcterms:created xsi:type="dcterms:W3CDTF">2019-09-02T22:53:07Z</dcterms:created>
  <dcterms:modified xsi:type="dcterms:W3CDTF">2022-11-23T05:58:29Z</dcterms:modified>
</cp:coreProperties>
</file>