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3" r:id="rId7"/>
    <p:sldId id="262" r:id="rId8"/>
    <p:sldId id="264" r:id="rId9"/>
    <p:sldId id="265" r:id="rId10"/>
    <p:sldId id="268" r:id="rId11"/>
    <p:sldId id="267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71"/>
    <a:srgbClr val="B9AB87"/>
    <a:srgbClr val="FFD44B"/>
    <a:srgbClr val="E6E6E6"/>
    <a:srgbClr val="FF8585"/>
    <a:srgbClr val="AFDC7E"/>
    <a:srgbClr val="9148C8"/>
    <a:srgbClr val="00339A"/>
    <a:srgbClr val="008DF6"/>
    <a:srgbClr val="3F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3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7639B-8EDD-450D-B256-4065B62A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3822E-1E43-4657-8B6D-C1132AB6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A809-3310-4FE5-A352-66ABE385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436D-A832-4041-B898-6D4E656B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D3BB6-396B-4944-906C-D3862B30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ABF92-B31F-446E-8191-451153B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AAB566-6A9D-4D22-B33F-22780E83B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BAB89-F91C-45C3-95C3-FCB50B63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D44C-D16B-449C-9076-DAEE2AAD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F4F5A-41E9-4C72-847B-A634DC3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0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641251-5FF4-44EE-9BD6-384BE1ED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9E019-EC76-4E96-8983-2AC311505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B5A55-2CA5-4A39-B118-E9F2445D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EA16-6D61-42A9-93FB-4AE66A9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6014-F08C-46F1-BB76-DC4E9E7E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E1419-E6CC-417F-BE11-8DE361C9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87424-D421-4EBB-979A-06E784B3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6211D-FCF6-4C18-A7F3-7123382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E307-A06B-4772-BAF0-872C207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B0A92-AC9D-469F-9187-BE0D1BB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8FADF-2CB6-4419-8E60-95F63FF1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18B8EC-DA37-48C9-8B6C-EE4B48F7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F05C0-CE3A-4BAC-B315-BAC7C505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E968C-DCAE-4559-822C-C2F1C56D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7EAA2-E139-4F2F-99AF-923DEDDA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3C732-89BB-4317-9125-81957CC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4957F-10B1-4C87-A448-2DEFE548C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59E42-D044-4046-A5B8-046067D73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2CB84-615B-4149-BEA3-2B4B3B8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9946D-A298-4023-9094-7D79D161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A3A97-9D87-4868-AFD0-1D41FD53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8C95D-852E-4816-BCA5-AEA6316A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CA45F-0926-4B13-81CD-8194D37E9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0AB65-164F-4C6C-B469-60C828C41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F2711-6078-45BF-AA88-94CE9E9A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522EA-7F39-4CBB-B9F0-E03DB40F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AF93A-8862-4BEC-A61A-20C6236F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699406-CB3A-42BE-81E8-2B82BB02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F790-ACE8-4782-B54A-0B69D93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3B24-D28C-4930-AD8B-100767E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E3392B-8434-486A-9AFD-AF6EBE17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26F0-FA87-41E5-9BFF-DD538D3C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791E-DA52-43DA-BE55-71CF4780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9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23E763-2A0C-4BB8-B437-5F61A6B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62FCCE-163F-41A3-B9C5-B312FC0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461D2-A2EA-4D25-889A-314DAB8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8310-C91B-470A-9BED-0A69EFB1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82C29-0942-4E7D-8700-6821893A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339C9-5BFA-46E7-919C-771D7417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401514-B1E5-496E-A658-BF7790D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DFFF8-94D7-4838-B727-D6A5BCC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28520-A768-4C54-89B3-BB7217E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4BFDC-45BD-400D-8C7C-04A51720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80526B-BE21-40AF-AD94-3BA16DE64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C6DB7-7D93-4B6C-99C5-54A4C2714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7BAC4-8255-47B8-A38D-6C1EDE3A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844A7-65C3-4F51-AF48-F590DB6F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DAF44-38BA-435B-8D86-3AEB6BC0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FFC95D"/>
            </a:gs>
            <a:gs pos="0">
              <a:srgbClr val="F5856F"/>
            </a:gs>
            <a:gs pos="35000">
              <a:srgbClr val="FEFE6E"/>
            </a:gs>
            <a:gs pos="67000">
              <a:srgbClr val="72D6FA"/>
            </a:gs>
            <a:gs pos="52000">
              <a:srgbClr val="B4F999"/>
            </a:gs>
            <a:gs pos="100000">
              <a:srgbClr val="FB71B6"/>
            </a:gs>
            <a:gs pos="83000">
              <a:srgbClr val="6D7B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482AD8-E287-4624-9F07-63B91D5D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A64D7-F955-4B87-8443-BE906AD9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17191-1A7C-47DF-B574-3461848F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D3F8-F08B-43C2-9261-B1AE98FAEF0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6293-F344-4DDE-9135-0E02A2F1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C81C3-2B80-4044-ADD2-831CD9A4A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D73EC-8604-4FD8-B428-4C1917CD5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59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05E575-608D-49A4-9669-33E6EA642802}"/>
              </a:ext>
            </a:extLst>
          </p:cNvPr>
          <p:cNvSpPr/>
          <p:nvPr/>
        </p:nvSpPr>
        <p:spPr>
          <a:xfrm>
            <a:off x="0" y="1308206"/>
            <a:ext cx="12192000" cy="864255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182429"/>
              </a:avLst>
            </a:prstTxWarp>
            <a:spAutoFit/>
          </a:bodyPr>
          <a:lstStyle/>
          <a:p>
            <a:pPr algn="ctr"/>
            <a:r>
              <a:rPr lang="ko-KR" altLang="en-US" sz="6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보</a:t>
            </a:r>
            <a:r>
              <a:rPr lang="ko-KR" altLang="en-US" sz="6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노</a:t>
            </a:r>
            <a:r>
              <a:rPr lang="ko-KR" altLang="en-US" sz="6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보</a:t>
            </a:r>
            <a:r>
              <a:rPr lang="ko-KR" altLang="en-US" sz="6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노</a:t>
            </a:r>
            <a:r>
              <a:rPr lang="ko-KR" altLang="en-US" sz="6000" b="1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ko-KR" altLang="en-US" sz="6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무</a:t>
            </a:r>
            <a:r>
              <a:rPr lang="ko-KR" altLang="en-US" sz="6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지</a:t>
            </a:r>
            <a:r>
              <a:rPr lang="ko-KR" altLang="en-US" sz="6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개</a:t>
            </a:r>
            <a:r>
              <a:rPr lang="ko-KR" altLang="en-US" sz="6000" b="1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altLang="ko-KR" sz="6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339A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</a:t>
            </a:r>
            <a:r>
              <a:rPr lang="en-US" altLang="ko-KR" sz="6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</a:t>
            </a:r>
            <a:r>
              <a:rPr lang="en-US" altLang="ko-KR" sz="6000" b="1">
                <a:ln w="66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</a:p>
        </p:txBody>
      </p:sp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4408988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52DE1622-4AF6-4E18-BBBF-8A20B32135B4}"/>
              </a:ext>
            </a:extLst>
          </p:cNvPr>
          <p:cNvSpPr/>
          <p:nvPr/>
        </p:nvSpPr>
        <p:spPr>
          <a:xfrm>
            <a:off x="1230944" y="3699083"/>
            <a:ext cx="2917371" cy="1930400"/>
          </a:xfrm>
          <a:prstGeom prst="wedgeRoundRectCallout">
            <a:avLst>
              <a:gd name="adj1" fmla="val 60852"/>
              <a:gd name="adj2" fmla="val 239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/>
                </a:solidFill>
              </a:rPr>
              <a:t>발표 시작 할게용</a:t>
            </a:r>
            <a:r>
              <a:rPr lang="en-US" altLang="ko-KR" sz="4000">
                <a:solidFill>
                  <a:schemeClr val="tx1"/>
                </a:solidFill>
              </a:rPr>
              <a:t>~</a:t>
            </a:r>
            <a:endParaRPr lang="ko-KR" alt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5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어캐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해결하지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코드적용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62" y="985420"/>
            <a:ext cx="4314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어캐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해결하지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20ms -&gt; 1ms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Loop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639" y="1486673"/>
            <a:ext cx="6148530" cy="13279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39" y="3483077"/>
            <a:ext cx="6202643" cy="12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어캐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해결하지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DLL</a:t>
            </a:r>
            <a:r>
              <a:rPr lang="ko-KR" altLang="en-US" dirty="0" smtClean="0">
                <a:solidFill>
                  <a:schemeClr val="tx1"/>
                </a:solidFill>
              </a:rPr>
              <a:t>도 똑같이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299" y="3373209"/>
            <a:ext cx="3882759" cy="34439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42" y="913898"/>
            <a:ext cx="3462864" cy="2330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42" y="1903417"/>
            <a:ext cx="78390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PLL,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고칠 수 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이쓸까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gradFill>
                <a:gsLst>
                  <a:gs pos="18000">
                    <a:srgbClr val="FFC95D"/>
                  </a:gs>
                  <a:gs pos="0">
                    <a:srgbClr val="F5856F"/>
                  </a:gs>
                  <a:gs pos="35000">
                    <a:srgbClr val="FEFE6E"/>
                  </a:gs>
                  <a:gs pos="67000">
                    <a:srgbClr val="72D6FA"/>
                  </a:gs>
                  <a:gs pos="52000">
                    <a:srgbClr val="B4F999"/>
                  </a:gs>
                  <a:gs pos="100000">
                    <a:srgbClr val="FB71B6"/>
                  </a:gs>
                  <a:gs pos="83000">
                    <a:srgbClr val="6D7BFF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216" y="1022590"/>
            <a:ext cx="5005674" cy="49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344624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ED3D09B-9144-4B60-B89F-C47EAD8D985B}"/>
              </a:ext>
            </a:extLst>
          </p:cNvPr>
          <p:cNvSpPr/>
          <p:nvPr/>
        </p:nvSpPr>
        <p:spPr>
          <a:xfrm>
            <a:off x="2667000" y="3075057"/>
            <a:ext cx="6858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 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</a:t>
            </a:r>
            <a:r>
              <a:rPr lang="en-US" altLang="ko-KR" sz="40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</a:t>
            </a:r>
            <a:endParaRPr lang="en-US" altLang="ko-KR" sz="40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2" descr="D-171] 공부 끝 - 오르비">
            <a:extLst>
              <a:ext uri="{FF2B5EF4-FFF2-40B4-BE49-F238E27FC236}">
                <a16:creationId xmlns:a16="http://schemas.microsoft.com/office/drawing/2014/main" id="{BE160E03-C2AA-4700-B86E-1BF26BFCE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42FA632A-B4C0-4E7E-8207-77A7E583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62463" y="5109027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-171] 공부 끝 - 오르비">
            <a:extLst>
              <a:ext uri="{FF2B5EF4-FFF2-40B4-BE49-F238E27FC236}">
                <a16:creationId xmlns:a16="http://schemas.microsoft.com/office/drawing/2014/main" id="{EF856253-1BC9-43B0-AB51-04437CC79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745752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B420C325-FBF8-4837-954B-473865AAD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195398" y="5109028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EF1928FA-B098-4524-827A-4204E11F5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7048654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-171] 공부 끝 - 오르비">
            <a:extLst>
              <a:ext uri="{FF2B5EF4-FFF2-40B4-BE49-F238E27FC236}">
                <a16:creationId xmlns:a16="http://schemas.microsoft.com/office/drawing/2014/main" id="{BE65B58F-FF4C-4EA3-AAE0-BE2A6AB87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0390797" y="5109029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-171] 공부 끝 - 오르비">
            <a:extLst>
              <a:ext uri="{FF2B5EF4-FFF2-40B4-BE49-F238E27FC236}">
                <a16:creationId xmlns:a16="http://schemas.microsoft.com/office/drawing/2014/main" id="{2005B0A6-EE5B-48FA-8B52-49373A8CF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344624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-171] 공부 끝 - 오르비">
            <a:extLst>
              <a:ext uri="{FF2B5EF4-FFF2-40B4-BE49-F238E27FC236}">
                <a16:creationId xmlns:a16="http://schemas.microsoft.com/office/drawing/2014/main" id="{49DFC296-E321-40F7-A920-488F574C0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0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-171] 공부 끝 - 오르비">
            <a:extLst>
              <a:ext uri="{FF2B5EF4-FFF2-40B4-BE49-F238E27FC236}">
                <a16:creationId xmlns:a16="http://schemas.microsoft.com/office/drawing/2014/main" id="{E9987C45-D609-4665-8872-4375E45E3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662463" y="-2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-171] 공부 끝 - 오르비">
            <a:extLst>
              <a:ext uri="{FF2B5EF4-FFF2-40B4-BE49-F238E27FC236}">
                <a16:creationId xmlns:a16="http://schemas.microsoft.com/office/drawing/2014/main" id="{9A1F2027-16A0-4559-A2FA-B667F7293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8745752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-171] 공부 끝 - 오르비">
            <a:extLst>
              <a:ext uri="{FF2B5EF4-FFF2-40B4-BE49-F238E27FC236}">
                <a16:creationId xmlns:a16="http://schemas.microsoft.com/office/drawing/2014/main" id="{1AB83FF9-8927-464B-AFD8-66B4BB2F3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5195398" y="-1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-171] 공부 끝 - 오르비">
            <a:extLst>
              <a:ext uri="{FF2B5EF4-FFF2-40B4-BE49-F238E27FC236}">
                <a16:creationId xmlns:a16="http://schemas.microsoft.com/office/drawing/2014/main" id="{10AF797D-C14E-4584-9CD4-9591F8F81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7048654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-171] 공부 끝 - 오르비">
            <a:extLst>
              <a:ext uri="{FF2B5EF4-FFF2-40B4-BE49-F238E27FC236}">
                <a16:creationId xmlns:a16="http://schemas.microsoft.com/office/drawing/2014/main" id="{C592A194-0E61-455E-BB24-188A1D382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 rot="10800000">
            <a:off x="10390797" y="0"/>
            <a:ext cx="1801203" cy="174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를 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입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력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</a:t>
            </a:r>
            <a:r>
              <a:rPr lang="ko-KR" altLang="en-US" sz="2800" b="1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요</a:t>
            </a:r>
            <a:endParaRPr lang="en-US" altLang="ko-KR" sz="2800" b="1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목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D44B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차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FFA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를 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AFDC7E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입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2DFF8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력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3FCD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하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008DF6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세</a:t>
            </a:r>
            <a:r>
              <a:rPr lang="ko-KR" altLang="en-US" sz="28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9148C8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요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-171] 공부 끝 - 오르비">
            <a:extLst>
              <a:ext uri="{FF2B5EF4-FFF2-40B4-BE49-F238E27FC236}">
                <a16:creationId xmlns:a16="http://schemas.microsoft.com/office/drawing/2014/main" id="{42C2A5CF-2C6B-454A-8264-78ABD29D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165960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-171] 공부 끝 - 오르비">
            <a:extLst>
              <a:ext uri="{FF2B5EF4-FFF2-40B4-BE49-F238E27FC236}">
                <a16:creationId xmlns:a16="http://schemas.microsoft.com/office/drawing/2014/main" id="{111835AC-122B-464D-976D-86D887A38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886980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D-171] 공부 끝 - 오르비">
            <a:extLst>
              <a:ext uri="{FF2B5EF4-FFF2-40B4-BE49-F238E27FC236}">
                <a16:creationId xmlns:a16="http://schemas.microsoft.com/office/drawing/2014/main" id="{A4A4D8BD-93C8-4474-BC4F-2D99EA76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5500315" y="1842606"/>
            <a:ext cx="629225" cy="6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9D71B640-D03D-47B0-B7F4-A5926D65A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9406881" y="5687650"/>
            <a:ext cx="1033869" cy="100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83279" y="2453584"/>
            <a:ext cx="2381865" cy="1334729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Bit Boundary </a:t>
            </a:r>
            <a:r>
              <a:rPr lang="ko-KR" altLang="en-US" dirty="0" smtClean="0">
                <a:solidFill>
                  <a:schemeClr val="tx1"/>
                </a:solidFill>
              </a:rPr>
              <a:t>가끔 </a:t>
            </a:r>
            <a:r>
              <a:rPr lang="ko-KR" altLang="en-US" dirty="0" err="1" smtClean="0">
                <a:solidFill>
                  <a:schemeClr val="tx1"/>
                </a:solidFill>
              </a:rPr>
              <a:t>안맞는</a:t>
            </a:r>
            <a:r>
              <a:rPr lang="ko-KR" altLang="en-US" dirty="0" smtClean="0">
                <a:solidFill>
                  <a:schemeClr val="tx1"/>
                </a:solidFill>
              </a:rPr>
              <a:t> 이유</a:t>
            </a:r>
            <a:r>
              <a:rPr lang="en-US" altLang="ko-KR" dirty="0" smtClean="0">
                <a:solidFill>
                  <a:schemeClr val="tx1"/>
                </a:solidFill>
              </a:rPr>
              <a:t>???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23994" y="2453585"/>
            <a:ext cx="2381865" cy="1334729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FLL</a:t>
            </a:r>
            <a:r>
              <a:rPr lang="ko-KR" altLang="en-US" dirty="0" smtClean="0">
                <a:solidFill>
                  <a:schemeClr val="tx1"/>
                </a:solidFill>
              </a:rPr>
              <a:t>은 좀 애매한데</a:t>
            </a:r>
            <a:r>
              <a:rPr lang="en-US" altLang="ko-KR" dirty="0" smtClean="0">
                <a:solidFill>
                  <a:schemeClr val="tx1"/>
                </a:solidFill>
              </a:rPr>
              <a:t>???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010659" y="2453585"/>
            <a:ext cx="2381865" cy="1334729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PLL, </a:t>
            </a:r>
            <a:r>
              <a:rPr lang="ko-KR" altLang="en-US" dirty="0" smtClean="0">
                <a:solidFill>
                  <a:schemeClr val="tx1"/>
                </a:solidFill>
              </a:rPr>
              <a:t>고칠 수 있을까</a:t>
            </a:r>
            <a:r>
              <a:rPr lang="en-US" altLang="ko-KR" dirty="0" smtClean="0">
                <a:solidFill>
                  <a:schemeClr val="tx1"/>
                </a:solidFill>
              </a:rPr>
              <a:t>???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400000" scaled="0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Bit </a:t>
            </a:r>
            <a:r>
              <a:rPr lang="en-US" altLang="ko-KR" sz="2800" b="1" dirty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400000" scaled="0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Boundary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400000" scaled="0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400000" scaled="0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왜 </a:t>
            </a:r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400000" scaled="0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안맞나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400000" scaled="0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gradFill>
                <a:gsLst>
                  <a:gs pos="18000">
                    <a:srgbClr val="FFC95D"/>
                  </a:gs>
                  <a:gs pos="0">
                    <a:srgbClr val="F5856F"/>
                  </a:gs>
                  <a:gs pos="35000">
                    <a:srgbClr val="FEFE6E"/>
                  </a:gs>
                  <a:gs pos="67000">
                    <a:srgbClr val="72D6FA"/>
                  </a:gs>
                  <a:gs pos="52000">
                    <a:srgbClr val="B4F999"/>
                  </a:gs>
                  <a:gs pos="100000">
                    <a:srgbClr val="FB71B6"/>
                  </a:gs>
                  <a:gs pos="83000">
                    <a:srgbClr val="6D7BFF"/>
                  </a:gs>
                </a:gsLst>
                <a:lin ang="2400000" scaled="0"/>
              </a:gra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Bit</a:t>
            </a:r>
          </a:p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Boundary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698" y="1448839"/>
            <a:ext cx="1734779" cy="9421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98" y="2695158"/>
            <a:ext cx="1700641" cy="8866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71452" y="2166882"/>
            <a:ext cx="1954161" cy="10565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맞기도 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안맞기도</a:t>
            </a:r>
            <a:r>
              <a:rPr lang="ko-KR" altLang="en-US" dirty="0" smtClean="0">
                <a:solidFill>
                  <a:schemeClr val="tx1"/>
                </a:solidFill>
              </a:rPr>
              <a:t> 하고</a:t>
            </a:r>
            <a:r>
              <a:rPr lang="en-US" altLang="ko-KR" dirty="0" smtClean="0">
                <a:solidFill>
                  <a:schemeClr val="tx1"/>
                </a:solidFill>
              </a:rPr>
              <a:t>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꺾인 연결선 5"/>
          <p:cNvCxnSpPr>
            <a:stCxn id="2" idx="3"/>
            <a:endCxn id="4" idx="1"/>
          </p:cNvCxnSpPr>
          <p:nvPr/>
        </p:nvCxnSpPr>
        <p:spPr>
          <a:xfrm>
            <a:off x="2492477" y="1919921"/>
            <a:ext cx="1378975" cy="7752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3" idx="3"/>
            <a:endCxn id="4" idx="1"/>
          </p:cNvCxnSpPr>
          <p:nvPr/>
        </p:nvCxnSpPr>
        <p:spPr>
          <a:xfrm flipV="1">
            <a:off x="2458339" y="2695158"/>
            <a:ext cx="1413113" cy="4433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어캐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해결하지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</a:rPr>
              <a:t>데단해</a:t>
            </a:r>
            <a:r>
              <a:rPr lang="en-US" altLang="ko-KR" sz="4000" smtClean="0">
                <a:solidFill>
                  <a:schemeClr val="tx1"/>
                </a:solidFill>
              </a:rPr>
              <a:t>~~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81" y="3438404"/>
            <a:ext cx="11322902" cy="809357"/>
          </a:xfrm>
          <a:prstGeom prst="rect">
            <a:avLst/>
          </a:prstGeom>
        </p:spPr>
      </p:pic>
      <p:sp>
        <p:nvSpPr>
          <p:cNvPr id="3" name="타원형 설명선 2"/>
          <p:cNvSpPr/>
          <p:nvPr/>
        </p:nvSpPr>
        <p:spPr>
          <a:xfrm flipH="1">
            <a:off x="729631" y="1700195"/>
            <a:ext cx="3230249" cy="1477456"/>
          </a:xfrm>
          <a:prstGeom prst="wedgeEllipseCallou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코드를 </a:t>
            </a:r>
            <a:r>
              <a:rPr lang="en-US" altLang="ko-KR" dirty="0" smtClean="0">
                <a:solidFill>
                  <a:schemeClr val="tx1"/>
                </a:solidFill>
              </a:rPr>
              <a:t>1200</a:t>
            </a:r>
            <a:r>
              <a:rPr lang="ko-KR" altLang="en-US" dirty="0" smtClean="0">
                <a:solidFill>
                  <a:schemeClr val="tx1"/>
                </a:solidFill>
              </a:rPr>
              <a:t>번 돌렸다</a:t>
            </a:r>
            <a:r>
              <a:rPr lang="en-US" altLang="ko-KR" dirty="0" smtClean="0">
                <a:solidFill>
                  <a:schemeClr val="tx1"/>
                </a:solidFill>
              </a:rPr>
              <a:t>!!!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626" y="6412841"/>
            <a:ext cx="26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여기를 눌러 엑셀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3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어캐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해결하지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</a:rPr>
              <a:t>차이가 </a:t>
            </a:r>
            <a:r>
              <a:rPr lang="ko-KR" altLang="en-US" sz="4000" dirty="0" err="1" smtClean="0">
                <a:solidFill>
                  <a:schemeClr val="tx1"/>
                </a:solidFill>
              </a:rPr>
              <a:t>업냉</a:t>
            </a:r>
            <a:r>
              <a:rPr lang="en-US" altLang="ko-KR" sz="4000" dirty="0" smtClean="0">
                <a:solidFill>
                  <a:schemeClr val="tx1"/>
                </a:solidFill>
              </a:rPr>
              <a:t>???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626" y="6412841"/>
            <a:ext cx="263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여기를 눌러 엑셀 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886" y="719935"/>
            <a:ext cx="2201940" cy="55523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48" y="747338"/>
            <a:ext cx="2276793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그래서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700000" scaled="1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gradFill>
                <a:gsLst>
                  <a:gs pos="18000">
                    <a:srgbClr val="FFC95D"/>
                  </a:gs>
                  <a:gs pos="0">
                    <a:srgbClr val="F5856F"/>
                  </a:gs>
                  <a:gs pos="35000">
                    <a:srgbClr val="FEFE6E"/>
                  </a:gs>
                  <a:gs pos="67000">
                    <a:srgbClr val="72D6FA"/>
                  </a:gs>
                  <a:gs pos="52000">
                    <a:srgbClr val="B4F999"/>
                  </a:gs>
                  <a:gs pos="100000">
                    <a:srgbClr val="FB71B6"/>
                  </a:gs>
                  <a:gs pos="83000">
                    <a:srgbClr val="6D7BFF"/>
                  </a:gs>
                </a:gsLst>
                <a:lin ang="2700000" scaled="1"/>
              </a:gra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</a:rPr>
              <a:t>쵀대값</a:t>
            </a:r>
            <a:r>
              <a:rPr lang="ko-KR" altLang="en-US" sz="4000" dirty="0" smtClean="0">
                <a:solidFill>
                  <a:schemeClr val="tx1"/>
                </a:solidFill>
              </a:rPr>
              <a:t> 나오게 변경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0162" y="1345783"/>
            <a:ext cx="3181350" cy="36576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087394" y="1541206"/>
            <a:ext cx="30668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324350" y="2963252"/>
            <a:ext cx="1983658" cy="159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324350" y="2627239"/>
            <a:ext cx="1983658" cy="159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08008" y="2643163"/>
            <a:ext cx="0" cy="3360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24349" y="2627239"/>
            <a:ext cx="7375" cy="351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99" y="1345783"/>
            <a:ext cx="3124200" cy="2914650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>
            <a:off x="3419744" y="2527262"/>
            <a:ext cx="494071" cy="567813"/>
          </a:xfrm>
          <a:prstGeom prst="rightArrow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15045" y="2227006"/>
            <a:ext cx="2084807" cy="73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602" y="4396649"/>
            <a:ext cx="25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단순히 첫 번째 값 반환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21231" y="5177067"/>
            <a:ext cx="312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Outlier </a:t>
            </a:r>
            <a:r>
              <a:rPr lang="ko-KR" altLang="en-US" dirty="0" smtClean="0"/>
              <a:t>중 가장 큰 값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6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400000" scaled="0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FLL, 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400000" scaled="0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좀 이상하지 않았어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gradFill>
                  <a:gsLst>
                    <a:gs pos="18000">
                      <a:srgbClr val="FFC95D"/>
                    </a:gs>
                    <a:gs pos="0">
                      <a:srgbClr val="F5856F"/>
                    </a:gs>
                    <a:gs pos="35000">
                      <a:srgbClr val="FEFE6E"/>
                    </a:gs>
                    <a:gs pos="67000">
                      <a:srgbClr val="72D6FA"/>
                    </a:gs>
                    <a:gs pos="52000">
                      <a:srgbClr val="B4F999"/>
                    </a:gs>
                    <a:gs pos="100000">
                      <a:srgbClr val="FB71B6"/>
                    </a:gs>
                    <a:gs pos="83000">
                      <a:srgbClr val="6D7BFF"/>
                    </a:gs>
                  </a:gsLst>
                  <a:lin ang="2400000" scaled="0"/>
                </a:gra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gradFill>
                <a:gsLst>
                  <a:gs pos="18000">
                    <a:srgbClr val="FFC95D"/>
                  </a:gs>
                  <a:gs pos="0">
                    <a:srgbClr val="F5856F"/>
                  </a:gs>
                  <a:gs pos="35000">
                    <a:srgbClr val="FEFE6E"/>
                  </a:gs>
                  <a:gs pos="67000">
                    <a:srgbClr val="72D6FA"/>
                  </a:gs>
                  <a:gs pos="52000">
                    <a:srgbClr val="B4F999"/>
                  </a:gs>
                  <a:gs pos="100000">
                    <a:srgbClr val="FB71B6"/>
                  </a:gs>
                  <a:gs pos="83000">
                    <a:srgbClr val="6D7BFF"/>
                  </a:gs>
                </a:gsLst>
                <a:lin ang="2400000" scaled="0"/>
              </a:gra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581" y="1655684"/>
            <a:ext cx="7242225" cy="14261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581" y="3785420"/>
            <a:ext cx="7496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-171] 공부 끝 - 오르비">
            <a:extLst>
              <a:ext uri="{FF2B5EF4-FFF2-40B4-BE49-F238E27FC236}">
                <a16:creationId xmlns:a16="http://schemas.microsoft.com/office/drawing/2014/main" id="{E2EE60DC-AAA1-497E-9CB8-F5C47270E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8817976" y="3581817"/>
            <a:ext cx="3374024" cy="32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4B6B90-A726-4C19-9DAC-AF5587662B6A}"/>
              </a:ext>
            </a:extLst>
          </p:cNvPr>
          <p:cNvSpPr/>
          <p:nvPr/>
        </p:nvSpPr>
        <p:spPr>
          <a:xfrm>
            <a:off x="601162" y="166461"/>
            <a:ext cx="6858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 err="1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어캐</a:t>
            </a:r>
            <a:r>
              <a:rPr lang="ko-KR" altLang="en-US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해결하지</a:t>
            </a:r>
            <a:r>
              <a:rPr lang="en-US" altLang="ko-KR" sz="2800" b="1" dirty="0" smtClean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FF8585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???</a:t>
            </a:r>
            <a:endParaRPr lang="en-US" altLang="ko-KR" sz="2800" b="1" dirty="0">
              <a:ln w="6600">
                <a:solidFill>
                  <a:schemeClr val="tx1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2" descr="D-171] 공부 끝 - 오르비">
            <a:extLst>
              <a:ext uri="{FF2B5EF4-FFF2-40B4-BE49-F238E27FC236}">
                <a16:creationId xmlns:a16="http://schemas.microsoft.com/office/drawing/2014/main" id="{C262696C-9B37-4A14-874E-2DF20C137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9"/>
          <a:stretch/>
        </p:blipFill>
        <p:spPr bwMode="auto">
          <a:xfrm>
            <a:off x="0" y="136207"/>
            <a:ext cx="601162" cy="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961929-FFC0-4A37-83EA-CAD2D7A7D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759" y="3699832"/>
            <a:ext cx="2206041" cy="22060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54C73B-4C7B-4AE6-9B63-D716BA249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49" y="3408149"/>
            <a:ext cx="2194904" cy="3374024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127D374-F64D-4FF2-B053-2DE28D4BF714}"/>
              </a:ext>
            </a:extLst>
          </p:cNvPr>
          <p:cNvSpPr/>
          <p:nvPr/>
        </p:nvSpPr>
        <p:spPr>
          <a:xfrm>
            <a:off x="8070073" y="1345783"/>
            <a:ext cx="2917371" cy="1930400"/>
          </a:xfrm>
          <a:prstGeom prst="wedgeRoundRectCallout">
            <a:avLst>
              <a:gd name="adj1" fmla="val 25155"/>
              <a:gd name="adj2" fmla="val 61419"/>
              <a:gd name="adj3" fmla="val 16667"/>
            </a:avLst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Atan</a:t>
            </a:r>
            <a:r>
              <a:rPr lang="ko-KR" altLang="en-US" dirty="0" smtClean="0">
                <a:solidFill>
                  <a:schemeClr val="tx1"/>
                </a:solidFill>
              </a:rPr>
              <a:t>로 각도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적분시간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* 360) </a:t>
            </a:r>
            <a:r>
              <a:rPr lang="ko-KR" altLang="en-US" dirty="0" smtClean="0">
                <a:solidFill>
                  <a:schemeClr val="tx1"/>
                </a:solidFill>
              </a:rPr>
              <a:t>로 나누기</a:t>
            </a:r>
            <a:r>
              <a:rPr lang="en-US" altLang="ko-KR" dirty="0" smtClean="0">
                <a:solidFill>
                  <a:schemeClr val="tx1"/>
                </a:solidFill>
              </a:rPr>
              <a:t>!!!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타원형 설명선 2"/>
          <p:cNvSpPr/>
          <p:nvPr/>
        </p:nvSpPr>
        <p:spPr>
          <a:xfrm flipH="1">
            <a:off x="132626" y="833527"/>
            <a:ext cx="3230249" cy="1477456"/>
          </a:xfrm>
          <a:prstGeom prst="wedgeEllipseCallou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이거 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86" y="2580191"/>
            <a:ext cx="5035737" cy="300207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54980" y="4559707"/>
            <a:ext cx="2265201" cy="565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131</Words>
  <Application>Microsoft Office PowerPoint</Application>
  <PresentationFormat>와이드스크린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minwoo</dc:creator>
  <cp:lastModifiedBy>Minwoo</cp:lastModifiedBy>
  <cp:revision>29</cp:revision>
  <dcterms:created xsi:type="dcterms:W3CDTF">2021-01-24T08:39:34Z</dcterms:created>
  <dcterms:modified xsi:type="dcterms:W3CDTF">2024-08-13T11:20:23Z</dcterms:modified>
</cp:coreProperties>
</file>