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9625" y="2026508"/>
            <a:ext cx="8825658" cy="1465770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GameJamTracker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625" y="3863547"/>
            <a:ext cx="8825658" cy="187822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5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970" y="239755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GameJam – </a:t>
            </a:r>
            <a:r>
              <a:rPr lang="ru-RU" sz="1600" dirty="0" smtClean="0"/>
              <a:t>это соревнования по созданию игр между разработчиками</a:t>
            </a:r>
          </a:p>
          <a:p>
            <a:pPr marL="0" indent="0">
              <a:buNone/>
            </a:pPr>
            <a:r>
              <a:rPr lang="en-US" sz="1600" dirty="0" smtClean="0"/>
              <a:t>Itch.io – </a:t>
            </a:r>
            <a:r>
              <a:rPr lang="ru-RU" sz="1600" dirty="0" smtClean="0"/>
              <a:t>сайт с которого берется информация по </a:t>
            </a:r>
            <a:r>
              <a:rPr lang="en-US" sz="1600" dirty="0" err="1" smtClean="0"/>
              <a:t>GameJams</a:t>
            </a:r>
            <a:r>
              <a:rPr lang="ru-RU" sz="1600" dirty="0"/>
              <a:t> </a:t>
            </a:r>
            <a:r>
              <a:rPr lang="ru-RU" sz="1600" dirty="0" smtClean="0"/>
              <a:t>и пользователях</a:t>
            </a:r>
          </a:p>
          <a:p>
            <a:pPr marL="0" indent="0">
              <a:buNone/>
            </a:pPr>
            <a:r>
              <a:rPr lang="ru-RU" sz="1600" dirty="0" smtClean="0"/>
              <a:t>Мы сделали бота-</a:t>
            </a:r>
            <a:r>
              <a:rPr lang="ru-RU" sz="1600" dirty="0" err="1" smtClean="0"/>
              <a:t>поможника</a:t>
            </a:r>
            <a:r>
              <a:rPr lang="ru-RU" sz="1600" dirty="0" smtClean="0"/>
              <a:t> для этих разработчиков, который напоминает о предстоящих </a:t>
            </a:r>
            <a:r>
              <a:rPr lang="en-US" sz="1600" dirty="0" err="1" smtClean="0"/>
              <a:t>GameJams</a:t>
            </a:r>
            <a:r>
              <a:rPr lang="ru-RU" sz="1600" dirty="0" smtClean="0"/>
              <a:t>, дает возможность посмотреть профиль других пользователей и доступные </a:t>
            </a:r>
            <a:r>
              <a:rPr lang="ru-RU" sz="1600" dirty="0" err="1" smtClean="0"/>
              <a:t>инди</a:t>
            </a:r>
            <a:r>
              <a:rPr lang="ru-RU" sz="1600" dirty="0" smtClean="0"/>
              <a:t>-игры.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(скриншоты сайта </a:t>
            </a:r>
            <a:r>
              <a:rPr lang="ru-RU" dirty="0" err="1" smtClean="0"/>
              <a:t>геймждем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25" y="3817400"/>
            <a:ext cx="5565731" cy="27963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2815"/>
          <a:stretch/>
        </p:blipFill>
        <p:spPr>
          <a:xfrm>
            <a:off x="635970" y="4068099"/>
            <a:ext cx="4203515" cy="22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 проект состоит из трех частей:</a:t>
            </a:r>
          </a:p>
          <a:p>
            <a:r>
              <a:rPr lang="ru-RU" dirty="0" smtClean="0"/>
              <a:t>1. </a:t>
            </a:r>
            <a:r>
              <a:rPr lang="ru-RU" dirty="0"/>
              <a:t>Дискорд </a:t>
            </a:r>
            <a:r>
              <a:rPr lang="ru-RU" dirty="0" smtClean="0"/>
              <a:t>бот</a:t>
            </a:r>
          </a:p>
          <a:p>
            <a:r>
              <a:rPr lang="ru-RU" dirty="0" smtClean="0"/>
              <a:t>2. Сайт</a:t>
            </a:r>
            <a:r>
              <a:rPr lang="ru-RU" dirty="0"/>
              <a:t>, на котором можно пригласить </a:t>
            </a:r>
            <a:r>
              <a:rPr lang="ru-RU" dirty="0" err="1"/>
              <a:t>дискорд</a:t>
            </a:r>
            <a:r>
              <a:rPr lang="ru-RU" dirty="0"/>
              <a:t> бота на сервер</a:t>
            </a:r>
          </a:p>
          <a:p>
            <a:r>
              <a:rPr lang="ru-RU" dirty="0" smtClean="0"/>
              <a:t>3. Телеграм бот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071" y="4188083"/>
            <a:ext cx="5324723" cy="25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7890191" cy="3416300"/>
          </a:xfrm>
        </p:spPr>
        <p:txBody>
          <a:bodyPr/>
          <a:lstStyle/>
          <a:p>
            <a:r>
              <a:rPr lang="ru-RU" dirty="0" smtClean="0"/>
              <a:t>В нашем проекте были использованы следующие библиотеки:</a:t>
            </a:r>
          </a:p>
          <a:p>
            <a:r>
              <a:rPr lang="en-US" b="1" dirty="0"/>
              <a:t>D</a:t>
            </a:r>
            <a:r>
              <a:rPr lang="en-US" b="1" dirty="0" smtClean="0"/>
              <a:t>iscord</a:t>
            </a:r>
            <a:r>
              <a:rPr lang="ru-RU" dirty="0" smtClean="0"/>
              <a:t> – работа с ботом</a:t>
            </a:r>
            <a:endParaRPr lang="ru-RU" dirty="0"/>
          </a:p>
          <a:p>
            <a:r>
              <a:rPr lang="en-US" b="1" dirty="0" err="1" smtClean="0"/>
              <a:t>BeautifulSoup</a:t>
            </a:r>
            <a:r>
              <a:rPr lang="en-US" dirty="0" smtClean="0"/>
              <a:t> - </a:t>
            </a:r>
            <a:r>
              <a:rPr lang="ru-RU" dirty="0" smtClean="0"/>
              <a:t> </a:t>
            </a:r>
            <a:r>
              <a:rPr lang="ru-RU" dirty="0" err="1" smtClean="0"/>
              <a:t>парсер</a:t>
            </a:r>
            <a:endParaRPr lang="ru-RU" dirty="0" smtClean="0"/>
          </a:p>
          <a:p>
            <a:r>
              <a:rPr lang="en-US" b="1" dirty="0" err="1" smtClean="0"/>
              <a:t>Asyncio</a:t>
            </a:r>
            <a:r>
              <a:rPr lang="en-US" dirty="0" smtClean="0"/>
              <a:t> – </a:t>
            </a:r>
            <a:r>
              <a:rPr lang="ru-RU" dirty="0" smtClean="0"/>
              <a:t>асинхронное программирование</a:t>
            </a:r>
          </a:p>
          <a:p>
            <a:r>
              <a:rPr lang="en-US" b="1" dirty="0" smtClean="0"/>
              <a:t>Sqlite3</a:t>
            </a:r>
            <a:r>
              <a:rPr lang="en-US" dirty="0" smtClean="0"/>
              <a:t> – </a:t>
            </a:r>
            <a:r>
              <a:rPr lang="ru-RU" dirty="0" smtClean="0"/>
              <a:t>работа с базами данных</a:t>
            </a:r>
          </a:p>
          <a:p>
            <a:r>
              <a:rPr lang="en-US" b="1" dirty="0" smtClean="0"/>
              <a:t>Requests</a:t>
            </a:r>
            <a:r>
              <a:rPr lang="ru-RU" dirty="0" smtClean="0"/>
              <a:t> – делает запросы сайтам                 (картиночку)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96" y="4513406"/>
            <a:ext cx="5226517" cy="18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0708" y="2768257"/>
            <a:ext cx="8825659" cy="3416300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sz="2000" dirty="0" smtClean="0"/>
              <a:t>Дискорд бот умеет: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1. </a:t>
            </a:r>
            <a:r>
              <a:rPr lang="ru-RU" sz="2000" dirty="0" smtClean="0"/>
              <a:t>Выдавать список будущих </a:t>
            </a:r>
            <a:r>
              <a:rPr lang="en-US" sz="2000" dirty="0" err="1" smtClean="0"/>
              <a:t>GameJams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2. Напоминать о ваших предстоящих </a:t>
            </a:r>
            <a:r>
              <a:rPr lang="en-US" sz="2000" dirty="0" err="1" smtClean="0"/>
              <a:t>GameJams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3. Показывать информацию о других пользователях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4. Просматривать самые последние </a:t>
            </a:r>
            <a:r>
              <a:rPr lang="en-US" sz="2000" dirty="0" err="1" smtClean="0"/>
              <a:t>DevLogs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5. </a:t>
            </a:r>
            <a:r>
              <a:rPr lang="ru-RU" sz="2000" dirty="0" smtClean="0"/>
              <a:t>Вести учет рейтинга сервера с ботом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953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776494"/>
            <a:ext cx="10040268" cy="34163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перспективах нашего проекта:</a:t>
            </a:r>
          </a:p>
          <a:p>
            <a:r>
              <a:rPr lang="ru-RU" sz="2000" dirty="0" smtClean="0"/>
              <a:t>1. Улучшить систему рейтинга</a:t>
            </a:r>
          </a:p>
          <a:p>
            <a:r>
              <a:rPr lang="ru-RU" sz="2000" dirty="0" smtClean="0"/>
              <a:t>2. Сотрудничество с сайтом </a:t>
            </a:r>
            <a:r>
              <a:rPr lang="en-US" sz="2000" dirty="0" smtClean="0"/>
              <a:t>Itch.io</a:t>
            </a:r>
          </a:p>
          <a:p>
            <a:r>
              <a:rPr lang="ru-RU" sz="2000" dirty="0" smtClean="0"/>
              <a:t>3. Добавить другие сайты в отслеживаемые (например – </a:t>
            </a:r>
            <a:r>
              <a:rPr lang="en-US" sz="2000" dirty="0" err="1" smtClean="0"/>
              <a:t>codeforces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57" y="4972974"/>
            <a:ext cx="5152252" cy="9766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39" y="4856307"/>
            <a:ext cx="4118148" cy="120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403" y="2603157"/>
            <a:ext cx="9403964" cy="8402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Над проектом работали: </a:t>
            </a:r>
            <a:r>
              <a:rPr lang="ru-RU" sz="2000" dirty="0" err="1" smtClean="0"/>
              <a:t>Туктаров</a:t>
            </a:r>
            <a:r>
              <a:rPr lang="ru-RU" sz="2000" dirty="0"/>
              <a:t> </a:t>
            </a:r>
            <a:r>
              <a:rPr lang="ru-RU" sz="2000" dirty="0" smtClean="0"/>
              <a:t>Т., Антошкин В., Ксенофонтов Н., </a:t>
            </a:r>
            <a:r>
              <a:rPr lang="ru-RU" sz="2000" dirty="0" err="1" smtClean="0"/>
              <a:t>Рогозинский</a:t>
            </a:r>
            <a:r>
              <a:rPr lang="ru-RU" sz="2000" dirty="0" smtClean="0"/>
              <a:t> И.</a:t>
            </a:r>
          </a:p>
        </p:txBody>
      </p:sp>
    </p:spTree>
    <p:extLst>
      <p:ext uri="{BB962C8B-B14F-4D97-AF65-F5344CB8AC3E}">
        <p14:creationId xmlns:p14="http://schemas.microsoft.com/office/powerpoint/2010/main" val="36306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97</TotalTime>
  <Words>168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 (конференц-зал)</vt:lpstr>
      <vt:lpstr>Проект GameJamTracker</vt:lpstr>
      <vt:lpstr>Идея проекта</vt:lpstr>
      <vt:lpstr>Структура проекта</vt:lpstr>
      <vt:lpstr>Использованные технологии</vt:lpstr>
      <vt:lpstr>Функционал</vt:lpstr>
      <vt:lpstr>Дальнейшее развитие проекта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GameJamTracker</dc:title>
  <dc:creator>kolya_1337@list.ru</dc:creator>
  <cp:lastModifiedBy>kolya_1337@list.ru</cp:lastModifiedBy>
  <cp:revision>16</cp:revision>
  <dcterms:created xsi:type="dcterms:W3CDTF">2022-05-07T12:54:28Z</dcterms:created>
  <dcterms:modified xsi:type="dcterms:W3CDTF">2022-05-07T15:56:41Z</dcterms:modified>
</cp:coreProperties>
</file>