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D5773-0C90-4F05-8280-C931AE59E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43191D-6F0D-46E6-9187-DF9FBCD14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1289AF-B585-4310-B047-59827712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4ED-0AF4-45D5-811F-8609DCEC20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FC1BB5-B363-48D0-986D-41FE4CEB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57B9CF-7695-4170-9F9F-C383D54A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30D4-CCC8-4096-B98B-B03C91190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27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F37BC-9048-4912-901C-DE3757FF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090037-60C8-41DE-9990-E2E216873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D62225-4F7A-4628-B90F-148FBC0B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4ED-0AF4-45D5-811F-8609DCEC20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F14A85-6166-4D4C-89F3-226A27C7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47A2D9-AAFC-41EE-B547-CB80424D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30D4-CCC8-4096-B98B-B03C91190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58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6606FD-42B1-4B8A-8CF9-98F665FB1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C1FC3D-571C-40E8-B504-5A56127F1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73BE2-E5B0-4E18-8E5A-B28939A3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4ED-0AF4-45D5-811F-8609DCEC20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998C9E-2BF6-4F2C-B5B0-DD159158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45CEA9-D4D4-4FA7-9803-13C77911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30D4-CCC8-4096-B98B-B03C91190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63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A7EBE-93BC-4439-BEEF-5E768E93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8EE163-3BA0-443B-A34E-459BF78D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DD4004-3B7E-4BA2-BE6B-2C13D026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4ED-0AF4-45D5-811F-8609DCEC20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92E245-4E45-4A38-BB4C-9CE94193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C2045-806A-41B7-BEDD-A82BBE29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30D4-CCC8-4096-B98B-B03C91190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26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F1EA7-9E4A-4A33-B5A2-41DA49E0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C8B5B-2A06-4939-B0CA-83C37B5D6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83085-1E2F-4304-8087-6ED77C21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4ED-0AF4-45D5-811F-8609DCEC20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7FF22-28FF-4BB1-AFD0-A275891A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1D49B-523C-40EF-A68E-0CB38FBE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30D4-CCC8-4096-B98B-B03C91190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7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E8DEE-6921-4250-8266-8E665072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E64E5-969C-4D70-AFBC-8DB8A35A5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EA2F10-EA77-406F-89F5-D0969F5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42BE92-4B2B-4B0E-8F65-3E71E568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4ED-0AF4-45D5-811F-8609DCEC20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7FA625-8FCD-4765-8EBB-7E633EAA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C2197A-325F-4F7E-AD32-9009EA99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30D4-CCC8-4096-B98B-B03C91190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AB04D-9DD7-4632-BCB2-9869A4FB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0AA3F8-E54E-4AA8-A2F1-1E907D77D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1E55CE-2D19-46E3-9BFF-513525907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562721-75CA-4790-9695-72A60CEDB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CBB1AD-D436-4D28-B63D-3E3874590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329DE3-C361-4B70-B9B8-AF3BF76A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4ED-0AF4-45D5-811F-8609DCEC20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11100F-6794-446C-933D-68736E24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EE9348-495F-4B9D-A0CD-F1E4937A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30D4-CCC8-4096-B98B-B03C91190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90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C4EE2-2710-4957-B755-73802B86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99AC53-E0DA-49EA-BC06-8829623B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4ED-0AF4-45D5-811F-8609DCEC20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CDBCD8-8D6B-4513-BF13-984C22C2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9211BF-D6FE-4CC8-9C4C-A44902B6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30D4-CCC8-4096-B98B-B03C91190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14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5191501-A137-4697-80C5-44C71275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4ED-0AF4-45D5-811F-8609DCEC20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9D5922-53FF-4302-95EA-E1ED43FC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75FB74-C6BA-471B-BB67-6283B7AB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30D4-CCC8-4096-B98B-B03C91190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99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5F9BF-0C46-4736-BAED-838F119E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715316-F401-4968-A390-FA8BDA1CC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45DA7F-FAD4-4320-A04D-DE3647754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70E027-681F-4C55-AAF1-4747D562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4ED-0AF4-45D5-811F-8609DCEC20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DD9B52-51B4-4C1F-89A5-C9CBDFD3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1B3D34-3B49-49DF-AEFB-94F58CCA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30D4-CCC8-4096-B98B-B03C91190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37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3E46F-74B3-488A-A660-67C9861F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DFD6FE-789B-4AFE-8E50-37644DBF5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6D5165-C223-41C4-9D2A-DA885BDDB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5E9409-D582-411A-845E-C8CF3C9C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4ED-0AF4-45D5-811F-8609DCEC20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561505-E61C-416D-B9AC-EC4DD141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C7E885-CF5F-4576-89AE-03CD3E25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30D4-CCC8-4096-B98B-B03C91190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28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3317B-AECA-4F3C-8F60-08A154BE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C9C4EE-83BA-463D-A86E-2A11F0C6C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F1DDE7-2C37-47C0-A3E2-140830CDE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14ED-0AF4-45D5-811F-8609DCEC207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ABAF9-3920-4E20-94DF-F25B39B76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7C339F-4BBB-4A1C-A873-E5BDED2A2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E30D4-CCC8-4096-B98B-B03C91190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56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52C50-8831-41E5-903F-28260D14F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История России от Великой революции до распада СССР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5481FF-D18A-4B33-8309-31627AAD3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Подготовлено студентом группы ИВБО-21-23 </a:t>
            </a:r>
            <a:r>
              <a:rPr lang="ru-RU" dirty="0" err="1"/>
              <a:t>Туктаровым</a:t>
            </a:r>
            <a:r>
              <a:rPr lang="ru-RU" dirty="0"/>
              <a:t> Т.А</a:t>
            </a:r>
          </a:p>
        </p:txBody>
      </p:sp>
    </p:spTree>
    <p:extLst>
      <p:ext uri="{BB962C8B-B14F-4D97-AF65-F5344CB8AC3E}">
        <p14:creationId xmlns:p14="http://schemas.microsoft.com/office/powerpoint/2010/main" val="827253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752E0-BB55-4632-A4F9-123F1AD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Сталинские репрессии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452BE-4520-49DF-9483-2AFA5541F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Период 1937-1938 годов, известный как Большой террор, характеризуется массовыми арестами, депортациями и казнями. ГУЛАГ стал символом репрессивной политики Сталина, направленной на устранение любой оппозиции.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27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B2600-3477-499A-8E92-4F3E9F2A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Советский Союз накануне Второй мировой войны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2EB34D-D620-4F71-83C0-EBC03525C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1939 году был подписан Пакт Молотова-Риббентропа, обеспечивший временный нейтралитет между СССР и нацистской Германией. Однако в 1941 году Германия напала на Советский Союз, начав Великую Отечественную войну.</a:t>
            </a:r>
          </a:p>
        </p:txBody>
      </p:sp>
    </p:spTree>
    <p:extLst>
      <p:ext uri="{BB962C8B-B14F-4D97-AF65-F5344CB8AC3E}">
        <p14:creationId xmlns:p14="http://schemas.microsoft.com/office/powerpoint/2010/main" val="337639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B37F8-A749-4236-B2B3-34D1459C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Великая Отечественная война (1941-1945)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5B5AA-BE9C-41D3-BD43-250713A3B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Советский Союз сыграл ключевую роль в победе над фашистской Германией. Битвы под Москвой, Сталинградом и на Курской дуге стали переломными моментами войны. Победа в 1945 году привела к значительным территориальным и политическим изменениям.</a:t>
            </a:r>
          </a:p>
        </p:txBody>
      </p:sp>
    </p:spTree>
    <p:extLst>
      <p:ext uri="{BB962C8B-B14F-4D97-AF65-F5344CB8AC3E}">
        <p14:creationId xmlns:p14="http://schemas.microsoft.com/office/powerpoint/2010/main" val="327640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988C0-C90D-4479-B607-06DF0413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Послевоенное восстановление и холодная война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4B32A0-5315-4B42-B9DA-5B83CEF9B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После войны страна приступила к восстановлению разрушенной экономики. Началась холодная война между СССР и США, которая определяла международные отношения в последующие десятилетия.</a:t>
            </a:r>
          </a:p>
        </p:txBody>
      </p:sp>
    </p:spTree>
    <p:extLst>
      <p:ext uri="{BB962C8B-B14F-4D97-AF65-F5344CB8AC3E}">
        <p14:creationId xmlns:p14="http://schemas.microsoft.com/office/powerpoint/2010/main" val="193329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71072-9B56-4534-9451-E1AEBBD5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Смерть Сталина и начало десталинизации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A4CB85-0A45-4DAF-9ED5-B63FD3AA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Смерть Сталина в 1953 году привела к началу процесса десталинизации. Никита Хрущёв разоблачил культ личности Сталина на XX съезде КПСС и провел ряд реформ, направленных на смягчение репрессий и улучшение жизни граждан.</a:t>
            </a:r>
          </a:p>
        </p:txBody>
      </p:sp>
    </p:spTree>
    <p:extLst>
      <p:ext uri="{BB962C8B-B14F-4D97-AF65-F5344CB8AC3E}">
        <p14:creationId xmlns:p14="http://schemas.microsoft.com/office/powerpoint/2010/main" val="361978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E83A7-1B0D-4AB1-80DF-21AF9289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Космическая гонка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7CBD7-43F3-43B7-A9DB-764AD6A58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В 1957 году СССР запустил первый искусственный спутник, а в 1961 году Юрий Гагарин стал первым человеком, полетевшим в космос. Эти достижения сделали СССР лидером в космической гонке</a:t>
            </a:r>
          </a:p>
        </p:txBody>
      </p:sp>
    </p:spTree>
    <p:extLst>
      <p:ext uri="{BB962C8B-B14F-4D97-AF65-F5344CB8AC3E}">
        <p14:creationId xmlns:p14="http://schemas.microsoft.com/office/powerpoint/2010/main" val="349195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B76A8-1AAA-4C03-86FD-B5DB988E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Социальные и экономические реформы Хрущёва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84E24E-D9B8-4898-A4C4-A26FA19E2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Хрущёв инициировал реформы в сельском хозяйстве, жилищное строительство и другие социальные программы. Однако его реформы часто сталкивались с проблемами и не всегда достигали поставленных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87724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8DB27-7B36-4A27-B802-D8FC4285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Смещение Хрущёва и приход к власти Брежнева (1964)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6A242-67E5-40EB-9A87-8E1B2FD72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1964 году Хрущёв был смещен с поста, и на его место пришел Леонид Брежнев. Началась эпоха застоя, характеризующаяся экономической стагнацией и ограниченными реформами.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16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09454-9379-4850-8A87-C8ECB139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Эпоха застоя (1964-1982)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F29A7-FE12-49C4-8CD6-C1F48B53F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Эпоха застоя ознаменовалась относительной стабильностью, но и экономической стагнацией. Внешняя политика СССР включала участие в международных конфликтах, таких как война во Вьетнаме и афганский конфликт.</a:t>
            </a:r>
          </a:p>
        </p:txBody>
      </p:sp>
    </p:spTree>
    <p:extLst>
      <p:ext uri="{BB962C8B-B14F-4D97-AF65-F5344CB8AC3E}">
        <p14:creationId xmlns:p14="http://schemas.microsoft.com/office/powerpoint/2010/main" val="272695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E6785-7F0E-4CF6-8428-6DEAF83F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Афганская война (1979-1989)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78FF8-1612-4D6E-B518-FD71E102F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1979 году СССР ввел войска в Афганистан, что вызвало продолжительный конфликт. Война негативно сказалась на экономике и обществе СССР, а также на его международном имидже.</a:t>
            </a:r>
          </a:p>
        </p:txBody>
      </p:sp>
    </p:spTree>
    <p:extLst>
      <p:ext uri="{BB962C8B-B14F-4D97-AF65-F5344CB8AC3E}">
        <p14:creationId xmlns:p14="http://schemas.microsoft.com/office/powerpoint/2010/main" val="396842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F46D4-28F7-4CCE-A0F5-6A4CE27E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FAAABB-7608-43AD-AED6-1DFF7DD97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Данная презентация посвящена истории России от Великой Русской Революции до распада СССР. Здесь будут рассмотрены ключевые события, которые определяли этот период, охватывающий более семи десятилетий.</a:t>
            </a:r>
          </a:p>
        </p:txBody>
      </p:sp>
    </p:spTree>
    <p:extLst>
      <p:ext uri="{BB962C8B-B14F-4D97-AF65-F5344CB8AC3E}">
        <p14:creationId xmlns:p14="http://schemas.microsoft.com/office/powerpoint/2010/main" val="3441176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33A2B-611A-46F7-B89E-CA76382A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Перестройка и гласность (1985-1991)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479B51-2170-4057-BAD5-1C09854B3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Михаил Горбачёв, придя к власти, инициировал программы перестройки и гласности, направленные на реформирование экономики и политической системы, а также на расширение свободы слова.</a:t>
            </a:r>
          </a:p>
        </p:txBody>
      </p:sp>
    </p:spTree>
    <p:extLst>
      <p:ext uri="{BB962C8B-B14F-4D97-AF65-F5344CB8AC3E}">
        <p14:creationId xmlns:p14="http://schemas.microsoft.com/office/powerpoint/2010/main" val="3121235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7B292-8D1C-49A8-978B-3E9FDE1E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Реформы Горбачёва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5573C6-EF2D-4FB5-9256-EF18D941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Экономические реформы Горбачёва включали попытки перехода к рыночной экономике, политические реформы предусматривали многопартийность и демократизацию общества. Эти изменения привели к глубоким трансформациям в стране.</a:t>
            </a:r>
          </a:p>
        </p:txBody>
      </p:sp>
    </p:spTree>
    <p:extLst>
      <p:ext uri="{BB962C8B-B14F-4D97-AF65-F5344CB8AC3E}">
        <p14:creationId xmlns:p14="http://schemas.microsoft.com/office/powerpoint/2010/main" val="146372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23976-56AA-48F2-9C01-725DFC7A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Национальные движения и распад СССР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4EAE54-01B8-48BC-A51B-ED7C75110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Национальные движения в союзных республиках усилились, многие республики объявили о суверенитете в так называемом </a:t>
            </a:r>
            <a:r>
              <a:rPr lang="en-US" dirty="0"/>
              <a:t>“</a:t>
            </a:r>
            <a:r>
              <a:rPr lang="ru-RU" dirty="0"/>
              <a:t>параде суверенитетов</a:t>
            </a:r>
            <a:r>
              <a:rPr lang="en-US" dirty="0"/>
              <a:t>”</a:t>
            </a:r>
            <a:r>
              <a:rPr lang="ru-RU" dirty="0"/>
              <a:t>. Это привело к дезинтеграции Советского Союза.</a:t>
            </a:r>
          </a:p>
        </p:txBody>
      </p:sp>
    </p:spTree>
    <p:extLst>
      <p:ext uri="{BB962C8B-B14F-4D97-AF65-F5344CB8AC3E}">
        <p14:creationId xmlns:p14="http://schemas.microsoft.com/office/powerpoint/2010/main" val="1926167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FA711-8048-4141-AFFE-810C494C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Августовский путч (1991)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09BBE2-CD73-43BE-AD0D-CF70FA1CF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августе 1991 года группа высокопоставленных советских чиновников предприняла попытку государственного переворота. Путч был подавлен, но он ослабил позиции Горбачёва и ускорил распад СССР.</a:t>
            </a:r>
          </a:p>
        </p:txBody>
      </p:sp>
    </p:spTree>
    <p:extLst>
      <p:ext uri="{BB962C8B-B14F-4D97-AF65-F5344CB8AC3E}">
        <p14:creationId xmlns:p14="http://schemas.microsoft.com/office/powerpoint/2010/main" val="3550007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7CD7C-3605-45B5-BEFE-0A2C1953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Беловежское соглашение и официальное прекращение существования СССР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5219AD-C43A-4A6C-8DE0-7B8A7EFD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декабре 1991 года лидеры России, Украины и Белоруссии подписали Беловежское соглашение, формально объявив о прекращении существования СССР. Это событие ознаменовало конец эпохи</a:t>
            </a:r>
          </a:p>
        </p:txBody>
      </p:sp>
    </p:spTree>
    <p:extLst>
      <p:ext uri="{BB962C8B-B14F-4D97-AF65-F5344CB8AC3E}">
        <p14:creationId xmlns:p14="http://schemas.microsoft.com/office/powerpoint/2010/main" val="1186779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4511D-5973-4AB7-8129-B991145E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личности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41F18-67A8-4A86-BD55-A11D88767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Владимир Ленин: основатель Советского государства.</a:t>
            </a:r>
          </a:p>
          <a:p>
            <a:pPr marL="0" indent="0">
              <a:buNone/>
            </a:pPr>
            <a:r>
              <a:rPr lang="ru-RU" dirty="0"/>
              <a:t>  Иосиф Сталин: лидер СССР, проводивший репрессии и индустриализацию.</a:t>
            </a:r>
          </a:p>
          <a:p>
            <a:pPr marL="0" indent="0">
              <a:buNone/>
            </a:pPr>
            <a:r>
              <a:rPr lang="ru-RU" dirty="0"/>
              <a:t>  Никита Хрущёв: инициатор десталинизации и космической гонки.</a:t>
            </a:r>
          </a:p>
          <a:p>
            <a:pPr marL="0" indent="0">
              <a:buNone/>
            </a:pPr>
            <a:r>
              <a:rPr lang="ru-RU" dirty="0"/>
              <a:t>  Леонид Брежнев: руководитель эпохи застоя.</a:t>
            </a:r>
          </a:p>
          <a:p>
            <a:pPr marL="0" indent="0">
              <a:buNone/>
            </a:pPr>
            <a:r>
              <a:rPr lang="ru-RU" dirty="0"/>
              <a:t>  Михаил Горбачёв: реформатор, завершивший существование СССР.</a:t>
            </a:r>
          </a:p>
        </p:txBody>
      </p:sp>
    </p:spTree>
    <p:extLst>
      <p:ext uri="{BB962C8B-B14F-4D97-AF65-F5344CB8AC3E}">
        <p14:creationId xmlns:p14="http://schemas.microsoft.com/office/powerpoint/2010/main" val="3542926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BA71C-A932-4D46-8AD0-FA734289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Наследие СССР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65D60-0F54-42E0-B5FA-1CEB19D15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СССР оставил значительное наследие в области науки, культуры и международной политики. Его распад привел к фундаментальным изменениям в мировом порядке и формированию новых независимых государств.</a:t>
            </a:r>
          </a:p>
        </p:txBody>
      </p:sp>
    </p:spTree>
    <p:extLst>
      <p:ext uri="{BB962C8B-B14F-4D97-AF65-F5344CB8AC3E}">
        <p14:creationId xmlns:p14="http://schemas.microsoft.com/office/powerpoint/2010/main" val="908238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DD342-3DF7-42C5-9015-A3535A02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B5024-D441-40C9-AD91-1B3B95F3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Период от Великой Русской Революции до распада СССР был временем огромных перемен и испытаний. Влияние этих событий ощущается до сих пор, и их наследие продолжает определять современную Россию и мир.</a:t>
            </a:r>
          </a:p>
        </p:txBody>
      </p:sp>
    </p:spTree>
    <p:extLst>
      <p:ext uri="{BB962C8B-B14F-4D97-AF65-F5344CB8AC3E}">
        <p14:creationId xmlns:p14="http://schemas.microsoft.com/office/powerpoint/2010/main" val="247949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94DBE-B328-4DFD-A520-03D6562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Предпосылки Великой Русской Революции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3C90AF-A8A1-436A-8B8A-8ACAF26D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начале XX века Россия находилась в состоянии глубокого социально-экономического кризиса. Страна страдала от неравенства, бедности и политической нестабильности. Война только усугубляла ситуацию. Эти факторы создали почву для революционных изменений.</a:t>
            </a:r>
          </a:p>
        </p:txBody>
      </p:sp>
    </p:spTree>
    <p:extLst>
      <p:ext uri="{BB962C8B-B14F-4D97-AF65-F5344CB8AC3E}">
        <p14:creationId xmlns:p14="http://schemas.microsoft.com/office/powerpoint/2010/main" val="325220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86EC9-2AAB-4EF0-8518-4C4ADC6A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Февральская революция 1917 года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3A395F-8913-42FE-B2C0-E5A2E65A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Февральская революция началась с массовых протестов и забастовок. В результате царь Николай II отрекся от престола, и Временное правительство взяло власть в свои руки, стремясь установить демократические реформы.</a:t>
            </a:r>
          </a:p>
        </p:txBody>
      </p:sp>
    </p:spTree>
    <p:extLst>
      <p:ext uri="{BB962C8B-B14F-4D97-AF65-F5344CB8AC3E}">
        <p14:creationId xmlns:p14="http://schemas.microsoft.com/office/powerpoint/2010/main" val="118657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04E8F-E8F3-43BC-9085-DAE3A213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Октябрьская революция 1917 года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B76F7D-51E3-4E47-97D7-92961C068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Октябрьская революция, возглавленная Лениным и Троцким, привела к свержению Временного правительства. Большевики захватили власть, провозгласив создание Советской России и начало новой эпохи.</a:t>
            </a:r>
          </a:p>
        </p:txBody>
      </p:sp>
    </p:spTree>
    <p:extLst>
      <p:ext uri="{BB962C8B-B14F-4D97-AF65-F5344CB8AC3E}">
        <p14:creationId xmlns:p14="http://schemas.microsoft.com/office/powerpoint/2010/main" val="366410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7AFA2-C3FC-4028-8B9B-6BA638E6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СССР (1922)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4E8588-6086-4297-BB0E-A00CD21AC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1922 году была образована Советская Социалистическая Республика (СССР), включающая Россию и другие союзные республики. Союзный договор обеспечил центральное управление страной под руководством коммунистической партии.</a:t>
            </a:r>
          </a:p>
        </p:txBody>
      </p:sp>
    </p:spTree>
    <p:extLst>
      <p:ext uri="{BB962C8B-B14F-4D97-AF65-F5344CB8AC3E}">
        <p14:creationId xmlns:p14="http://schemas.microsoft.com/office/powerpoint/2010/main" val="62604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12813-813E-45A5-B408-875E3843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Экономическая политика первых лет Советской власти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94DB99-6B86-48C7-8B73-E7DF65E1A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После окончания гражданской войны был введен военный коммунизм, затем - Новая экономическая политика (НЭП), которая позволила некоторую рыночную свободу для восстановления экономики.</a:t>
            </a:r>
          </a:p>
        </p:txBody>
      </p:sp>
    </p:spTree>
    <p:extLst>
      <p:ext uri="{BB962C8B-B14F-4D97-AF65-F5344CB8AC3E}">
        <p14:creationId xmlns:p14="http://schemas.microsoft.com/office/powerpoint/2010/main" val="91864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0CBFE-B834-4B17-9790-3576711B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Смерть Ленина и борьба за власть (1924-1929)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6111DE-8A5D-4151-BD7D-2911A96D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Смерть Ленина в 1924 году привела к борьбе за лидерство внутри партии. Иосиф Сталин в итоге победил своих конкурентов, таких как Троцкий, и установил свою диктатуру.</a:t>
            </a:r>
          </a:p>
        </p:txBody>
      </p:sp>
    </p:spTree>
    <p:extLst>
      <p:ext uri="{BB962C8B-B14F-4D97-AF65-F5344CB8AC3E}">
        <p14:creationId xmlns:p14="http://schemas.microsoft.com/office/powerpoint/2010/main" val="44674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E3574-C949-4E9D-8847-1A458167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Индустриализация и коллективизация (1929-1939)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FAFB1F-33FE-461F-BE8C-DDB37F31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1929 году Сталин инициировал масштабную индустриализацию и коллективизацию сельского хозяйства. Эти меры привели к значительным экономическим преобразованиям, но также к массовым репрессиям и голоду.</a:t>
            </a:r>
          </a:p>
        </p:txBody>
      </p:sp>
    </p:spTree>
    <p:extLst>
      <p:ext uri="{BB962C8B-B14F-4D97-AF65-F5344CB8AC3E}">
        <p14:creationId xmlns:p14="http://schemas.microsoft.com/office/powerpoint/2010/main" val="33490912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921</Words>
  <Application>Microsoft Office PowerPoint</Application>
  <PresentationFormat>Широкоэкранный</PresentationFormat>
  <Paragraphs>58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История России от Великой революции до распада СССР</vt:lpstr>
      <vt:lpstr>Введение</vt:lpstr>
      <vt:lpstr>Предпосылки Великой Русской Революции</vt:lpstr>
      <vt:lpstr>Февральская революция 1917 года</vt:lpstr>
      <vt:lpstr>Октябрьская революция 1917 года</vt:lpstr>
      <vt:lpstr>Создание СССР (1922)</vt:lpstr>
      <vt:lpstr>Экономическая политика первых лет Советской власти</vt:lpstr>
      <vt:lpstr>Смерть Ленина и борьба за власть (1924-1929)</vt:lpstr>
      <vt:lpstr>Индустриализация и коллективизация (1929-1939)</vt:lpstr>
      <vt:lpstr>Сталинские репрессии</vt:lpstr>
      <vt:lpstr>Советский Союз накануне Второй мировой войны</vt:lpstr>
      <vt:lpstr>Великая Отечественная война (1941-1945)</vt:lpstr>
      <vt:lpstr>Послевоенное восстановление и холодная война</vt:lpstr>
      <vt:lpstr>Смерть Сталина и начало десталинизации</vt:lpstr>
      <vt:lpstr>Космическая гонка</vt:lpstr>
      <vt:lpstr>Социальные и экономические реформы Хрущёва</vt:lpstr>
      <vt:lpstr>Смещение Хрущёва и приход к власти Брежнева (1964)</vt:lpstr>
      <vt:lpstr>Эпоха застоя (1964-1982)</vt:lpstr>
      <vt:lpstr>Афганская война (1979-1989)</vt:lpstr>
      <vt:lpstr>Перестройка и гласность (1985-1991)</vt:lpstr>
      <vt:lpstr>Реформы Горбачёва</vt:lpstr>
      <vt:lpstr>Национальные движения и распад СССР</vt:lpstr>
      <vt:lpstr>Августовский путч (1991)</vt:lpstr>
      <vt:lpstr>Беловежское соглашение и официальное прекращение существования СССР</vt:lpstr>
      <vt:lpstr>Ключевые личности</vt:lpstr>
      <vt:lpstr>Наследие СССР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России от Великой революции до распада СССР</dc:title>
  <dc:creator>Timur Tuktarov</dc:creator>
  <cp:lastModifiedBy>Timur Tuktarov</cp:lastModifiedBy>
  <cp:revision>19</cp:revision>
  <dcterms:created xsi:type="dcterms:W3CDTF">2024-05-27T20:15:06Z</dcterms:created>
  <dcterms:modified xsi:type="dcterms:W3CDTF">2024-05-28T00:48:21Z</dcterms:modified>
</cp:coreProperties>
</file>