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50" d="100"/>
          <a:sy n="50" d="100"/>
        </p:scale>
        <p:origin x="24" y="5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5/22/2025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662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7ED46EE4-CE67-DD46-A751-9FEA049A22B8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55C5B70-D34F-8A49-B220-808CE2BBB7F3}"/>
                </a:ext>
              </a:extLst>
            </p:cNvPr>
            <p:cNvSpPr/>
            <p:nvPr/>
          </p:nvSpPr>
          <p:spPr>
            <a:xfrm>
              <a:off x="8928528" y="491812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BBFE624-6DBD-8541-B43B-180C0AFA21F0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E01AC23-2120-A542-B140-5A29AA27A2C8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54689C0-9C35-9B4D-906B-DA287DA55A38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6570F0-11E0-6147-9053-E3A4B5DBA0E4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BDD97F6-A366-B54A-B889-42E97AFEDE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8E853BC-EE80-374B-B823-8D51A948C4CF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4B5B70B1-649D-9848-B5D4-6DE04D55F5F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6A2092A-2157-0A49-937F-BBAE14687DE7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F092371E-D526-AF43-816F-F7AEBA9FF16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06995714-B51E-E84A-9FD5-3AD33004E517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0FDB0CC5-76AA-6E44-8376-4EE649C1DE42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3D981F0B-8982-1C45-8D7C-30E744003823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76EEB7-1E87-0447-8CD6-DD220CF4E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526-3A03-9B41-8C9F-27156E701C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08D72-182D-C947-B3F7-B74948D08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6E396-D059-AF4D-A1D9-C1347978A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845B6-87C0-2F4A-8146-00E911CDF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6480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8A912D-4325-C449-BF2E-F331A221C69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146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926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3803ECC-8207-244B-8051-94AA5304EDD9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2E8536-821C-3846-A152-2001B7BA4BC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7A02781-FFB4-C04E-97FB-78D26A9E8F1C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4C29607-37D2-7A4B-98E2-2C851CD6776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2FC7BA-80CC-1C4E-B268-B3EEA08137F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EBC8FB1-96B9-D84A-BD2A-BC8410EBE012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A8455B4-A778-B44D-A7E8-C45A4846D9F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407CCA-80EF-2B45-8F8C-7D5796A61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50095" y="976630"/>
            <a:ext cx="2268507" cy="47845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221C3-F2D3-FC4F-938B-4C4CAC737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5150" y="976630"/>
            <a:ext cx="8264057" cy="478459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1B46-3E9A-AC48-8C84-5B46EA1E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9F8F49-5859-714C-8EE1-61A74F32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B6F69-3FFA-D94F-BA99-873D36F7F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1B40EC-87DB-A64F-9D4B-98A86F7CEFFF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590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88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3ABDDED5-B489-454D-A72D-46C9473AB018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6338A9A-49A1-B04D-B479-43604A5CD6D5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 40">
              <a:extLst>
                <a:ext uri="{FF2B5EF4-FFF2-40B4-BE49-F238E27FC236}">
                  <a16:creationId xmlns:a16="http://schemas.microsoft.com/office/drawing/2014/main" id="{3151B6D8-101B-F34D-992A-1668DB5D0067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41">
              <a:extLst>
                <a:ext uri="{FF2B5EF4-FFF2-40B4-BE49-F238E27FC236}">
                  <a16:creationId xmlns:a16="http://schemas.microsoft.com/office/drawing/2014/main" id="{21D4DE71-EB1A-E74C-9364-5FEC5377F4EF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D99A5CD-9D3A-DA46-AD96-34B9DB522051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6537DF9-74F2-924C-9B63-22B100C80C92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D7655457-8E4D-F34C-A595-66A45E9C3A1F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id="{FB0E8D2C-8947-E44C-BC5F-F81B083DAA3E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ED57F45D-85B8-AC49-A2BA-E941F1BE7F15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A576359-CAE3-634C-8DF8-A834BCD7D668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343F35-6601-BD4A-B9A5-25361D0453D2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ED1C169-DCD9-9C4B-91B1-519621155A64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328AC7-E0BC-0E46-A25B-11D523EC8100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32BBE02A-588F-6C4D-B310-694098C6A340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751D5A0-C90A-0A44-8654-CFE1B719B35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F0FA086-0D80-B74A-9B37-5EACDE30D61F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022E302-2A55-8844-A50B-DC16D075E16B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4B325F5-A048-2843-A40B-3B2B31ECED76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 56">
              <a:extLst>
                <a:ext uri="{FF2B5EF4-FFF2-40B4-BE49-F238E27FC236}">
                  <a16:creationId xmlns:a16="http://schemas.microsoft.com/office/drawing/2014/main" id="{7707B616-7E85-5442-B46B-AF9426A7A0E9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8" name="Freeform 57">
              <a:extLst>
                <a:ext uri="{FF2B5EF4-FFF2-40B4-BE49-F238E27FC236}">
                  <a16:creationId xmlns:a16="http://schemas.microsoft.com/office/drawing/2014/main" id="{08914A00-D181-5847-A150-77CE67F94369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9" name="Freeform 58">
              <a:extLst>
                <a:ext uri="{FF2B5EF4-FFF2-40B4-BE49-F238E27FC236}">
                  <a16:creationId xmlns:a16="http://schemas.microsoft.com/office/drawing/2014/main" id="{DAF2D976-5F49-2848-B465-C85708A6D706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5E333474-B850-354C-A2E2-01735C948D47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BC25646C-71B3-4A44-A4FE-C3CABE5580BB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B598CFE9-67EE-E342-9EF7-F40A1E0BE59E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1E29AD13-94FE-1349-A28E-10F6E780F510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0648E-B4D5-4145-84E7-46B5793EA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68351"/>
            <a:ext cx="5066001" cy="2334768"/>
          </a:xfrm>
        </p:spPr>
        <p:txBody>
          <a:bodyPr anchor="t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3B92A6-7558-3148-B855-5BC58B415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4255453"/>
            <a:ext cx="5066001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0B541-D211-974B-97FE-C1F9473AB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27FB0-D95A-D543-8E29-6E5F22B49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4404-F49D-9F48-A10B-1F60870B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6A1FD1-D82F-3141-8687-8D7C0631C21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79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442ECFEB-12CF-4C4F-BC8A-5816C27CA565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26C9482-2804-144B-88B2-0AF191BD757D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1363F79-96BD-9240-86E2-DF26C9C2437D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53F0BF1-DA57-1D49-82F0-802F4D385A85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CD42A1B-A03A-C946-8A2A-CE437EA433FD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591FE00-3AAF-9B4B-8107-E94D50828227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49E92E9-89A7-4842-B271-411C7DF75D2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C29C99-0841-9F46-AB1A-E9751DFE4487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0AB684-BDA8-014B-8DCC-125F8B8DC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40E05-0F5F-6243-AD57-66BFC33AD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2851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0B3A4-11FE-D94C-9B93-255E362310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9638" y="2365755"/>
            <a:ext cx="5239512" cy="3395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BEEAF-F881-6E48-84AF-E5CEEF1C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72753-1CC3-9244-9AF0-6927018A6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D55D0-FCC7-AC42-9810-9B49E3348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C736C3-88FB-244C-83B8-B2856998D22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430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7D16A9C-7411-5242-A59C-816B8907E3BE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997260B-7D44-7049-B605-7FD6E6CE5612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D6AF601-77C3-D74A-B1E5-7F33703A6927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DFCA921-0F9E-2E41-A285-75409E25501A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120B9E03-438B-FC42-9DA1-835D5BC3FE8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670E1F-61CD-8940-A898-6D5092A78BB9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080C64CF-0C6A-3449-9709-AE038C4A7995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EC46D5B-957F-A24C-8E36-CC71F660EC8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058182F-7B5E-FD42-AFC6-A3848D833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" y="768096"/>
            <a:ext cx="7333488" cy="12710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9E4DE-75C0-C841-A68D-9D7BBAD76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149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C87F7-356E-9E43-97A0-D972B22853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2149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B4C28-30CB-CC4E-A25E-F4FEFA49B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3066" y="2365756"/>
            <a:ext cx="5239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ED0191-963B-1E4C-BEC5-9B42E3951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83066" y="3189668"/>
            <a:ext cx="5239512" cy="257155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E0BED-3EB7-BB4A-A556-FA967FB01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A2466A-4D90-174C-B382-AC4674D7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EADE49-8082-214B-9742-5EE8DA2E9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E39200-18D5-014B-BAB8-FF5D0BA15E0C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872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D7DF52F6-A06E-0343-95B8-DAAC38DB4B8C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7092C52-7052-0749-9DA0-9374DBF495AE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64E1C2F-81E1-C44D-859C-946596C950F2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3626485-4263-0A44-9561-E278A7056C33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7D45AAB5-3CCC-DE4A-A962-3702911B55CC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CAFB16F-8EDE-D44F-A51E-34EDC41E7404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CD51329-732C-BB4C-98E5-715BAF9F8853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92B5D44-BC55-AF4C-984D-C8231B22F80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A1E9E2-564E-7049-A22F-BB5B876B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359D05-C08D-7747-B2FC-3F62B335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FF615-BB08-A844-B689-BAA7C5040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63A67D-F96F-4849-8C83-49CC3A653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DCFAAB9-2B6B-8D4C-A748-433E2C393EA6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33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95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14A35-7AAF-4B42-9C68-47A633EFD9D0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DABCED79-0E70-FB4D-ABF2-D859BF5556E4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64885D-A3A4-5144-AB4E-7624F27287E6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22073D5-CC72-0549-BD26-F7AF9851BE45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827A049-C9FD-554E-9B01-F151B0D9E86B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6832559-4D18-8744-AB91-9FCFAB732477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F97A623-E5DC-1B44-B687-8643B9F0D741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637BBE1-2C82-4E45-B5C5-35E07B05E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1" y="764973"/>
            <a:ext cx="3609982" cy="1395043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01F2E-A734-364B-8A7D-990D6B88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4832" y="770890"/>
            <a:ext cx="6112517" cy="480057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7CBAD9-5515-1748-8E77-F48160F4ED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7089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6C22B-80D4-AA42-9999-401E37B46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055DE4-33E8-7F4B-9334-95EA6084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70FA5-21EE-D742-8F01-C1BAE0FDB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EF966AA-D7DF-F84D-80D4-E216A641B005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06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210D391A-F01E-4947-8A01-95438AA0B323}"/>
              </a:ext>
            </a:extLst>
          </p:cNvPr>
          <p:cNvGrpSpPr/>
          <p:nvPr/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D499306-B4E0-064D-8F6C-96E9C4BD04DA}"/>
                </a:ext>
              </a:extLst>
            </p:cNvPr>
            <p:cNvSpPr/>
            <p:nvPr/>
          </p:nvSpPr>
          <p:spPr>
            <a:xfrm>
              <a:off x="10290315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AF3D0241-0A21-8047-8CE3-B3FDD5FDF719}"/>
                </a:ext>
              </a:extLst>
            </p:cNvPr>
            <p:cNvSpPr/>
            <p:nvPr/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13083F97-6891-0447-957C-AB0834B826D2}"/>
                </a:ext>
              </a:extLst>
            </p:cNvPr>
            <p:cNvSpPr/>
            <p:nvPr/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2EF7D75-E7C1-5147-A03B-3EC641CF3B08}"/>
                </a:ext>
              </a:extLst>
            </p:cNvPr>
            <p:cNvSpPr/>
            <p:nvPr/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6D7CA94-94B4-C140-8C68-01C0ADFA1C71}"/>
                </a:ext>
              </a:extLst>
            </p:cNvPr>
            <p:cNvSpPr/>
            <p:nvPr/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11CD629-C318-A848-BDDE-BBA9465EBF9D}"/>
                </a:ext>
              </a:extLst>
            </p:cNvPr>
            <p:cNvSpPr/>
            <p:nvPr/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2A5AC1F8-1370-E946-977E-E4CFC6947BAB}"/>
                </a:ext>
              </a:extLst>
            </p:cNvPr>
            <p:cNvSpPr/>
            <p:nvPr/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CEE63B-B967-0A48-9623-22037676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89"/>
            <a:ext cx="3609983" cy="1389127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11F680-28C8-FA44-9CD5-20709DA02E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23838" y="890816"/>
            <a:ext cx="6060136" cy="4870411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D507CD-197E-BB4C-83A6-DA3FC97A2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50" y="2160016"/>
            <a:ext cx="3609983" cy="36012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9E00AC-DF6C-D548-8A06-D6269BDB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D113B-57D4-9A4F-BFE0-2A3963B42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D9954-FA18-8948-AA52-21CED0594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3EB25D-2379-5040-B990-1C99B0B7D931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11058344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32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5/22/2025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840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F2B51C-9578-EB41-A17E-FFF9D491A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0315" y="0"/>
            <a:ext cx="1901686" cy="6858000"/>
            <a:chOff x="10290315" y="0"/>
            <a:chExt cx="1901686" cy="6858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E9CAEA-4CF4-D249-8127-CD2FA20187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 85">
              <a:extLst>
                <a:ext uri="{FF2B5EF4-FFF2-40B4-BE49-F238E27FC236}">
                  <a16:creationId xmlns:a16="http://schemas.microsoft.com/office/drawing/2014/main" id="{E51EDD93-C3A3-DF47-BCFC-43B049E34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0315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 86">
              <a:extLst>
                <a:ext uri="{FF2B5EF4-FFF2-40B4-BE49-F238E27FC236}">
                  <a16:creationId xmlns:a16="http://schemas.microsoft.com/office/drawing/2014/main" id="{D574DB0D-896A-D649-89B1-33753E1D4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6295093"/>
              <a:ext cx="538821" cy="562907"/>
            </a:xfrm>
            <a:custGeom>
              <a:avLst/>
              <a:gdLst>
                <a:gd name="connsiteX0" fmla="*/ 538821 w 538821"/>
                <a:gd name="connsiteY0" fmla="*/ 0 h 562907"/>
                <a:gd name="connsiteX1" fmla="*/ 538821 w 538821"/>
                <a:gd name="connsiteY1" fmla="*/ 562907 h 562907"/>
                <a:gd name="connsiteX2" fmla="*/ 22 w 538821"/>
                <a:gd name="connsiteY2" fmla="*/ 562907 h 562907"/>
                <a:gd name="connsiteX3" fmla="*/ 0 w 538821"/>
                <a:gd name="connsiteY3" fmla="*/ 562686 h 562907"/>
                <a:gd name="connsiteX4" fmla="*/ 451422 w 538821"/>
                <a:gd name="connsiteY4" fmla="*/ 8810 h 562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907">
                  <a:moveTo>
                    <a:pt x="538821" y="0"/>
                  </a:moveTo>
                  <a:lnTo>
                    <a:pt x="538821" y="562907"/>
                  </a:lnTo>
                  <a:lnTo>
                    <a:pt x="22" y="562907"/>
                  </a:lnTo>
                  <a:lnTo>
                    <a:pt x="0" y="562686"/>
                  </a:ln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 87">
              <a:extLst>
                <a:ext uri="{FF2B5EF4-FFF2-40B4-BE49-F238E27FC236}">
                  <a16:creationId xmlns:a16="http://schemas.microsoft.com/office/drawing/2014/main" id="{62256DD9-FEA3-4A40-80D1-B33F0FF15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3552066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8">
              <a:extLst>
                <a:ext uri="{FF2B5EF4-FFF2-40B4-BE49-F238E27FC236}">
                  <a16:creationId xmlns:a16="http://schemas.microsoft.com/office/drawing/2014/main" id="{534E9839-EAD7-3C49-8D10-E4BFE0820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2180552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 89">
              <a:extLst>
                <a:ext uri="{FF2B5EF4-FFF2-40B4-BE49-F238E27FC236}">
                  <a16:creationId xmlns:a16="http://schemas.microsoft.com/office/drawing/2014/main" id="{DDFC3FA6-9BB5-A34E-9337-A2E9A1EED9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809039"/>
              <a:ext cx="538821" cy="1125373"/>
            </a:xfrm>
            <a:custGeom>
              <a:avLst/>
              <a:gdLst>
                <a:gd name="connsiteX0" fmla="*/ 538821 w 538821"/>
                <a:gd name="connsiteY0" fmla="*/ 0 h 1125373"/>
                <a:gd name="connsiteX1" fmla="*/ 538821 w 538821"/>
                <a:gd name="connsiteY1" fmla="*/ 1125373 h 1125373"/>
                <a:gd name="connsiteX2" fmla="*/ 451422 w 538821"/>
                <a:gd name="connsiteY2" fmla="*/ 1116562 h 1125373"/>
                <a:gd name="connsiteX3" fmla="*/ 0 w 538821"/>
                <a:gd name="connsiteY3" fmla="*/ 562686 h 1125373"/>
                <a:gd name="connsiteX4" fmla="*/ 451422 w 538821"/>
                <a:gd name="connsiteY4" fmla="*/ 8810 h 1125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1125373">
                  <a:moveTo>
                    <a:pt x="538821" y="0"/>
                  </a:moveTo>
                  <a:lnTo>
                    <a:pt x="538821" y="1125373"/>
                  </a:lnTo>
                  <a:lnTo>
                    <a:pt x="451422" y="1116562"/>
                  </a:lnTo>
                  <a:cubicBezTo>
                    <a:pt x="193796" y="1063844"/>
                    <a:pt x="0" y="835897"/>
                    <a:pt x="0" y="562686"/>
                  </a:cubicBezTo>
                  <a:cubicBezTo>
                    <a:pt x="0" y="289475"/>
                    <a:pt x="193796" y="61528"/>
                    <a:pt x="451422" y="88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 97">
              <a:extLst>
                <a:ext uri="{FF2B5EF4-FFF2-40B4-BE49-F238E27FC236}">
                  <a16:creationId xmlns:a16="http://schemas.microsoft.com/office/drawing/2014/main" id="{45000D9E-4AD7-5A4F-8E99-302F388C83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3180" y="0"/>
              <a:ext cx="538821" cy="562898"/>
            </a:xfrm>
            <a:custGeom>
              <a:avLst/>
              <a:gdLst>
                <a:gd name="connsiteX0" fmla="*/ 21 w 538821"/>
                <a:gd name="connsiteY0" fmla="*/ 0 h 562898"/>
                <a:gd name="connsiteX1" fmla="*/ 538821 w 538821"/>
                <a:gd name="connsiteY1" fmla="*/ 0 h 562898"/>
                <a:gd name="connsiteX2" fmla="*/ 538821 w 538821"/>
                <a:gd name="connsiteY2" fmla="*/ 562898 h 562898"/>
                <a:gd name="connsiteX3" fmla="*/ 451422 w 538821"/>
                <a:gd name="connsiteY3" fmla="*/ 554087 h 562898"/>
                <a:gd name="connsiteX4" fmla="*/ 0 w 538821"/>
                <a:gd name="connsiteY4" fmla="*/ 211 h 562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8821" h="562898">
                  <a:moveTo>
                    <a:pt x="21" y="0"/>
                  </a:moveTo>
                  <a:lnTo>
                    <a:pt x="538821" y="0"/>
                  </a:lnTo>
                  <a:lnTo>
                    <a:pt x="538821" y="562898"/>
                  </a:lnTo>
                  <a:lnTo>
                    <a:pt x="451422" y="554087"/>
                  </a:lnTo>
                  <a:cubicBezTo>
                    <a:pt x="193796" y="501369"/>
                    <a:pt x="0" y="27342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62A1B-F56A-4931-B17F-8295DF884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751" y="768334"/>
            <a:ext cx="6479629" cy="2866405"/>
          </a:xfrm>
        </p:spPr>
        <p:txBody>
          <a:bodyPr>
            <a:normAutofit/>
          </a:bodyPr>
          <a:lstStyle/>
          <a:p>
            <a:r>
              <a:rPr lang="ru-RU" sz="3600" dirty="0"/>
              <a:t>ОСНОВЫ ПОСТРОЕНИЯ БЛОК-СХЕМ И ИХ ИСПОЛЬЗОВАНИЕ В МОДЕЛИРОВАНИИ ПРОЦЕССОВ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00985F7-A711-4020-F5FF-63F918BD2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9751" y="4283239"/>
            <a:ext cx="6479629" cy="1475177"/>
          </a:xfrm>
        </p:spPr>
        <p:txBody>
          <a:bodyPr>
            <a:normAutofit/>
          </a:bodyPr>
          <a:lstStyle/>
          <a:p>
            <a:r>
              <a:rPr lang="ru-RU" dirty="0"/>
              <a:t>Доклад подготовил студент группы ИВБО-11-23 Туктаров Т.А.</a:t>
            </a:r>
          </a:p>
        </p:txBody>
      </p:sp>
      <p:pic>
        <p:nvPicPr>
          <p:cNvPr id="4" name="Picture 3" descr="Абстрактный фон с сетью">
            <a:extLst>
              <a:ext uri="{FF2B5EF4-FFF2-40B4-BE49-F238E27FC236}">
                <a16:creationId xmlns:a16="http://schemas.microsoft.com/office/drawing/2014/main" id="{96567544-E39E-7F8D-419C-F0A57903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36" r="8343" b="-2"/>
          <a:stretch>
            <a:fillRect/>
          </a:stretch>
        </p:blipFill>
        <p:spPr>
          <a:xfrm>
            <a:off x="20" y="1"/>
            <a:ext cx="4173349" cy="68579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EA70831-9A8D-3B4D-8EA5-EE32F93E9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39752" y="6087110"/>
            <a:ext cx="6883742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13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800B09-C0F0-A1DD-C04A-07F1E8572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7F289399-6399-2A5E-8586-E50585992A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459" y="2160588"/>
            <a:ext cx="4797219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66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FF514-8DAF-8B37-1DDF-E5E69C40D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блок-схем</a:t>
            </a:r>
            <a:r>
              <a:rPr lang="en-US" dirty="0"/>
              <a:t>. </a:t>
            </a:r>
            <a:r>
              <a:rPr lang="ru-RU" dirty="0"/>
              <a:t>Диаграмма вариантов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989726-8169-CB66-0895-F8FE54EA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2DE2352-4C8F-8C6C-2CF5-4FC6008063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59" y="2278824"/>
            <a:ext cx="6114415" cy="33635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90310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97FD8B-CBF2-6880-B7A6-1B7B3A2B9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блок-схем.</a:t>
            </a:r>
            <a:r>
              <a:rPr lang="en-US" dirty="0"/>
              <a:t> </a:t>
            </a:r>
            <a:r>
              <a:rPr lang="ru-RU" dirty="0"/>
              <a:t>Диаграмма последовательности</a:t>
            </a:r>
          </a:p>
        </p:txBody>
      </p:sp>
      <p:pic>
        <p:nvPicPr>
          <p:cNvPr id="4" name="Picture 12">
            <a:extLst>
              <a:ext uri="{FF2B5EF4-FFF2-40B4-BE49-F238E27FC236}">
                <a16:creationId xmlns:a16="http://schemas.microsoft.com/office/drawing/2014/main" id="{2C15A8FB-3955-0FA0-E37E-4001E0984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957" y="2160588"/>
            <a:ext cx="6506224" cy="3600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8495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5F85A-AA38-88A4-AA9C-AD51D5301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блок-схем. Диаграмма потоков данных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96B329EA-4B94-F7DB-11B8-E53DB26C4A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864" y="2160588"/>
            <a:ext cx="6390409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120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F4555D-C1C7-B521-396E-C53E8C74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Типы блок-схем. Блок-схема принятия решений.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6BC63A8B-EFC2-7B26-FA4E-3B5E5135BE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056" y="2503488"/>
            <a:ext cx="5534025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35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A220D4-D871-D09D-951A-3F37EA979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Элементы блок-схем.</a:t>
            </a:r>
          </a:p>
        </p:txBody>
      </p:sp>
      <p:pic>
        <p:nvPicPr>
          <p:cNvPr id="4098" name="Picture 2" descr="Терминал_Terminator">
            <a:extLst>
              <a:ext uri="{FF2B5EF4-FFF2-40B4-BE49-F238E27FC236}">
                <a16:creationId xmlns:a16="http://schemas.microsoft.com/office/drawing/2014/main" id="{28269956-3F37-6600-40F0-B611186EE2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6" y="1628775"/>
            <a:ext cx="1611747" cy="16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вход_отвод">
            <a:extLst>
              <a:ext uri="{FF2B5EF4-FFF2-40B4-BE49-F238E27FC236}">
                <a16:creationId xmlns:a16="http://schemas.microsoft.com/office/drawing/2014/main" id="{DB4303B8-AB1A-265F-2A67-2BC46E8F7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16" y="1628775"/>
            <a:ext cx="1611748" cy="16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Action_Process - Процесс действия">
            <a:extLst>
              <a:ext uri="{FF2B5EF4-FFF2-40B4-BE49-F238E27FC236}">
                <a16:creationId xmlns:a16="http://schemas.microsoft.com/office/drawing/2014/main" id="{DC185B08-47E2-E698-08E6-47B4C96AC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2237" y="1628775"/>
            <a:ext cx="1611747" cy="16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Решение-">
            <a:extLst>
              <a:ext uri="{FF2B5EF4-FFF2-40B4-BE49-F238E27FC236}">
                <a16:creationId xmlns:a16="http://schemas.microsoft.com/office/drawing/2014/main" id="{5D575B04-329C-D26F-D4C6-0B070A6A1C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594" y="4177592"/>
            <a:ext cx="1611749" cy="1615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Ссылка на страницу-Connector_Reference">
            <a:extLst>
              <a:ext uri="{FF2B5EF4-FFF2-40B4-BE49-F238E27FC236}">
                <a16:creationId xmlns:a16="http://schemas.microsoft.com/office/drawing/2014/main" id="{4C6BCB46-3AE4-5FF8-83C2-94F521159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917" y="4182119"/>
            <a:ext cx="1611748" cy="16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 descr="Поток-Стрелка">
            <a:extLst>
              <a:ext uri="{FF2B5EF4-FFF2-40B4-BE49-F238E27FC236}">
                <a16:creationId xmlns:a16="http://schemas.microsoft.com/office/drawing/2014/main" id="{4F8D1E0C-AE64-FDA4-9C8E-CE9C6FD1E1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77348"/>
            <a:ext cx="1611747" cy="161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7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EFC3F4-3481-4B9F-11C8-B32017366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1206358814"/>
      </p:ext>
    </p:extLst>
  </p:cSld>
  <p:clrMapOvr>
    <a:masterClrMapping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49</Words>
  <Application>Microsoft Office PowerPoint</Application>
  <PresentationFormat>Широкоэкранный</PresentationFormat>
  <Paragraphs>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Neue Haas Grotesk Text Pro</vt:lpstr>
      <vt:lpstr>PunchcardVTI</vt:lpstr>
      <vt:lpstr>ОСНОВЫ ПОСТРОЕНИЯ БЛОК-СХЕМ И ИХ ИСПОЛЬЗОВАНИЕ В МОДЕЛИРОВАНИИ ПРОЦЕССОВ</vt:lpstr>
      <vt:lpstr>Введение</vt:lpstr>
      <vt:lpstr>Типы блок-схем. Диаграмма вариантов</vt:lpstr>
      <vt:lpstr>Типы блок-схем. Диаграмма последовательности</vt:lpstr>
      <vt:lpstr>Типы блок-схем. Диаграмма потоков данных</vt:lpstr>
      <vt:lpstr>Типы блок-схем. Блок-схема принятия решений.</vt:lpstr>
      <vt:lpstr>Элементы блок-схем.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Timur Tuktarov</dc:creator>
  <cp:lastModifiedBy>Timur Tuktarov</cp:lastModifiedBy>
  <cp:revision>4</cp:revision>
  <dcterms:created xsi:type="dcterms:W3CDTF">2025-05-22T06:56:59Z</dcterms:created>
  <dcterms:modified xsi:type="dcterms:W3CDTF">2025-05-22T08:10:34Z</dcterms:modified>
</cp:coreProperties>
</file>