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51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94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5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59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14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368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1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00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00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04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41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9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41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39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6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287DA-6230-4A55-B062-DA42543E28BD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E293-876B-43D6-B09A-723AC962D5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84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85F6-F56C-43FF-8626-EE40C2192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Диаграммы вариантов использования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E399C-ABF6-4770-B1E7-1FB082A02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группы ИВБО-11-23 </a:t>
            </a:r>
            <a:r>
              <a:rPr lang="ru-RU" dirty="0" err="1"/>
              <a:t>Туктаров</a:t>
            </a:r>
            <a:r>
              <a:rPr lang="ru-RU" dirty="0"/>
              <a:t> Т.А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18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C41D-CDF4-4DD0-A08F-78E8F514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Введение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01617-B0DB-4220-9927-81EEA597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практической работы требовалось описать функции рассматриваемой системы с помощью диаграммы вариантов использования.</a:t>
            </a:r>
          </a:p>
          <a:p>
            <a:r>
              <a:rPr lang="ru-RU" dirty="0"/>
              <a:t>Вариант данной практической работы – </a:t>
            </a:r>
            <a:r>
              <a:rPr lang="en-US" dirty="0"/>
              <a:t>“</a:t>
            </a:r>
            <a:r>
              <a:rPr lang="ru-RU" dirty="0"/>
              <a:t>Аптека</a:t>
            </a:r>
            <a:r>
              <a:rPr lang="en-US" dirty="0"/>
              <a:t>”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420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EDB1-3170-46AB-9718-93BFDBA9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Актор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покупатель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3724C4F-AA00-4F05-BAED-F265CB0D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CA7A89-0D55-4E16-B000-4AED7E6B7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29" y="2185182"/>
            <a:ext cx="3620444" cy="390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6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1785-9F3A-44E6-B5B6-09A1FB5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Актор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покупатель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B17D8-2078-4139-BB7B-014409955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093" y="2645559"/>
            <a:ext cx="4704316" cy="2876918"/>
          </a:xfrm>
        </p:spPr>
      </p:pic>
    </p:spTree>
    <p:extLst>
      <p:ext uri="{BB962C8B-B14F-4D97-AF65-F5344CB8AC3E}">
        <p14:creationId xmlns:p14="http://schemas.microsoft.com/office/powerpoint/2010/main" val="76984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4984-F2FC-4654-8A0A-13F09707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dirty="0" err="1"/>
              <a:t>Актор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покупатель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716D7-862F-4088-A37B-208534B6B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719" y="2384887"/>
            <a:ext cx="7259063" cy="3277057"/>
          </a:xfrm>
        </p:spPr>
      </p:pic>
    </p:spTree>
    <p:extLst>
      <p:ext uri="{BB962C8B-B14F-4D97-AF65-F5344CB8AC3E}">
        <p14:creationId xmlns:p14="http://schemas.microsoft.com/office/powerpoint/2010/main" val="241322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75B4-6700-4AF6-A144-F8C3B5AE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ru-RU" dirty="0" err="1"/>
              <a:t>Актор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покупатель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A986D-C326-46C1-A6DE-95CAAFDA3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246" y="2336800"/>
            <a:ext cx="6931484" cy="3598863"/>
          </a:xfrm>
        </p:spPr>
      </p:pic>
    </p:spTree>
    <p:extLst>
      <p:ext uri="{BB962C8B-B14F-4D97-AF65-F5344CB8AC3E}">
        <p14:creationId xmlns:p14="http://schemas.microsoft.com/office/powerpoint/2010/main" val="269748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ED23-4891-4287-9E0C-6DF30ED0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ru-RU" dirty="0" err="1"/>
              <a:t>Актор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фармацевт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4352EB-1927-47D2-9AA1-53C7AA9FC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055" y="2336800"/>
            <a:ext cx="6996391" cy="3598863"/>
          </a:xfrm>
        </p:spPr>
      </p:pic>
    </p:spTree>
    <p:extLst>
      <p:ext uri="{BB962C8B-B14F-4D97-AF65-F5344CB8AC3E}">
        <p14:creationId xmlns:p14="http://schemas.microsoft.com/office/powerpoint/2010/main" val="259603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E6AC-1D5E-4D57-84FC-5E3F4BD8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</a:t>
            </a:r>
            <a:r>
              <a:rPr lang="ru-RU" dirty="0" err="1"/>
              <a:t>Актор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курьер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F66931-E5B7-434F-8DA6-6539C8BFE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052" y="2336800"/>
            <a:ext cx="2876397" cy="3598863"/>
          </a:xfrm>
        </p:spPr>
      </p:pic>
    </p:spTree>
    <p:extLst>
      <p:ext uri="{BB962C8B-B14F-4D97-AF65-F5344CB8AC3E}">
        <p14:creationId xmlns:p14="http://schemas.microsoft.com/office/powerpoint/2010/main" val="2246824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C059-ADB6-400E-A65D-AEC039A5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Вся диаграмма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D3D150-2638-486C-974F-4C21C3E97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167" y="2336800"/>
            <a:ext cx="3933641" cy="3598863"/>
          </a:xfrm>
        </p:spPr>
      </p:pic>
    </p:spTree>
    <p:extLst>
      <p:ext uri="{BB962C8B-B14F-4D97-AF65-F5344CB8AC3E}">
        <p14:creationId xmlns:p14="http://schemas.microsoft.com/office/powerpoint/2010/main" val="3811729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80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“Диаграммы вариантов использования”</vt:lpstr>
      <vt:lpstr>1. Введение</vt:lpstr>
      <vt:lpstr>2. Актор “покупатель”</vt:lpstr>
      <vt:lpstr>2. Актор “покупатель”</vt:lpstr>
      <vt:lpstr>2. Актор “покупатель”</vt:lpstr>
      <vt:lpstr>2. Актор “покупатель”</vt:lpstr>
      <vt:lpstr>3. Актор “фармацевт”</vt:lpstr>
      <vt:lpstr>4. Актор “курьер”</vt:lpstr>
      <vt:lpstr>5. Вся диаграмма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“Диаграммы вариантов использования”</dc:title>
  <dc:creator>Timur Tuktarov</dc:creator>
  <cp:lastModifiedBy>Timur Tuktarov</cp:lastModifiedBy>
  <cp:revision>4</cp:revision>
  <dcterms:created xsi:type="dcterms:W3CDTF">2025-02-27T18:17:58Z</dcterms:created>
  <dcterms:modified xsi:type="dcterms:W3CDTF">2025-02-27T18:45:16Z</dcterms:modified>
</cp:coreProperties>
</file>