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C8B12C7-0C34-4315-9557-1FF4FC56DC58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2F27873E-7534-432A-BC12-B857AA3C8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246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12C7-0C34-4315-9557-1FF4FC56DC58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873E-7534-432A-BC12-B857AA3C8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12C7-0C34-4315-9557-1FF4FC56DC58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873E-7534-432A-BC12-B857AA3C8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4229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12C7-0C34-4315-9557-1FF4FC56DC58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873E-7534-432A-BC12-B857AA3C8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732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12C7-0C34-4315-9557-1FF4FC56DC58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873E-7534-432A-BC12-B857AA3C8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04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12C7-0C34-4315-9557-1FF4FC56DC58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873E-7534-432A-BC12-B857AA3C8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483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12C7-0C34-4315-9557-1FF4FC56DC58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873E-7534-432A-BC12-B857AA3C8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757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C8B12C7-0C34-4315-9557-1FF4FC56DC58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873E-7534-432A-BC12-B857AA3C8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538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C8B12C7-0C34-4315-9557-1FF4FC56DC58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873E-7534-432A-BC12-B857AA3C8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79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12C7-0C34-4315-9557-1FF4FC56DC58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873E-7534-432A-BC12-B857AA3C8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900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12C7-0C34-4315-9557-1FF4FC56DC58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873E-7534-432A-BC12-B857AA3C8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2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12C7-0C34-4315-9557-1FF4FC56DC58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873E-7534-432A-BC12-B857AA3C8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64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12C7-0C34-4315-9557-1FF4FC56DC58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873E-7534-432A-BC12-B857AA3C8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745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12C7-0C34-4315-9557-1FF4FC56DC58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873E-7534-432A-BC12-B857AA3C8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252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12C7-0C34-4315-9557-1FF4FC56DC58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873E-7534-432A-BC12-B857AA3C8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52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12C7-0C34-4315-9557-1FF4FC56DC58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873E-7534-432A-BC12-B857AA3C8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0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B12C7-0C34-4315-9557-1FF4FC56DC58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7873E-7534-432A-BC12-B857AA3C8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760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C8B12C7-0C34-4315-9557-1FF4FC56DC58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2F27873E-7534-432A-BC12-B857AA3C8B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417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318B-0764-4181-BDCB-59B7B9690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Пр</a:t>
            </a:r>
            <a:r>
              <a:rPr lang="ru-RU" dirty="0"/>
              <a:t> 6. Построение диаграмм деятельности и состояний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336B8-84C5-4F0A-849C-E4958C97E8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студент группы ивбо-11-23 </a:t>
            </a:r>
            <a:r>
              <a:rPr lang="ru-RU" dirty="0" err="1"/>
              <a:t>туктаров</a:t>
            </a:r>
            <a:r>
              <a:rPr lang="ru-RU" dirty="0"/>
              <a:t> </a:t>
            </a:r>
            <a:r>
              <a:rPr lang="ru-RU" dirty="0" err="1"/>
              <a:t>т.а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94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964E-0784-48BD-AAE2-34A3B2E85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Диаграмма деятельности.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FEE628-00F7-4197-B30C-53B101BDF75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488" y="2603500"/>
            <a:ext cx="6145336" cy="3416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2405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025E4-B61B-4B5A-AD80-C0644E953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Диаграмма состояний. Часть 1.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5F319-0B9E-4645-ACFA-A973808DD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69EF59C-E6CF-44E4-8DF8-4420C6B99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В качестве описываемого объекта для диаграммы выбран объект «Лекарство.».</a:t>
            </a:r>
          </a:p>
          <a:p>
            <a:r>
              <a:rPr lang="ru-RU" dirty="0"/>
              <a:t>На рисунке виден процесс принятия лекарства аптекой.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40393A-5AB8-49CB-BF53-173E9C3AA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005" y="1393738"/>
            <a:ext cx="3535767" cy="468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5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BC72-BA0A-450C-910C-9BDA96E2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2.Диаграмма состояний. Часть 2.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1E85EFF-0617-4A3D-8A5C-325A0AB51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5298" y="1447800"/>
            <a:ext cx="3782291" cy="4572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792D8-F73C-4C21-8790-C3CE93315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/>
              <a:t>На данном рисунке показан процесс сбора и отправки заказа, который содержит в себе конкретное лекарство</a:t>
            </a:r>
          </a:p>
        </p:txBody>
      </p:sp>
    </p:spTree>
    <p:extLst>
      <p:ext uri="{BB962C8B-B14F-4D97-AF65-F5344CB8AC3E}">
        <p14:creationId xmlns:p14="http://schemas.microsoft.com/office/powerpoint/2010/main" val="4101269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B8D66A-F56D-41E8-83A6-D27F0641D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Полная диаграмма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66D384-8B31-4ECE-94CA-173FF866E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84E8DD-7597-4FC0-B7C0-F6574E25A142}"/>
              </a:ext>
            </a:extLst>
          </p:cNvPr>
          <p:cNvPicPr>
            <a:picLocks noGrp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68" y="399792"/>
            <a:ext cx="2063578" cy="5687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672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</TotalTime>
  <Words>77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Пр 6. Построение диаграмм деятельности и состояний</vt:lpstr>
      <vt:lpstr>1. Диаграмма деятельности.</vt:lpstr>
      <vt:lpstr>2. Диаграмма состояний. Часть 1.</vt:lpstr>
      <vt:lpstr>2.Диаграмма состояний. Часть 2.</vt:lpstr>
      <vt:lpstr>3. Полная диаграмма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 6. Построение диаграмм деятельности и состояний</dc:title>
  <dc:creator>Timur Tuktarov</dc:creator>
  <cp:lastModifiedBy>Timur Tuktarov</cp:lastModifiedBy>
  <cp:revision>2</cp:revision>
  <dcterms:created xsi:type="dcterms:W3CDTF">2025-04-17T14:56:25Z</dcterms:created>
  <dcterms:modified xsi:type="dcterms:W3CDTF">2025-04-17T15:05:20Z</dcterms:modified>
</cp:coreProperties>
</file>