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46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0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036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77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90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831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29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042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30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4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7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21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36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20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9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7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8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E70-0034-4529-8ECA-A3BE05DA583A}" type="datetimeFigureOut">
              <a:rPr lang="ru-RU" smtClean="0"/>
              <a:t>01.03.2025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789C0-E8C0-404E-BEC1-13231BA5C0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802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A03B-B1DC-4965-947E-D7909ECCDF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Структура общения по Г.М. Андреевой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B9732-FDB1-4901-AFFD-C2D943E2D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студент группы ИВБО-11-23 </a:t>
            </a:r>
          </a:p>
          <a:p>
            <a:r>
              <a:rPr lang="ru-RU" dirty="0" err="1"/>
              <a:t>Туктаров</a:t>
            </a:r>
            <a:r>
              <a:rPr lang="ru-RU" dirty="0"/>
              <a:t> Т.А.</a:t>
            </a:r>
          </a:p>
        </p:txBody>
      </p:sp>
    </p:spTree>
    <p:extLst>
      <p:ext uri="{BB962C8B-B14F-4D97-AF65-F5344CB8AC3E}">
        <p14:creationId xmlns:p14="http://schemas.microsoft.com/office/powerpoint/2010/main" val="215895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EDFB-AC7D-44B3-9784-08B142DF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9. Понятия перцептивной стороны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71AC-FBDD-4753-BCB7-6088EE51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Идентификация — это способ познания другого человека, при котором предположение о его внутреннем состоянии строится на основе попыток поставить себя на место партнера по общению.</a:t>
            </a:r>
          </a:p>
          <a:p>
            <a:r>
              <a:rPr lang="ru-RU" dirty="0" err="1"/>
              <a:t>Стереотипизация</a:t>
            </a:r>
            <a:r>
              <a:rPr lang="ru-RU" dirty="0"/>
              <a:t> — это восприятие партнера на основе неко­его стереотипа, т. е. прежде всего как представителя определен­ной социальной группы.</a:t>
            </a:r>
          </a:p>
          <a:p>
            <a:r>
              <a:rPr lang="ru-RU" dirty="0"/>
              <a:t>Эмпатия — это эмоциональное сопереживание другому чело­веку. Она основана на умении правильно представить себе, что происходит в душе другого человека, что он переживает, как оце­нивает окружающий мир.</a:t>
            </a:r>
          </a:p>
          <a:p>
            <a:r>
              <a:rPr lang="ru-RU" dirty="0"/>
              <a:t>Аттракция (привлечение) — форма познания другого челове­ка, основанная на формировании устойчивого позитивного чувства к нему. В данном случае понимание партнера по общению возни­кает благодаря формированию привязанности к нему, дружеско­му или более глубокому интимно-личностному отношению.</a:t>
            </a:r>
          </a:p>
          <a:p>
            <a:r>
              <a:rPr lang="ru-RU" dirty="0"/>
              <a:t>Рефлексия — это механизм самопознания в процессе общения, в основе которого лежит способность человека представлять, как он воспринимается партнером по общению.</a:t>
            </a:r>
          </a:p>
          <a:p>
            <a:r>
              <a:rPr lang="ru-RU" dirty="0"/>
              <a:t>Каузальная атрибуция — механизм интерпретации поступков и чувств другого человека (стремление к выяснению причин по­ведения субъекта).</a:t>
            </a:r>
          </a:p>
        </p:txBody>
      </p:sp>
    </p:spTree>
    <p:extLst>
      <p:ext uri="{BB962C8B-B14F-4D97-AF65-F5344CB8AC3E}">
        <p14:creationId xmlns:p14="http://schemas.microsoft.com/office/powerpoint/2010/main" val="2632334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9DB4-A3D1-4B72-A0CB-D754264F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10. Эффекты ореола и </a:t>
            </a:r>
            <a:r>
              <a:rPr lang="ru-RU" dirty="0" err="1"/>
              <a:t>стереопизации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3515-E298-458C-8692-E53CD3F3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Эффект ореола проявляется в том, что информация, получае­мая о каком-либо человеке, накладывается на созданный ранее образ. Этот образ исполняет роль ореола, мешающего видеть дей­ствительные черты партнера по взаимодействию.</a:t>
            </a:r>
          </a:p>
          <a:p>
            <a:r>
              <a:rPr lang="ru-RU" dirty="0"/>
              <a:t>Эффект </a:t>
            </a:r>
            <a:r>
              <a:rPr lang="ru-RU" dirty="0" err="1"/>
              <a:t>стереотипизации</a:t>
            </a:r>
            <a:r>
              <a:rPr lang="ru-RU" dirty="0"/>
              <a:t> означает классификацию форм пове­дения и интерпретацию их причин путем отнесения к уже извес­тным (или кажущимся известными) явлениям, т.е. социальным стереотипам. Стереотипы формируются на основе дефицита ин­формации и опыта, а сохраняются в результате нетворческого под­хода к изменяющейся действительности.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418597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85C9-2EB2-4CF0-9DDF-5761964E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D60B-51B2-40CC-AE62-2965E72A0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https://studfile.net/preview/1957095/page:13/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20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242B-A720-4363-9ACD-D2CA9F75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Кто такая Г.М Андреева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6" name="Picture 2" descr="ЭС: Г.М.Андреева | Летопись Московского университета">
            <a:extLst>
              <a:ext uri="{FF2B5EF4-FFF2-40B4-BE49-F238E27FC236}">
                <a16:creationId xmlns:a16="http://schemas.microsoft.com/office/drawing/2014/main" id="{437237C6-AC74-4787-AD15-1496E23E7A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22" y="2095500"/>
            <a:ext cx="231703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8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23D-E27D-4DA8-AAD4-A7DA539D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Три аспекта общения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DCCA4-1BD8-4251-9A3F-5B9072166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099" y="2690637"/>
            <a:ext cx="9688277" cy="2505425"/>
          </a:xfrm>
        </p:spPr>
      </p:pic>
    </p:spTree>
    <p:extLst>
      <p:ext uri="{BB962C8B-B14F-4D97-AF65-F5344CB8AC3E}">
        <p14:creationId xmlns:p14="http://schemas.microsoft.com/office/powerpoint/2010/main" val="48632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A7C53-34D1-4058-A380-BC5F39F3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Коммуникативная сторона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C108-3F10-42F7-92FD-0FFBF845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Коммуникативная сторона общения предполагает обмен ин­формацией, увязанной с конкретным поведением собеседников. Особую роль для каждого участника общения играет значимость информации при условии, что она не просто принята, но понята и осмыслена.</a:t>
            </a:r>
          </a:p>
        </p:txBody>
      </p:sp>
    </p:spTree>
    <p:extLst>
      <p:ext uri="{BB962C8B-B14F-4D97-AF65-F5344CB8AC3E}">
        <p14:creationId xmlns:p14="http://schemas.microsoft.com/office/powerpoint/2010/main" val="265980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5798-7BE7-40B3-89E8-32D758EB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4. Понятия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9376-196A-45E5-ACC1-AD02806C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Отправитель (коммуникатор) — создатель сообщений, им может быть как человек, так и организация (хотя в любой организации сообщения составляют люди).</a:t>
            </a:r>
          </a:p>
          <a:p>
            <a:r>
              <a:rPr lang="ru-RU" dirty="0"/>
              <a:t>Кодирование — превращение сообщения в символическую форму.</a:t>
            </a:r>
          </a:p>
          <a:p>
            <a:r>
              <a:rPr lang="ru-RU" dirty="0"/>
              <a:t>Сообщение — информация, идея, ради которой осуществляется коммуникация. Оно состоит из символов, может быть устным, письменным или визуальным.</a:t>
            </a:r>
          </a:p>
          <a:p>
            <a:r>
              <a:rPr lang="ru-RU" dirty="0"/>
              <a:t>Канал — путь физической передачи сообщения, средство, с помощью которого передается сообщение. Он может быть межличностным и массовым.</a:t>
            </a:r>
          </a:p>
          <a:p>
            <a:r>
              <a:rPr lang="ru-RU" dirty="0"/>
              <a:t>Декодирование — расшифровка сообщения, которая в результате различных помех может быть более или менее адекватной.</a:t>
            </a:r>
          </a:p>
          <a:p>
            <a:r>
              <a:rPr lang="ru-RU" dirty="0"/>
              <a:t>Получатель — объект, которому передается сообщение.</a:t>
            </a:r>
          </a:p>
          <a:p>
            <a:r>
              <a:rPr lang="ru-RU" dirty="0"/>
              <a:t>Обратная связь — принятое сообщение вызывает у получателя какую-то реакцию, так как в результате коммуникации у него произошли изменения в знаниях, установках, поведении.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7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38E5-29FD-4B9C-B8A5-1E622C60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Барьеры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3BA3-549F-40B0-B02D-124C0B2B1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фонетический барьер (невыразительная быстрая или медлен­ная речь, речь-скороговорка, речь с большим количеством звуков-паразитов);</a:t>
            </a:r>
          </a:p>
          <a:p>
            <a:r>
              <a:rPr lang="ru-RU" dirty="0"/>
              <a:t>стилистический барьер (несоответствие стиля речи комму­никатора и ситуации общения или стиля общения и актуаль­ного психологического состояния партнера по общению);</a:t>
            </a:r>
          </a:p>
          <a:p>
            <a:r>
              <a:rPr lang="ru-RU" dirty="0"/>
              <a:t>семантический барьер (различие в системах значений слов);</a:t>
            </a:r>
          </a:p>
          <a:p>
            <a:r>
              <a:rPr lang="ru-RU" dirty="0"/>
              <a:t>логический барьер (сложная и непонятная или неправиль­ная логика рассуждений, доказательств);</a:t>
            </a:r>
          </a:p>
        </p:txBody>
      </p:sp>
    </p:spTree>
    <p:extLst>
      <p:ext uri="{BB962C8B-B14F-4D97-AF65-F5344CB8AC3E}">
        <p14:creationId xmlns:p14="http://schemas.microsoft.com/office/powerpoint/2010/main" val="111766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EF9E-A380-4BB8-93A7-CD53155D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Интерактивная сторона общения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0E12-47D4-4355-9E45-B2618174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Интерактивная сторона общения заключается в организации взаимодействия между индивидами, т. е. в обмене не только зна­ниями и идеями, но и действиями. Общение почти всегда пред­полагает некоторый результат — изменение поведения и деятель­ности других людей. Здесь общение проявляется как межличнос­тное взаимодействие, т. е. совокупность связей и взаимовлияний, складывающихся благодаря совместной деятельности людей.</a:t>
            </a:r>
          </a:p>
        </p:txBody>
      </p:sp>
    </p:spTree>
    <p:extLst>
      <p:ext uri="{BB962C8B-B14F-4D97-AF65-F5344CB8AC3E}">
        <p14:creationId xmlns:p14="http://schemas.microsoft.com/office/powerpoint/2010/main" val="76641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856D-8714-49C7-ADEB-B9A58002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7. Сотрудничество и соперничество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B081-CF04-4FDA-82AE-7CA2A39C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Сотрудничество — общение, при котором оба партнера по взаимодействию содействуют друг другу, активно способствуя достижению индивидуальных и общих целей совмес­тной деятельности;</a:t>
            </a:r>
          </a:p>
          <a:p>
            <a:r>
              <a:rPr lang="ru-RU" dirty="0"/>
              <a:t>Соперничество — общение, при котором партнеры про­тиводействуют друг другу и препятствуют достижению ин­дивидуальных целей;</a:t>
            </a:r>
          </a:p>
          <a:p>
            <a:r>
              <a:rPr lang="ru-RU" dirty="0"/>
              <a:t>Уклонение от взаимодействия — партнеры стараются из­бегать активного сотрудничества;</a:t>
            </a:r>
          </a:p>
          <a:p>
            <a:r>
              <a:rPr lang="ru-RU" dirty="0"/>
              <a:t>Однонаправленное содействие — один из партнеров способ­ствует достижению целей другого, а второй уклоняется от сотрудничества;</a:t>
            </a:r>
          </a:p>
          <a:p>
            <a:r>
              <a:rPr lang="ru-RU" dirty="0"/>
              <a:t>Контрастное взаимодействие — один из партнеров стара­ется содействовать другому, который, однако, активно про­тиводействует ему;</a:t>
            </a:r>
          </a:p>
          <a:p>
            <a:r>
              <a:rPr lang="ru-RU" dirty="0"/>
              <a:t>Компромиссное взаимодействие — оба партнера отчасти со­действуют, отчасти противодействуют друг другу.</a:t>
            </a:r>
          </a:p>
        </p:txBody>
      </p:sp>
    </p:spTree>
    <p:extLst>
      <p:ext uri="{BB962C8B-B14F-4D97-AF65-F5344CB8AC3E}">
        <p14:creationId xmlns:p14="http://schemas.microsoft.com/office/powerpoint/2010/main" val="175666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E793-3ABD-4058-ACEC-663801D1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8. Перцептивная сторона общения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7528-C85F-4ED2-9BD0-8C4756F5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Перцептивная сторона общения означает процесс восприятия друг друга партнерами по общению и установления на этой по­чве взаимопонимания. В процессе восприятия формируется пред­ставление о намерениях, мыслях, способностях, установках, куль­туре. В этот процесс включены как минимум два человека, и каж­дый сопоставляет себя с другим, принимая в расчет не только потребности, мотивы и установки другого, но и то, как этот дру­гой понимает собственные потребности, мотивы и установки. Человек осознает себя через другого посредством определенных механизмов </a:t>
            </a:r>
            <a:r>
              <a:rPr lang="ru-RU" b="1" dirty="0"/>
              <a:t>перцепции</a:t>
            </a:r>
          </a:p>
        </p:txBody>
      </p:sp>
    </p:spTree>
    <p:extLst>
      <p:ext uri="{BB962C8B-B14F-4D97-AF65-F5344CB8AC3E}">
        <p14:creationId xmlns:p14="http://schemas.microsoft.com/office/powerpoint/2010/main" val="33420391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65</TotalTime>
  <Words>876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Структура общения по Г.М. Андреевой</vt:lpstr>
      <vt:lpstr>1. Кто такая Г.М Андреева?</vt:lpstr>
      <vt:lpstr>2. Три аспекта общения</vt:lpstr>
      <vt:lpstr>3. Коммуникативная сторона</vt:lpstr>
      <vt:lpstr>4. Понятия</vt:lpstr>
      <vt:lpstr>5. Барьеры</vt:lpstr>
      <vt:lpstr>6. Интерактивная сторона общения</vt:lpstr>
      <vt:lpstr>7. Сотрудничество и соперничество</vt:lpstr>
      <vt:lpstr>8. Перцептивная сторона общения</vt:lpstr>
      <vt:lpstr>9. Понятия перцептивной стороны</vt:lpstr>
      <vt:lpstr>10. Эффекты ореола и стереопизации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 Tuktarov</dc:creator>
  <cp:lastModifiedBy>Timur Tuktarov</cp:lastModifiedBy>
  <cp:revision>11</cp:revision>
  <dcterms:created xsi:type="dcterms:W3CDTF">2025-03-01T14:25:57Z</dcterms:created>
  <dcterms:modified xsi:type="dcterms:W3CDTF">2025-03-01T18:32:16Z</dcterms:modified>
</cp:coreProperties>
</file>