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8" d="100"/>
          <a:sy n="78" d="100"/>
        </p:scale>
        <p:origin x="590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59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9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562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0461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958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6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737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4930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98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24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51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8085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150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405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130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779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68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58E556-3607-4DD6-9BF5-2DDE452A8B47}" type="datetimeFigureOut">
              <a:rPr lang="ru-RU" smtClean="0"/>
              <a:t>17.03.2025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0EC89-3A92-4A92-99A2-D1965A0238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125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25A2-6336-43FC-8440-FD40D29692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ru-RU" dirty="0"/>
              <a:t>Понятие и виды малых групп</a:t>
            </a:r>
            <a:r>
              <a:rPr lang="en-US" dirty="0"/>
              <a:t>”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8E650-D990-4DC5-BB8C-DE9DB1730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 студент группы ИВБО-11-23 </a:t>
            </a:r>
            <a:r>
              <a:rPr lang="ru-RU" dirty="0" err="1"/>
              <a:t>Туктаров</a:t>
            </a:r>
            <a:r>
              <a:rPr lang="ru-RU" dirty="0"/>
              <a:t> Т.А.</a:t>
            </a:r>
          </a:p>
        </p:txBody>
      </p:sp>
    </p:spTree>
    <p:extLst>
      <p:ext uri="{BB962C8B-B14F-4D97-AF65-F5344CB8AC3E}">
        <p14:creationId xmlns:p14="http://schemas.microsoft.com/office/powerpoint/2010/main" val="43360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25E48-07E0-4C48-9310-22B2D084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</a:t>
            </a:r>
            <a:r>
              <a:rPr lang="ru-RU" dirty="0"/>
              <a:t>Малая группа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3B27-5E90-40F4-BC60-DF12D6CE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Малая группа - то небольшое объединение людей (от 2 до 15 человек), которые:</a:t>
            </a:r>
          </a:p>
          <a:p>
            <a:r>
              <a:rPr lang="ru-RU" dirty="0"/>
              <a:t>Регулярно взаимодействуют лицом к лицу.</a:t>
            </a:r>
          </a:p>
          <a:p>
            <a:r>
              <a:rPr lang="ru-RU" dirty="0"/>
              <a:t>Имеют общие цели или интересы.</a:t>
            </a:r>
          </a:p>
          <a:p>
            <a:r>
              <a:rPr lang="ru-RU" dirty="0"/>
              <a:t>Объединены эмоциональными связями.</a:t>
            </a:r>
          </a:p>
          <a:p>
            <a:r>
              <a:rPr lang="ru-RU" dirty="0"/>
              <a:t>Осознают свою принадлежность к группе.</a:t>
            </a:r>
          </a:p>
          <a:p>
            <a:r>
              <a:rPr lang="ru-RU" dirty="0"/>
              <a:t>Общая деятельность</a:t>
            </a:r>
          </a:p>
          <a:p>
            <a:r>
              <a:rPr lang="ru-RU"/>
              <a:t>Организующее </a:t>
            </a:r>
            <a:r>
              <a:rPr lang="ru-RU" dirty="0"/>
              <a:t>начало </a:t>
            </a:r>
          </a:p>
          <a:p>
            <a:pPr marL="0" indent="0">
              <a:buNone/>
            </a:pPr>
            <a:r>
              <a:rPr lang="ru-RU" dirty="0"/>
              <a:t>Примеры: семья, учебная группа, команда проекта, спортивная команда.</a:t>
            </a:r>
          </a:p>
        </p:txBody>
      </p:sp>
    </p:spTree>
    <p:extLst>
      <p:ext uri="{BB962C8B-B14F-4D97-AF65-F5344CB8AC3E}">
        <p14:creationId xmlns:p14="http://schemas.microsoft.com/office/powerpoint/2010/main" val="1338717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DC49-5B81-48F9-BE95-BB6A1DDF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 Классификация и характеристики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63F60-3F60-48B7-8A37-C16AED932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порядку возникновения: первичные и вторичные.</a:t>
            </a:r>
          </a:p>
          <a:p>
            <a:pPr lvl="1"/>
            <a:r>
              <a:rPr lang="ru-RU" dirty="0"/>
              <a:t>Первичные: в них существуют непосредственные контакты.</a:t>
            </a:r>
          </a:p>
          <a:p>
            <a:pPr lvl="1"/>
            <a:r>
              <a:rPr lang="ru-RU" dirty="0"/>
              <a:t>Вторичные: члены группы не связаны интимностью отношений.</a:t>
            </a:r>
          </a:p>
          <a:p>
            <a:r>
              <a:rPr lang="ru-RU" dirty="0"/>
              <a:t>По общественному статусу: формальные (официальные) и неформальные (неофициальные).</a:t>
            </a:r>
          </a:p>
          <a:p>
            <a:r>
              <a:rPr lang="ru-RU" dirty="0"/>
              <a:t>По непосредственности взаимосвязей: реальные (контактные) и условные.</a:t>
            </a:r>
          </a:p>
          <a:p>
            <a:r>
              <a:rPr lang="ru-RU" dirty="0"/>
              <a:t>По уровню развития: низкого уровня и высокого </a:t>
            </a:r>
            <a:r>
              <a:rPr lang="ru-RU"/>
              <a:t>развития.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69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0A51-894D-42F9-AE16-426D8621C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 Примеры и функции малых групп.</a:t>
            </a:r>
          </a:p>
        </p:txBody>
      </p:sp>
      <p:pic>
        <p:nvPicPr>
          <p:cNvPr id="1026" name="Picture 2" descr="Что такое семья">
            <a:extLst>
              <a:ext uri="{FF2B5EF4-FFF2-40B4-BE49-F238E27FC236}">
                <a16:creationId xmlns:a16="http://schemas.microsoft.com/office/drawing/2014/main" id="{A0A6B839-C262-4311-B16E-52343AE9140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21" y="2324926"/>
            <a:ext cx="2632245" cy="175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Организация работы в коллективе: как стать сплоченной командой">
            <a:extLst>
              <a:ext uri="{FF2B5EF4-FFF2-40B4-BE49-F238E27FC236}">
                <a16:creationId xmlns:a16="http://schemas.microsoft.com/office/drawing/2014/main" id="{2D79CCC6-76F9-46FE-8835-7405834FD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16" y="4194232"/>
            <a:ext cx="4279735" cy="240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Клубы по интересам в Москве: где учат играть в шахматы, лепить из глины и  рисовать">
            <a:extLst>
              <a:ext uri="{FF2B5EF4-FFF2-40B4-BE49-F238E27FC236}">
                <a16:creationId xmlns:a16="http://schemas.microsoft.com/office/drawing/2014/main" id="{B979A255-ABAA-4E4B-BB24-0FD01F0C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161" y="2061358"/>
            <a:ext cx="3858491" cy="38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401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B9A80-F4A4-4FDF-A719-173AD9E5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Заключение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2F6D-9AC9-4D0E-BC13-573C21D8D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098713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513</TotalTime>
  <Words>149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Trebuchet MS</vt:lpstr>
      <vt:lpstr>Berlin</vt:lpstr>
      <vt:lpstr>“Понятие и виды малых групп”</vt:lpstr>
      <vt:lpstr>1.Малая группа</vt:lpstr>
      <vt:lpstr>2. Классификация и характеристики</vt:lpstr>
      <vt:lpstr>3. Примеры и функции малых групп.</vt:lpstr>
      <vt:lpstr> 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Timur Tuktarov</dc:creator>
  <cp:lastModifiedBy>Timur Tuktarov</cp:lastModifiedBy>
  <cp:revision>10</cp:revision>
  <dcterms:created xsi:type="dcterms:W3CDTF">2025-03-01T18:32:26Z</dcterms:created>
  <dcterms:modified xsi:type="dcterms:W3CDTF">2025-03-17T11:56:01Z</dcterms:modified>
</cp:coreProperties>
</file>