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3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9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4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37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9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1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468962-6189-43AD-BB02-A6F88AD0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F2E68D-E9CA-4A00-AE2B-17BCDFAB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Многоцветный градиент">
            <a:extLst>
              <a:ext uri="{FF2B5EF4-FFF2-40B4-BE49-F238E27FC236}">
                <a16:creationId xmlns:a16="http://schemas.microsoft.com/office/drawing/2014/main" id="{89AA0FC1-3110-96C3-3687-E6B7B56824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8107" b="7624"/>
          <a:stretch>
            <a:fillRect/>
          </a:stretch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65F9-1AA4-9D02-25A9-FF6F5FE2E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93" y="838200"/>
            <a:ext cx="7941155" cy="3531847"/>
          </a:xfrm>
        </p:spPr>
        <p:txBody>
          <a:bodyPr anchor="t">
            <a:normAutofit/>
          </a:bodyPr>
          <a:lstStyle/>
          <a:p>
            <a:r>
              <a:rPr lang="ru-RU" dirty="0"/>
              <a:t>Диаграммы компонентов и развертывания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7F56A8-1A49-449B-755F-D3A156DC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692" y="5227093"/>
            <a:ext cx="8701087" cy="596761"/>
          </a:xfrm>
        </p:spPr>
        <p:txBody>
          <a:bodyPr>
            <a:normAutofit/>
          </a:bodyPr>
          <a:lstStyle/>
          <a:p>
            <a:r>
              <a:rPr lang="ru-RU" dirty="0"/>
              <a:t>Подготовил студент группы ИВБО-11-23 Туктаров Т.А.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304CE-399E-4EFB-AC6F-CA3ABE76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346787-55AA-410B-9763-FB4DF19D5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4228F0-C94A-49D1-98AF-F8C229FF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49911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5F0E5C-AB75-49D9-8D9B-727A524E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4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16C1D-5C48-2CC8-F57D-28C314C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686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Диаграмма развертывания</a:t>
            </a:r>
          </a:p>
        </p:txBody>
      </p:sp>
      <p:pic>
        <p:nvPicPr>
          <p:cNvPr id="7" name="Picture 1" descr="Изображение выглядит как текст, диаграмма, снимок экрана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7067BBD-7D2F-4B36-C9C0-DC170FC54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9714" y="1856799"/>
            <a:ext cx="6292812" cy="4153256"/>
          </a:xfrm>
          <a:prstGeom prst="rect">
            <a:avLst/>
          </a:prstGeom>
          <a:noFill/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99C1C2-31F4-FD40-0D33-76E76BE2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6DEA30-7ED4-0FDE-A8DF-03258784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5/29/2025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3F9D4-6DA2-2890-3979-3B145FEE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619FA3B-6977-47DB-8048-B342BD3B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824" y="274145"/>
            <a:ext cx="10351830" cy="57704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59366-74B1-22B4-4275-C39BC6B1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686"/>
            <a:ext cx="9390797" cy="940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Диаграмма компонентов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8066F0E-D64E-59F3-7A4F-273D9AB7D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7717" y="1418995"/>
            <a:ext cx="4192483" cy="4401557"/>
          </a:xfrm>
          <a:prstGeom prst="rect">
            <a:avLst/>
          </a:prstGeom>
          <a:noFill/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26CFD-9B2C-6887-BB5D-B0F82B16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B6922-A545-6E4C-D2AC-2AC618DC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5/29/2025</a:t>
            </a:fld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9001EF-4D27-B287-4607-68E3F9B4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260498"/>
            <a:ext cx="11456511" cy="62625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260498"/>
            <a:ext cx="0" cy="6262576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07B81A-3898-46B4-BFC6-9787CAF2E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6394" y="6047437"/>
            <a:ext cx="0" cy="475637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74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82E42-2E75-2253-836B-83A24518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3F791-0A6D-BA3F-11B5-9A3D6CA2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рамках проделанной работы были изучены основные элементы и правила построения диаграммы компонентов и диаграммы развертывания. Также были построены диаграмма компонентов и диаграмма развертывания рассматриваемой системы с учетом индивидуального варианта учебного проекта.</a:t>
            </a:r>
          </a:p>
          <a:p>
            <a:pPr algn="ctr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D7D092-C8D6-E2B5-A732-85F83E28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590B85-DAF8-2BD8-4665-D42446A6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04C918-BB49-610E-5063-0D2F0433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55170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Elephant</vt:lpstr>
      <vt:lpstr>Univers Condensed</vt:lpstr>
      <vt:lpstr>MemoVTI</vt:lpstr>
      <vt:lpstr>Диаграммы компонентов и развертывания</vt:lpstr>
      <vt:lpstr>Диаграмма развертывания</vt:lpstr>
      <vt:lpstr>Диаграмма компонентов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Timur Tuktarov</dc:creator>
  <cp:lastModifiedBy>Timur Tuktarov</cp:lastModifiedBy>
  <cp:revision>3</cp:revision>
  <dcterms:created xsi:type="dcterms:W3CDTF">2025-05-29T11:00:27Z</dcterms:created>
  <dcterms:modified xsi:type="dcterms:W3CDTF">2025-05-29T11:05:16Z</dcterms:modified>
</cp:coreProperties>
</file>