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0B2100-DF38-4978-9AA3-D6C9B93A306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209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13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1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311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3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2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47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D8FBE2-35C3-4B50-85BF-0797E92CE32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B084AD-58B9-404F-AD98-6793316F5D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616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55BEC-FD3C-556E-55CC-EA86C4BE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C62F8F-EA99-17B3-6059-3DABA02D6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Группы ИВБО-11-23</a:t>
            </a:r>
          </a:p>
        </p:txBody>
      </p:sp>
    </p:spTree>
    <p:extLst>
      <p:ext uri="{BB962C8B-B14F-4D97-AF65-F5344CB8AC3E}">
        <p14:creationId xmlns:p14="http://schemas.microsoft.com/office/powerpoint/2010/main" val="9811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E83F-3A18-8613-1C58-7E8F474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A30C0-ACC3-E561-6E6C-7307863D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 хочет записаться на некий семинар, предлагаемый в рамках некоторого учебного курса. С этой целью проводится проверка подготовленности студента, для чего запрашивается список (история) семинаров курса, уже пройденных студентом (перейти к следующему семинару можно, лишь проработав материал предыдущих занятий). После получения истории семинаров объект класса "Слушатель" получает статус подготовленности, на основе которой студенту сообщается результат (статус) его попытки записи на семинар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365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F118D-95AB-87B6-197B-1C63C927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C0C25C-0F28-F143-37BC-403B0795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104" y="2286000"/>
            <a:ext cx="631819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1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15C9A-F45A-4D8C-35ED-F401828D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1B9B2D3-C6AB-D2A5-000B-2EFD1ED74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6672"/>
              </p:ext>
            </p:extLst>
          </p:nvPr>
        </p:nvGraphicFramePr>
        <p:xfrm>
          <a:off x="1784611" y="2286000"/>
          <a:ext cx="8775179" cy="35814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1690975">
                  <a:extLst>
                    <a:ext uri="{9D8B030D-6E8A-4147-A177-3AD203B41FA5}">
                      <a16:colId xmlns:a16="http://schemas.microsoft.com/office/drawing/2014/main" val="4038659117"/>
                    </a:ext>
                  </a:extLst>
                </a:gridCol>
                <a:gridCol w="1653414">
                  <a:extLst>
                    <a:ext uri="{9D8B030D-6E8A-4147-A177-3AD203B41FA5}">
                      <a16:colId xmlns:a16="http://schemas.microsoft.com/office/drawing/2014/main" val="119273793"/>
                    </a:ext>
                  </a:extLst>
                </a:gridCol>
                <a:gridCol w="3835427">
                  <a:extLst>
                    <a:ext uri="{9D8B030D-6E8A-4147-A177-3AD203B41FA5}">
                      <a16:colId xmlns:a16="http://schemas.microsoft.com/office/drawing/2014/main" val="4064372015"/>
                    </a:ext>
                  </a:extLst>
                </a:gridCol>
                <a:gridCol w="1595363">
                  <a:extLst>
                    <a:ext uri="{9D8B030D-6E8A-4147-A177-3AD203B41FA5}">
                      <a16:colId xmlns:a16="http://schemas.microsoft.com/office/drawing/2014/main" val="2208584794"/>
                    </a:ext>
                  </a:extLst>
                </a:gridCol>
              </a:tblGrid>
              <a:tr h="28322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Отправитель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Тип</a:t>
                      </a:r>
                      <a:r>
                        <a:rPr lang="en-US" sz="1500" spc="-25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сообщения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Наименование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Получатель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16349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Студент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Синхронное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записьНаСеминар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Семинар</a:t>
                      </a:r>
                      <a:endParaRPr lang="ru-RU" sz="1500">
                        <a:effectLst/>
                      </a:endParaRPr>
                    </a:p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курса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682852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spc="-1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Семинар</a:t>
                      </a:r>
                      <a:r>
                        <a:rPr lang="en-US" sz="1500" spc="-1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курса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Синхронное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проверкаПодготовленности</a:t>
                      </a:r>
                      <a:endParaRPr lang="ru-RU" sz="1500" dirty="0">
                        <a:effectLst/>
                      </a:endParaRPr>
                    </a:p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Студента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Учебный</a:t>
                      </a:r>
                      <a:endParaRPr lang="ru-RU" sz="1500">
                        <a:effectLst/>
                      </a:endParaRPr>
                    </a:p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курс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9766084"/>
                  </a:ext>
                </a:extLst>
              </a:tr>
              <a:tr h="74003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spc="-1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Учебный</a:t>
                      </a:r>
                      <a:r>
                        <a:rPr lang="en-US" sz="1500" spc="-1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курс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Синхронное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spc="-5">
                          <a:effectLst/>
                        </a:rPr>
                        <a:t>запросСпискаПройденных</a:t>
                      </a:r>
                      <a:r>
                        <a:rPr lang="en-US" sz="1500" spc="-28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Семинаров(студент)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История</a:t>
                      </a:r>
                      <a:endParaRPr lang="ru-RU" sz="1500" dirty="0">
                        <a:effectLst/>
                      </a:endParaRPr>
                    </a:p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пройденных</a:t>
                      </a:r>
                      <a:r>
                        <a:rPr lang="en-US" sz="1500" spc="-285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семинаров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9875154"/>
                  </a:ext>
                </a:extLst>
              </a:tr>
              <a:tr h="74003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История</a:t>
                      </a:r>
                      <a:r>
                        <a:rPr lang="en-US" sz="1500" spc="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пройденных</a:t>
                      </a:r>
                      <a:endParaRPr lang="ru-RU" sz="1500">
                        <a:effectLst/>
                      </a:endParaRPr>
                    </a:p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семинаров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Синхронное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передачаСписка()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Слушатель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243011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Слушатель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Самовызов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определениеСтатуса</a:t>
                      </a:r>
                      <a:endParaRPr lang="ru-RU" sz="1500">
                        <a:effectLst/>
                      </a:endParaRPr>
                    </a:p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Подготовленности()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Слушатель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1475938"/>
                  </a:ext>
                </a:extLst>
              </a:tr>
              <a:tr h="28322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Слушатель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Возврат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>
                          <a:effectLst/>
                        </a:rPr>
                        <a:t>сообщениеРезультатаЗаписи()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dirty="0" err="1">
                          <a:effectLst/>
                        </a:rPr>
                        <a:t>Студент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689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0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2944-D741-493C-0EEB-6605F1C2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03D034-09E3-60DA-DAAA-DAEBD56B1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940" y="2286000"/>
            <a:ext cx="592251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AD48D-366A-18F8-C282-AEE16973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B7833-93C9-A3A8-34F3-EC11B55C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ru-RU" dirty="0"/>
              <a:t>Система покупки лекарств в аптеке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49700E6-0D5F-6E1E-59DD-6FE7C779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468640"/>
            <a:ext cx="6517065" cy="3600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050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CA915-FCAE-A5D8-236C-099FF77D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ED9C57F-CF82-392F-1105-353B9638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81" y="2286000"/>
            <a:ext cx="566703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1A62B-F1D8-3518-DB30-74DB2933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A6A19C-3C82-ECE4-F161-745CC71A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была посвящена изучению структуры моделей анализа, правила построения диаграмм последовательности, кооперации. Изучены основные типы сообщений в диаграммах, а также построены диаграммы последовательности и кооперации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40914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</TotalTime>
  <Words>180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Franklin Gothic Book</vt:lpstr>
      <vt:lpstr>Times New Roman</vt:lpstr>
      <vt:lpstr>Уголки</vt:lpstr>
      <vt:lpstr>Практическая работа 4</vt:lpstr>
      <vt:lpstr>Задание 1</vt:lpstr>
      <vt:lpstr>Задание 1</vt:lpstr>
      <vt:lpstr>Задание 1</vt:lpstr>
      <vt:lpstr>Задание 2</vt:lpstr>
      <vt:lpstr>Задание 3</vt:lpstr>
      <vt:lpstr>Задание 4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Timur Tuktarov</dc:creator>
  <cp:lastModifiedBy>Timur Tuktarov</cp:lastModifiedBy>
  <cp:revision>2</cp:revision>
  <dcterms:created xsi:type="dcterms:W3CDTF">2025-03-13T10:40:29Z</dcterms:created>
  <dcterms:modified xsi:type="dcterms:W3CDTF">2025-03-13T10:52:53Z</dcterms:modified>
</cp:coreProperties>
</file>