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66" r:id="rId16"/>
    <p:sldId id="271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F7CC-ED62-4768-93D1-C9A3AD031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4B76-482F-4DD7-B182-817B59EF9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CAD8-D383-486C-9AEA-75B259B2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B2DC-3B7E-43D1-9110-EB6BBF7F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0574-99AC-4C4D-B168-2B86EDFC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BA34-1CD4-43D2-AF76-9F7490BD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43EAB-6B15-43AE-A0E9-D3E798826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60C4-4EAD-4A7B-85DF-61B7E0DE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42BE-302B-41A3-9328-4FC88F8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FEDF-9105-41A2-8F47-5229E65F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80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8E6E-C94D-411F-B254-CC9E43919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2D9E1-1793-4847-8AD3-F5E51A98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F051-A778-47BD-A273-565F845D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D0DD-F8F8-4256-BD71-0E0E350A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3C5B6-8B0F-4E25-AD02-C0841EF3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653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04B9-ABF4-4F08-9E81-AFF6314E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BD82-FB3E-490A-9E76-9C2A960F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C3A-9E68-4889-BF0F-86A21A90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2E66-6312-46E4-938F-175A63B6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5EAE-CBE3-4F9F-A20D-B364A80D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6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D41-3953-4B1C-BD7C-43E1DB88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C1D6-8F77-4FA4-9D49-7758D9BD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8E6B-E766-4D45-BAFE-662E3246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F8B2-846D-4477-A033-92BE691D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FFF9-7DB7-4070-AB42-EDBFA951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11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F459-5854-42BC-B560-A9BFA572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83F9-FBD1-47A3-AA4A-6F506523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71230-201A-4AB4-AFF8-CF450600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B57B-8ED8-42BD-8359-467C380C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1AEF2-A654-4380-AA12-15088386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7A59-33FD-40BA-B0AE-3503067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27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B46-9ADB-41FD-9D97-ADC332C8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A306-6638-4DBB-891B-ED01E148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30AD-B572-40BF-B5A8-92AB728C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C7087-6E20-49DE-B249-4C1D333F6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4FCD4-A991-48BE-A346-ACEB0E04D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3BBD1-1D74-4BA8-9A81-C0ED95C3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FDA2F-7BDF-422F-AB2B-D1FC19BC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E7DE1-091E-4478-AD34-60832B95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47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929B-6729-482C-844D-0FA798C8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D4C94-BEA2-4129-BFFA-AD5DCC2F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0771E-B5BF-477D-A871-99735A1F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55FB-F1F4-4200-B68E-75A0BAE9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01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A80FF-4395-4EC2-9494-6AFAC1A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C2511-4B38-4BAD-A9A1-B9198E6D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5E837-B119-47EF-A2A7-593DB31A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2831-7FC8-4B96-9A22-919F6FC9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8AA1-9996-4D2F-9A77-45CCE799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22A0-9E57-41CF-BB01-A7835B5A0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485E-6F6C-4959-B1AD-6D554449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4966-ED2A-4A1B-963D-45DB4A01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DB4A-0551-4D55-92EF-68092B94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126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7E5E-E629-4D2F-AD54-B297EBE0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B07C1-CC4E-435F-86CC-2D217DEF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B66EC-E2E9-4C91-89CC-36D569E5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FF56-5451-438D-BD06-D35683CF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BFF2-DF6F-4F2D-8FE7-494780D8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C9D02-0080-43F1-B9DA-21224E9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85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D528-FBB5-4BBB-82E5-B8B64D4D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A224-675F-4B42-8DCA-DDAC90AC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239F-7E30-45E2-90D5-D58CB1929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44BF-9804-4C75-AFF7-35F68CCDD21E}" type="datetimeFigureOut">
              <a:rPr lang="en-IL" smtClean="0"/>
              <a:t>23/07/2021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5DEA-EAE8-46C3-BABF-D0843E95F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44BD-CC70-4829-BE2F-40BCFB60B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C128-04A2-4164-9A73-ECBA2049A08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69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AC807-D60C-4394-8A50-61CE91651448}"/>
              </a:ext>
            </a:extLst>
          </p:cNvPr>
          <p:cNvSpPr txBox="1"/>
          <p:nvPr/>
        </p:nvSpPr>
        <p:spPr>
          <a:xfrm>
            <a:off x="2961313" y="2525086"/>
            <a:ext cx="559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Classification project</a:t>
            </a:r>
            <a:endParaRPr lang="en-I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D2BE4-4810-4F29-9F30-D6C136100747}"/>
              </a:ext>
            </a:extLst>
          </p:cNvPr>
          <p:cNvSpPr txBox="1"/>
          <p:nvPr/>
        </p:nvSpPr>
        <p:spPr>
          <a:xfrm>
            <a:off x="3934435" y="3748140"/>
            <a:ext cx="364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Ido Shirat</a:t>
            </a:r>
          </a:p>
          <a:p>
            <a:pPr algn="ctr"/>
            <a:r>
              <a:rPr lang="en-US" sz="1600" dirty="0"/>
              <a:t>July 21</a:t>
            </a:r>
            <a:endParaRPr lang="en-I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373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Feature selection</a:t>
            </a:r>
            <a:endParaRPr lang="en-IL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1DC0911-2645-4361-BB3D-3E01D11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88" y="2537628"/>
            <a:ext cx="36290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A789D7-60D3-4821-8D48-1640C738882E}"/>
              </a:ext>
            </a:extLst>
          </p:cNvPr>
          <p:cNvSpPr txBox="1"/>
          <p:nvPr/>
        </p:nvSpPr>
        <p:spPr>
          <a:xfrm>
            <a:off x="2608977" y="2063003"/>
            <a:ext cx="234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f_classif</a:t>
            </a:r>
            <a:endParaRPr lang="en-IL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1783BFD-89D3-4286-98F1-AC6D64F7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61" y="2537629"/>
            <a:ext cx="35433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8B97A1-0FA2-4D51-8085-388E91B4225C}"/>
              </a:ext>
            </a:extLst>
          </p:cNvPr>
          <p:cNvSpPr txBox="1"/>
          <p:nvPr/>
        </p:nvSpPr>
        <p:spPr>
          <a:xfrm>
            <a:off x="6526635" y="2059153"/>
            <a:ext cx="234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f_mutual_info_classif</a:t>
            </a:r>
            <a:endParaRPr lang="en-IL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468F8-C0DE-460F-8F58-C40C264F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206" y="1253506"/>
            <a:ext cx="925959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Model</a:t>
            </a:r>
            <a:endParaRPr lang="en-I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46E2-3391-492F-9DBB-AED5FA4259C8}"/>
              </a:ext>
            </a:extLst>
          </p:cNvPr>
          <p:cNvSpPr txBox="1"/>
          <p:nvPr/>
        </p:nvSpPr>
        <p:spPr>
          <a:xfrm>
            <a:off x="486562" y="1066219"/>
            <a:ext cx="35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Gradient boosting</a:t>
            </a:r>
            <a:endParaRPr lang="en-I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AA1C7-1739-4AD4-B4EF-26848F814675}"/>
              </a:ext>
            </a:extLst>
          </p:cNvPr>
          <p:cNvSpPr txBox="1"/>
          <p:nvPr/>
        </p:nvSpPr>
        <p:spPr>
          <a:xfrm>
            <a:off x="553673" y="1404773"/>
            <a:ext cx="7860484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Hyperparamters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{'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learning_rate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0.1,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’: 3,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’: 300}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Loss function: ‘accuracy’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D56F3D-2A1C-45A5-9AC1-B45FFB5B8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67" y="2602353"/>
            <a:ext cx="5075340" cy="41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F71F3-ABFC-406E-B8C2-2F482B2F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83" y="2519117"/>
            <a:ext cx="2757523" cy="1430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6AE0C-7077-421F-B86F-6601E396C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219" y="4256150"/>
            <a:ext cx="5597938" cy="22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Test set validation</a:t>
            </a:r>
            <a:endParaRPr lang="en-I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98D91-FB69-4120-9DE5-9FCF35AF3100}"/>
              </a:ext>
            </a:extLst>
          </p:cNvPr>
          <p:cNvSpPr txBox="1"/>
          <p:nvPr/>
        </p:nvSpPr>
        <p:spPr>
          <a:xfrm>
            <a:off x="486562" y="1066219"/>
            <a:ext cx="35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Gradient boosting</a:t>
            </a:r>
            <a:endParaRPr lang="en-I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4B6390-8417-4789-992C-7870A2AC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3" y="1785475"/>
            <a:ext cx="3459214" cy="1991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5C4EB5-C8CA-4C57-8EE4-C90CD491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83" y="4068405"/>
            <a:ext cx="5889205" cy="236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Model</a:t>
            </a:r>
            <a:endParaRPr lang="en-I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846E2-3391-492F-9DBB-AED5FA4259C8}"/>
              </a:ext>
            </a:extLst>
          </p:cNvPr>
          <p:cNvSpPr txBox="1"/>
          <p:nvPr/>
        </p:nvSpPr>
        <p:spPr>
          <a:xfrm>
            <a:off x="486562" y="1066219"/>
            <a:ext cx="35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  <a:endParaRPr lang="en-I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AA1C7-1739-4AD4-B4EF-26848F814675}"/>
              </a:ext>
            </a:extLst>
          </p:cNvPr>
          <p:cNvSpPr txBox="1"/>
          <p:nvPr/>
        </p:nvSpPr>
        <p:spPr>
          <a:xfrm>
            <a:off x="553672" y="1404773"/>
            <a:ext cx="8539993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Hyperparamters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{'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learning_rate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0.25,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12, 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100}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Loss function: ‘accuracy’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9E5AF-5804-42A7-9679-909BC3B8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90" y="2519117"/>
            <a:ext cx="5679998" cy="4252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E5DAF-4009-4DB1-9616-523FFD45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26" y="2090432"/>
            <a:ext cx="2602771" cy="1338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17D7CC-32C2-4582-A364-64304C7E9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637" y="3633461"/>
            <a:ext cx="5517408" cy="22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Test set validation</a:t>
            </a:r>
            <a:endParaRPr lang="en-I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3C023-882D-476E-B6E0-77D7A0334AE7}"/>
              </a:ext>
            </a:extLst>
          </p:cNvPr>
          <p:cNvSpPr txBox="1"/>
          <p:nvPr/>
        </p:nvSpPr>
        <p:spPr>
          <a:xfrm>
            <a:off x="486562" y="1066219"/>
            <a:ext cx="35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  <a:endParaRPr lang="en-IL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3785D-E47F-4FE9-A307-7C3567BA6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89" y="1838981"/>
            <a:ext cx="2445006" cy="1361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AF8BC-DD25-4EBB-8B8C-C2A4F7C9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380" y="3634779"/>
            <a:ext cx="5460630" cy="22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Summary</a:t>
            </a:r>
            <a:endParaRPr lang="en-I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14620-8C99-44B7-813A-4D56CE47B08A}"/>
              </a:ext>
            </a:extLst>
          </p:cNvPr>
          <p:cNvSpPr txBox="1"/>
          <p:nvPr/>
        </p:nvSpPr>
        <p:spPr>
          <a:xfrm>
            <a:off x="696285" y="1350628"/>
            <a:ext cx="527667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 set: accuracy= 98%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Test set: accuracy= 88%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E2AA-B4E5-45AC-82EF-316EF472A0F5}"/>
              </a:ext>
            </a:extLst>
          </p:cNvPr>
          <p:cNvSpPr txBox="1"/>
          <p:nvPr/>
        </p:nvSpPr>
        <p:spPr>
          <a:xfrm>
            <a:off x="3457662" y="2963566"/>
            <a:ext cx="5276675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What is missing from my point of view?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6711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Conclusions</a:t>
            </a:r>
            <a:endParaRPr lang="en-I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14620-8C99-44B7-813A-4D56CE47B08A}"/>
              </a:ext>
            </a:extLst>
          </p:cNvPr>
          <p:cNvSpPr txBox="1"/>
          <p:nvPr/>
        </p:nvSpPr>
        <p:spPr>
          <a:xfrm>
            <a:off x="696285" y="1350628"/>
            <a:ext cx="10486240" cy="184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One should manage his time when deciding to run a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Next time I should choose a dataset which has more business practicality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 is crucial!</a:t>
            </a:r>
          </a:p>
        </p:txBody>
      </p:sp>
    </p:spTree>
    <p:extLst>
      <p:ext uri="{BB962C8B-B14F-4D97-AF65-F5344CB8AC3E}">
        <p14:creationId xmlns:p14="http://schemas.microsoft.com/office/powerpoint/2010/main" val="35524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Goal</a:t>
            </a:r>
            <a:endParaRPr lang="en-IL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AF44E-11CC-4C2B-88EE-7FBC454A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504" y="4849951"/>
            <a:ext cx="3602835" cy="1607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2D118-A31E-4D0E-8D06-01B182A92961}"/>
              </a:ext>
            </a:extLst>
          </p:cNvPr>
          <p:cNvSpPr txBox="1"/>
          <p:nvPr/>
        </p:nvSpPr>
        <p:spPr>
          <a:xfrm>
            <a:off x="763398" y="1501629"/>
            <a:ext cx="8019875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 was hired by "cod-cod" company.</a:t>
            </a:r>
          </a:p>
          <a:p>
            <a:pPr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Company would like to create a new boardgame blog for popular boardgames.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Thus, my goal is to gain data about boardgames and predict boardgame rating and share it with the board.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Scoring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D118-A31E-4D0E-8D06-01B182A92961}"/>
              </a:ext>
            </a:extLst>
          </p:cNvPr>
          <p:cNvSpPr txBox="1"/>
          <p:nvPr/>
        </p:nvSpPr>
        <p:spPr>
          <a:xfrm>
            <a:off x="2223083" y="2851213"/>
            <a:ext cx="8019875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Board expect me to reach a minimum of 95% accuracy</a:t>
            </a:r>
            <a:endParaRPr lang="en-IL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7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L" sz="18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The data</a:t>
            </a:r>
            <a:endParaRPr lang="en-IL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A1A86-63DB-4F59-B458-5F340B3D6C99}"/>
              </a:ext>
            </a:extLst>
          </p:cNvPr>
          <p:cNvSpPr txBox="1"/>
          <p:nvPr/>
        </p:nvSpPr>
        <p:spPr>
          <a:xfrm>
            <a:off x="390365" y="6109013"/>
            <a:ext cx="715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Link: https://www.kaggle.com/c/sliced-s01e01/overview</a:t>
            </a:r>
            <a:endParaRPr lang="en-IL" sz="18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9B1ED-DB80-4FE4-BBD1-7F4F2ED9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4" y="906011"/>
            <a:ext cx="7339815" cy="49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exploration</a:t>
            </a:r>
            <a:endParaRPr lang="en-IL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09FD2D-0AC7-49A9-90B2-E36F04EF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84" y="2308946"/>
            <a:ext cx="5653774" cy="37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66B59-E6EF-4657-93D3-F5A58BC03C67}"/>
              </a:ext>
            </a:extLst>
          </p:cNvPr>
          <p:cNvSpPr txBox="1"/>
          <p:nvPr/>
        </p:nvSpPr>
        <p:spPr>
          <a:xfrm>
            <a:off x="4026716" y="6342628"/>
            <a:ext cx="361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https://www.kaggle.com/c/sliced-s01e01/overview</a:t>
            </a:r>
            <a:endParaRPr lang="en-IL" sz="1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B0529-036B-4088-A183-C675DD25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2" y="1669626"/>
            <a:ext cx="361047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exploration</a:t>
            </a:r>
            <a:endParaRPr lang="en-IL" b="1" dirty="0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3143F9EA-2BEA-48DA-AA6F-D3E49228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69" y="1244804"/>
            <a:ext cx="2483491" cy="24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87D35D9-8B78-4A5F-ADF7-612D3D87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28" y="4248674"/>
            <a:ext cx="2483491" cy="24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59FF9509-5D91-45FF-ACC8-F2C127CC0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27" y="1244804"/>
            <a:ext cx="2483491" cy="24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13CA9AD3-8A76-4D70-81B2-24C6C353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68" y="4248674"/>
            <a:ext cx="2483491" cy="24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FB912-906C-4284-B0C1-A61B3857C765}"/>
              </a:ext>
            </a:extLst>
          </p:cNvPr>
          <p:cNvSpPr txBox="1"/>
          <p:nvPr/>
        </p:nvSpPr>
        <p:spPr>
          <a:xfrm>
            <a:off x="1921078" y="906011"/>
            <a:ext cx="172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Avg time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4100F-6098-403A-A241-A4204725339C}"/>
              </a:ext>
            </a:extLst>
          </p:cNvPr>
          <p:cNvSpPr txBox="1"/>
          <p:nvPr/>
        </p:nvSpPr>
        <p:spPr>
          <a:xfrm>
            <a:off x="7524576" y="907628"/>
            <a:ext cx="172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age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DD89C-93C8-4A24-A828-31CE133B832B}"/>
              </a:ext>
            </a:extLst>
          </p:cNvPr>
          <p:cNvSpPr txBox="1"/>
          <p:nvPr/>
        </p:nvSpPr>
        <p:spPr>
          <a:xfrm>
            <a:off x="1539378" y="3834596"/>
            <a:ext cx="204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Owned amount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46D70-16B6-45F7-B53C-F0A8283ECE52}"/>
              </a:ext>
            </a:extLst>
          </p:cNvPr>
          <p:cNvSpPr txBox="1"/>
          <p:nvPr/>
        </p:nvSpPr>
        <p:spPr>
          <a:xfrm>
            <a:off x="7061782" y="3940897"/>
            <a:ext cx="239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Number of votes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-224853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exploration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8BFA9-6EE9-4BA4-8177-5DB20DE56B1D}"/>
              </a:ext>
            </a:extLst>
          </p:cNvPr>
          <p:cNvSpPr txBox="1"/>
          <p:nvPr/>
        </p:nvSpPr>
        <p:spPr>
          <a:xfrm>
            <a:off x="4622334" y="1171159"/>
            <a:ext cx="186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Main difficulty</a:t>
            </a:r>
            <a:endParaRPr lang="en-IL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6C1391-3D53-466F-B79E-A8113D07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0" y="1571269"/>
            <a:ext cx="7184319" cy="47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DA047B5C-A60F-4E40-A587-BFF8EBDB3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1" y="1426982"/>
            <a:ext cx="5523298" cy="552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F935CE-ADA2-4E43-A19D-F326E88C15CE}"/>
              </a:ext>
            </a:extLst>
          </p:cNvPr>
          <p:cNvSpPr/>
          <p:nvPr/>
        </p:nvSpPr>
        <p:spPr>
          <a:xfrm>
            <a:off x="4011177" y="2876324"/>
            <a:ext cx="721453" cy="30032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85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23919E-C0E3-4DC0-A1A4-E98CCF904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pre- processing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6E1D2-03BC-4EE6-B2D5-26C563B5D6CC}"/>
              </a:ext>
            </a:extLst>
          </p:cNvPr>
          <p:cNvSpPr txBox="1"/>
          <p:nvPr/>
        </p:nvSpPr>
        <p:spPr>
          <a:xfrm>
            <a:off x="897622" y="1531775"/>
            <a:ext cx="6962862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Duplications: Only for new version of games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Nans: Only for boardgames with just few in categories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Outliers clean: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Categorial features clean: manual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Continuous features clean: 3 sigma filter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DA142-6867-4A40-9751-7AE25832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2" y="4202884"/>
            <a:ext cx="6121432" cy="1801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6F1289-773D-43B0-822C-E22E319E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89" y="4525414"/>
            <a:ext cx="841174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229884-FEA1-48BD-B692-B6A6F93E5F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4085C-3CF6-44AE-8BA2-E0DA0E4EB03A}"/>
              </a:ext>
            </a:extLst>
          </p:cNvPr>
          <p:cNvSpPr/>
          <p:nvPr/>
        </p:nvSpPr>
        <p:spPr>
          <a:xfrm>
            <a:off x="0" y="209725"/>
            <a:ext cx="12192000" cy="4865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Feature engineering</a:t>
            </a:r>
            <a:endParaRPr lang="en-IL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7066C74-AAE6-4F8B-AAC7-D1F3A9DA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9" y="1454127"/>
            <a:ext cx="37623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7FBE54D-E723-4BED-AFB8-9BFD2DCD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74" y="1553713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B7DFB60-15B4-4C4B-A591-7B2A7DFE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9" y="4338582"/>
            <a:ext cx="35909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3B76E4-EE04-4D98-A0E1-C489A8D12EAE}"/>
              </a:ext>
            </a:extLst>
          </p:cNvPr>
          <p:cNvSpPr txBox="1"/>
          <p:nvPr/>
        </p:nvSpPr>
        <p:spPr>
          <a:xfrm>
            <a:off x="1280716" y="1146350"/>
            <a:ext cx="281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Num of owner per year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3B266-5747-4EED-A452-9353E3B52005}"/>
              </a:ext>
            </a:extLst>
          </p:cNvPr>
          <p:cNvSpPr txBox="1"/>
          <p:nvPr/>
        </p:nvSpPr>
        <p:spPr>
          <a:xfrm>
            <a:off x="7212979" y="1148786"/>
            <a:ext cx="281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Num of votes per year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E5D45-C64A-44D6-B38B-9A9A8663C4C9}"/>
              </a:ext>
            </a:extLst>
          </p:cNvPr>
          <p:cNvSpPr txBox="1"/>
          <p:nvPr/>
        </p:nvSpPr>
        <p:spPr>
          <a:xfrm>
            <a:off x="1282549" y="4002119"/>
            <a:ext cx="281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(Owned / Num of votes ) to rating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81DC0B34-109C-4FAE-9B77-ACA3B61A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173" y="4367932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8F8AC61-00E1-440C-A3BA-B63EEC7F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33" y="4367931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150CDD-F7A3-422A-9A9F-11761A8A010A}"/>
              </a:ext>
            </a:extLst>
          </p:cNvPr>
          <p:cNvSpPr txBox="1"/>
          <p:nvPr/>
        </p:nvSpPr>
        <p:spPr>
          <a:xfrm>
            <a:off x="7473847" y="4084618"/>
            <a:ext cx="281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log to num of votes</a:t>
            </a:r>
            <a:endParaRPr lang="en-I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319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Shirat</dc:creator>
  <cp:lastModifiedBy>Ido Shirat</cp:lastModifiedBy>
  <cp:revision>37</cp:revision>
  <dcterms:created xsi:type="dcterms:W3CDTF">2021-07-12T19:31:27Z</dcterms:created>
  <dcterms:modified xsi:type="dcterms:W3CDTF">2021-07-23T07:36:53Z</dcterms:modified>
</cp:coreProperties>
</file>