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7" r:id="rId9"/>
    <p:sldId id="26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>
      <p:cViewPr varScale="1">
        <p:scale>
          <a:sx n="112" d="100"/>
          <a:sy n="112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9279D5-D0D5-4471-BFEF-3AB79B835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8E917A-05B9-4417-8195-5DDCABB2E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EA93DA-4E7E-4BEB-9FD8-02AEDF89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2E0-1375-4BCD-A7BC-9707CAC13678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810CBD-DFB5-4677-AE3F-4E247F5E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FD669D-454B-4987-A90F-0208FB6D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E94-2EA0-46EC-BF5B-2811D7CEF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51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B5176-B4EB-4615-83F5-A0D6FCE7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DE71F4-3B53-437C-9905-A2C04282D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3E9E46-89D5-48BD-87CE-E7B5F3E6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2E0-1375-4BCD-A7BC-9707CAC13678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A8D69E-8E2D-4B81-B094-16D83B8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D0B04C-9FD0-48F8-8ADA-9D8418BF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E94-2EA0-46EC-BF5B-2811D7CEF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69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4C441C-5160-470A-810A-466E2D37A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13B744-92E8-4D07-A132-C4EB8C5DC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20BCE7-1C45-4A59-9493-E355A93F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2E0-1375-4BCD-A7BC-9707CAC13678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91463D-7C09-4E2E-BB8C-BC073483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E7A394-F70E-4FD4-8214-7D0BC8F2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E94-2EA0-46EC-BF5B-2811D7CEF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24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23691-87DD-4D35-A3B0-FED5C11F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DD2A43-2AE7-4887-B568-73602D599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D4BD9C-841A-4586-844D-27BF9264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2E0-1375-4BCD-A7BC-9707CAC13678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266587-9AB9-4BCD-B112-42ABCE46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9128F7-ADD1-4C3C-B4D8-B2AC1B32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E94-2EA0-46EC-BF5B-2811D7CEF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99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E0634-767A-4CFE-BAAE-82D38ACF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9F6544-5135-4F5E-BD5B-EA3186C1F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B1FB21-28AC-400E-B0EB-9F54FC20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2E0-1375-4BCD-A7BC-9707CAC13678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F6BF20-5AEB-4E9B-9A06-BEBF9F1F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10495D-D5B2-4CBF-AC8E-3FB12DFF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E94-2EA0-46EC-BF5B-2811D7CEF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90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A3009-BD21-43A8-88CF-5435C211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2519F1-D1EC-4CA9-A2B1-878749F7F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B0C46B-4060-4493-B6C8-ABCAD806A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C5B666-36EE-4AD3-A5B1-E1809987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2E0-1375-4BCD-A7BC-9707CAC13678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A45081-8010-41F5-B1B2-3E65C585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3529AA-EC9F-4911-B980-9CE58473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E94-2EA0-46EC-BF5B-2811D7CEF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32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FA904-CA93-4718-BADA-35850EF4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A1CE85-66C1-4740-91C2-FDF2E62A7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405C6E-598F-4F30-8419-B4D2A3D51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C4128A-83C6-4D1C-B528-1CE8FE8B6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67B03E-10B9-42C1-997D-25B0DB959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B3C9C59-EEF9-4D7A-B224-B401FD7A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2E0-1375-4BCD-A7BC-9707CAC13678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F7309F-74AD-4D7D-91E4-9BCCB2CB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F357FD-F863-4228-BA74-3E057E2E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E94-2EA0-46EC-BF5B-2811D7CEF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79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901D6-19E5-4486-8C49-041E2F24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8B8A49-056F-432A-BF75-912060A0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2E0-1375-4BCD-A7BC-9707CAC13678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333CE-8D4B-449B-BB5F-38976627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824FF2-B555-4D2F-9238-272870D0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E94-2EA0-46EC-BF5B-2811D7CEF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16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9215AF-6BB2-486E-B21B-6984D3D2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2E0-1375-4BCD-A7BC-9707CAC13678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24F6FF-7309-4392-A23D-A33B4229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F904AF-1E19-4FC1-B05C-E5A0BB6C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E94-2EA0-46EC-BF5B-2811D7CEF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9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17A5B4-6C11-40E2-A613-E5B40476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B33D8D-4844-4959-82A5-F52103B0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415734-5461-4E0C-8F50-E4C524E8A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A11EC9-8BA5-4520-9947-C70B9BAA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2E0-1375-4BCD-A7BC-9707CAC13678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CC78C4-7521-4F53-9E01-633408E1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ECC1EA-1155-44D8-8AC2-1EA19FB3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E94-2EA0-46EC-BF5B-2811D7CEF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46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E915F-9E8C-4534-AEC2-CE01ACBC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25F2C0-B7D7-4093-A289-24D959F28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0EF16A-A14F-4A7D-8FDF-334E3B8CA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93DE58-2435-45C7-B061-C011D7E8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2E0-1375-4BCD-A7BC-9707CAC13678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5C8773-A8DE-4501-B5FA-552F7323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2C6707-A31C-42A4-87A3-971602DD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E94-2EA0-46EC-BF5B-2811D7CEF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3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B075A1-E52A-4F9D-9EC9-EEB6746D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3139DD-DDBB-481E-B271-6F1069BBD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41CFB0-67C8-46A3-A2A3-4BD2FC0D2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262E0-1375-4BCD-A7BC-9707CAC13678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304124-816F-4A9C-BAE9-D72608C9A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4896F3-4277-4044-81BA-42380E4D9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CE94-2EA0-46EC-BF5B-2811D7CEF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01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475BC8D-D738-49CB-AA9E-1914DF298FA1}"/>
              </a:ext>
            </a:extLst>
          </p:cNvPr>
          <p:cNvSpPr txBox="1"/>
          <p:nvPr/>
        </p:nvSpPr>
        <p:spPr>
          <a:xfrm>
            <a:off x="551384" y="389303"/>
            <a:ext cx="1000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Livrables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6C44B1-EA16-44C3-B734-97F7885DDE45}"/>
              </a:ext>
            </a:extLst>
          </p:cNvPr>
          <p:cNvSpPr txBox="1"/>
          <p:nvPr/>
        </p:nvSpPr>
        <p:spPr>
          <a:xfrm>
            <a:off x="1991544" y="459603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- Repo </a:t>
            </a:r>
            <a:r>
              <a:rPr lang="fr-FR" sz="1200" dirty="0" err="1"/>
              <a:t>Github</a:t>
            </a:r>
            <a:r>
              <a:rPr lang="fr-FR" sz="1200" dirty="0"/>
              <a:t> de l'application avec fichier Readme.md expliquant comment installer l'application - Rapport avec les informations suivantes : Les plugins installés avec des captures écran. Captures écran des pages. Simulation d'achats avec captures écran des factures et toutes les étapes.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23946-EE90-4846-953B-4DF8D3D3AD66}"/>
              </a:ext>
            </a:extLst>
          </p:cNvPr>
          <p:cNvSpPr txBox="1"/>
          <p:nvPr/>
        </p:nvSpPr>
        <p:spPr>
          <a:xfrm>
            <a:off x="191344" y="2153181"/>
            <a:ext cx="1000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Contexte du projet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9534E8-9DF0-4469-80FE-65E81512B3C1}"/>
              </a:ext>
            </a:extLst>
          </p:cNvPr>
          <p:cNvSpPr txBox="1"/>
          <p:nvPr/>
        </p:nvSpPr>
        <p:spPr>
          <a:xfrm>
            <a:off x="2351584" y="2129047"/>
            <a:ext cx="77048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/>
              <a:t>Création d'un site web E-Commerce avec WordPress</a:t>
            </a:r>
          </a:p>
          <a:p>
            <a:pPr>
              <a:lnSpc>
                <a:spcPct val="150000"/>
              </a:lnSpc>
            </a:pPr>
            <a:r>
              <a:rPr lang="fr-FR" sz="1200" dirty="0"/>
              <a:t>Télécharger la dernière version du logiciel WordPress à partir de </a:t>
            </a:r>
            <a:r>
              <a:rPr lang="fr-FR" sz="1200" b="1" dirty="0"/>
              <a:t>wordpress.org</a:t>
            </a:r>
          </a:p>
          <a:p>
            <a:pPr>
              <a:lnSpc>
                <a:spcPct val="150000"/>
              </a:lnSpc>
            </a:pPr>
            <a:r>
              <a:rPr lang="fr-FR" sz="1200" dirty="0"/>
              <a:t>Installez </a:t>
            </a:r>
            <a:r>
              <a:rPr lang="fr-FR" sz="1200" u="sng" dirty="0"/>
              <a:t>WordPress en local</a:t>
            </a:r>
            <a:r>
              <a:rPr lang="fr-FR" sz="1200" dirty="0"/>
              <a:t>. (Configurez </a:t>
            </a:r>
            <a:r>
              <a:rPr lang="fr-FR" sz="1200" b="1" dirty="0"/>
              <a:t>la connexion à la base de données </a:t>
            </a:r>
            <a:r>
              <a:rPr lang="fr-FR" sz="1200" dirty="0"/>
              <a:t>au début pour avoir le </a:t>
            </a:r>
            <a:r>
              <a:rPr lang="fr-FR" sz="1200" b="1" dirty="0"/>
              <a:t>tableau de bord</a:t>
            </a:r>
            <a:r>
              <a:rPr lang="fr-F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fr-FR" sz="1200" dirty="0"/>
              <a:t>Renseignez </a:t>
            </a:r>
            <a:r>
              <a:rPr lang="fr-FR" sz="1200" u="sng" dirty="0"/>
              <a:t>le nom, slogan du site web</a:t>
            </a:r>
            <a:r>
              <a:rPr lang="fr-FR" sz="1200" dirty="0"/>
              <a:t>, qui seront similaires du site web à répliquer.</a:t>
            </a:r>
          </a:p>
          <a:p>
            <a:pPr>
              <a:lnSpc>
                <a:spcPct val="150000"/>
              </a:lnSpc>
            </a:pPr>
            <a:r>
              <a:rPr lang="fr-FR" sz="1200" dirty="0"/>
              <a:t>Activer l’option multisite.</a:t>
            </a:r>
          </a:p>
          <a:p>
            <a:endParaRPr lang="fr-FR" sz="1200" dirty="0"/>
          </a:p>
          <a:p>
            <a:r>
              <a:rPr lang="fr-FR" sz="1200" dirty="0"/>
              <a:t>Cherchez et installer un thème WordPress gratuit proposant les fonctionnalités E-Commerce (</a:t>
            </a:r>
            <a:r>
              <a:rPr lang="fr-FR" sz="1200" b="1" dirty="0"/>
              <a:t>Compatible avec le plugin </a:t>
            </a:r>
            <a:r>
              <a:rPr lang="fr-FR" sz="1200" b="1" dirty="0" err="1"/>
              <a:t>WooCommerce</a:t>
            </a:r>
            <a:r>
              <a:rPr lang="fr-FR" sz="1200" dirty="0"/>
              <a:t>), </a:t>
            </a:r>
            <a:r>
              <a:rPr lang="fr-FR" sz="1200" u="sng" dirty="0"/>
              <a:t>vous pourriez choisir le thème officiel de </a:t>
            </a:r>
            <a:r>
              <a:rPr lang="fr-FR" sz="1200" u="sng" dirty="0" err="1"/>
              <a:t>WooCommerce</a:t>
            </a:r>
            <a:r>
              <a:rPr lang="fr-FR" sz="1200" u="sng" dirty="0"/>
              <a:t>, </a:t>
            </a:r>
            <a:r>
              <a:rPr lang="fr-FR" sz="1200" u="sng" dirty="0" err="1"/>
              <a:t>StoreFront</a:t>
            </a:r>
            <a:r>
              <a:rPr lang="fr-FR" sz="1200" u="sng" dirty="0"/>
              <a:t>.</a:t>
            </a:r>
          </a:p>
          <a:p>
            <a:pPr>
              <a:lnSpc>
                <a:spcPct val="150000"/>
              </a:lnSpc>
            </a:pPr>
            <a:r>
              <a:rPr lang="fr-FR" sz="1200" dirty="0"/>
              <a:t>Créer une boutique vendant les produits de votre choix. Ajoutez pas moins de </a:t>
            </a:r>
            <a:r>
              <a:rPr lang="fr-FR" sz="1200" b="1" dirty="0"/>
              <a:t>15 produits </a:t>
            </a:r>
            <a:r>
              <a:rPr lang="fr-FR" sz="1200" dirty="0"/>
              <a:t>avec différents paramètres :</a:t>
            </a:r>
          </a:p>
          <a:p>
            <a:r>
              <a:rPr lang="fr-FR" sz="1200" dirty="0"/>
              <a:t>	&gt; Différentes variations</a:t>
            </a:r>
          </a:p>
          <a:p>
            <a:r>
              <a:rPr lang="fr-FR" sz="1200" dirty="0"/>
              <a:t>	&gt; En Promo</a:t>
            </a:r>
          </a:p>
          <a:p>
            <a:endParaRPr lang="fr-FR" sz="1200" dirty="0"/>
          </a:p>
          <a:p>
            <a:r>
              <a:rPr lang="fr-FR" sz="1200" dirty="0"/>
              <a:t>Ajoutez quelques articles </a:t>
            </a:r>
            <a:r>
              <a:rPr lang="fr-FR" sz="1200" b="1" dirty="0" err="1"/>
              <a:t>dummy</a:t>
            </a:r>
            <a:r>
              <a:rPr lang="fr-FR" sz="1200" b="1" dirty="0"/>
              <a:t> </a:t>
            </a:r>
            <a:r>
              <a:rPr lang="fr-FR" sz="1200" dirty="0"/>
              <a:t>sur le site web.</a:t>
            </a:r>
          </a:p>
          <a:p>
            <a:endParaRPr lang="fr-FR" sz="1200" dirty="0"/>
          </a:p>
          <a:p>
            <a:r>
              <a:rPr lang="fr-FR" sz="1200" dirty="0"/>
              <a:t>Ajoutez d’autres </a:t>
            </a:r>
            <a:r>
              <a:rPr lang="fr-FR" sz="1200" b="1" dirty="0"/>
              <a:t>plugins</a:t>
            </a:r>
            <a:r>
              <a:rPr lang="fr-FR" sz="1200" dirty="0"/>
              <a:t> pour faire le marketing (</a:t>
            </a:r>
            <a:r>
              <a:rPr lang="fr-FR" sz="1200" b="1" dirty="0"/>
              <a:t>SEO, SEM</a:t>
            </a:r>
            <a:r>
              <a:rPr lang="fr-FR" sz="1200" dirty="0"/>
              <a:t>) et pour respect de la </a:t>
            </a:r>
            <a:r>
              <a:rPr lang="fr-FR" sz="1200" u="sng" dirty="0"/>
              <a:t>loi RGPD (GDPR</a:t>
            </a:r>
            <a:r>
              <a:rPr lang="fr-FR" sz="1200" dirty="0"/>
              <a:t>).</a:t>
            </a:r>
          </a:p>
          <a:p>
            <a:endParaRPr lang="fr-FR" sz="1200" dirty="0"/>
          </a:p>
          <a:p>
            <a:r>
              <a:rPr lang="fr-FR" sz="1200" dirty="0"/>
              <a:t>Configurez </a:t>
            </a:r>
            <a:r>
              <a:rPr lang="fr-FR" sz="1200" b="1" dirty="0"/>
              <a:t>le plugin </a:t>
            </a:r>
            <a:r>
              <a:rPr lang="fr-FR" sz="1200" b="1" dirty="0" err="1"/>
              <a:t>WooCommerce</a:t>
            </a:r>
            <a:r>
              <a:rPr lang="fr-FR" sz="1200" dirty="0"/>
              <a:t>.</a:t>
            </a:r>
          </a:p>
          <a:p>
            <a:endParaRPr lang="fr-FR" sz="1200" dirty="0"/>
          </a:p>
          <a:p>
            <a:r>
              <a:rPr lang="fr-FR" sz="1200" dirty="0"/>
              <a:t>Faire des simulations d’achats sur le </a:t>
            </a:r>
            <a:r>
              <a:rPr lang="fr-FR" sz="1200" dirty="0" err="1"/>
              <a:t>siteweb</a:t>
            </a:r>
            <a:r>
              <a:rPr lang="fr-F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43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B39940C-948A-4436-8ED4-72DC9ED8EBD7}"/>
              </a:ext>
            </a:extLst>
          </p:cNvPr>
          <p:cNvSpPr txBox="1"/>
          <p:nvPr/>
        </p:nvSpPr>
        <p:spPr>
          <a:xfrm>
            <a:off x="839416" y="12214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YITH </a:t>
            </a:r>
            <a:r>
              <a:rPr lang="fr-FR" dirty="0" err="1"/>
              <a:t>WooCommerce</a:t>
            </a:r>
            <a:r>
              <a:rPr lang="fr-FR" dirty="0"/>
              <a:t> </a:t>
            </a:r>
            <a:r>
              <a:rPr lang="fr-FR" dirty="0" err="1"/>
              <a:t>Wishlist</a:t>
            </a:r>
            <a:r>
              <a:rPr lang="fr-FR" dirty="0"/>
              <a:t>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C9D002-9585-4299-A960-3D9030F7A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269" y="506241"/>
            <a:ext cx="7208635" cy="344535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D7DDF14-358D-42AD-AE62-02821A374D2A}"/>
              </a:ext>
            </a:extLst>
          </p:cNvPr>
          <p:cNvSpPr txBox="1"/>
          <p:nvPr/>
        </p:nvSpPr>
        <p:spPr>
          <a:xfrm>
            <a:off x="5475074" y="2523687"/>
            <a:ext cx="4003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YITH WooCommerce </a:t>
            </a:r>
            <a:r>
              <a:rPr lang="en-US" sz="1200" dirty="0" err="1">
                <a:solidFill>
                  <a:schemeClr val="bg1"/>
                </a:solidFill>
                <a:highlight>
                  <a:srgbClr val="000000"/>
                </a:highlight>
              </a:rPr>
              <a:t>wishlist</a:t>
            </a: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 plugin allows your customers to save products to their </a:t>
            </a:r>
            <a:r>
              <a:rPr lang="en-US" sz="1200" dirty="0" err="1">
                <a:solidFill>
                  <a:schemeClr val="bg1"/>
                </a:solidFill>
                <a:highlight>
                  <a:srgbClr val="000000"/>
                </a:highlight>
              </a:rPr>
              <a:t>wishlist</a:t>
            </a: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. They can use the </a:t>
            </a:r>
            <a:r>
              <a:rPr lang="en-US" sz="1200" dirty="0" err="1">
                <a:solidFill>
                  <a:schemeClr val="bg1"/>
                </a:solidFill>
                <a:highlight>
                  <a:srgbClr val="000000"/>
                </a:highlight>
              </a:rPr>
              <a:t>wishlist</a:t>
            </a: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 to make the purchase later or share their </a:t>
            </a:r>
            <a:r>
              <a:rPr lang="en-US" sz="1200" dirty="0" err="1">
                <a:solidFill>
                  <a:schemeClr val="bg1"/>
                </a:solidFill>
                <a:highlight>
                  <a:srgbClr val="000000"/>
                </a:highlight>
              </a:rPr>
              <a:t>wishlist</a:t>
            </a: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 with friends and family.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2C4CD6-4341-47BD-9BF0-CB0518387E51}"/>
              </a:ext>
            </a:extLst>
          </p:cNvPr>
          <p:cNvSpPr/>
          <p:nvPr/>
        </p:nvSpPr>
        <p:spPr>
          <a:xfrm>
            <a:off x="3372389" y="3354684"/>
            <a:ext cx="5112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This is a perfect addon for your online store during busy holiday seasons when people are making their shopping lists and purchasing gifts.</a:t>
            </a:r>
            <a:endParaRPr lang="fr-FR" sz="1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9CC6ABA-72AB-44B8-B5F1-0549E2A46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1592"/>
            <a:ext cx="4327972" cy="330474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5BC34D0-7F68-466A-B760-62E475E4B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3837">
            <a:off x="6627355" y="4280913"/>
            <a:ext cx="4841147" cy="21824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3466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B39940C-948A-4436-8ED4-72DC9ED8EBD7}"/>
              </a:ext>
            </a:extLst>
          </p:cNvPr>
          <p:cNvSpPr txBox="1"/>
          <p:nvPr/>
        </p:nvSpPr>
        <p:spPr>
          <a:xfrm>
            <a:off x="839416" y="12214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woocommerce-products-slider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7DDF14-358D-42AD-AE62-02821A374D2A}"/>
              </a:ext>
            </a:extLst>
          </p:cNvPr>
          <p:cNvSpPr txBox="1"/>
          <p:nvPr/>
        </p:nvSpPr>
        <p:spPr>
          <a:xfrm>
            <a:off x="3287688" y="2924944"/>
            <a:ext cx="400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WooCommerce Products Slider allows you to easily create beautiful product sliders and carousels and add them anywhere on your WooCommerce store.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E21DDC-88EC-4DD4-BAA5-23FA59E5F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730192"/>
            <a:ext cx="6033441" cy="182354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51812A9-68A8-4F0C-8F2B-F586AA34E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3231358"/>
            <a:ext cx="37857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B39940C-948A-4436-8ED4-72DC9ED8EBD7}"/>
              </a:ext>
            </a:extLst>
          </p:cNvPr>
          <p:cNvSpPr txBox="1"/>
          <p:nvPr/>
        </p:nvSpPr>
        <p:spPr>
          <a:xfrm>
            <a:off x="839416" y="12214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woocommerce-grid-list-toggle.1.2.1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5CD62F5-D9BA-470D-9BEA-001F826E9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324" y="1094556"/>
            <a:ext cx="7163916" cy="220277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4F3346B-E6A9-487A-A412-5F66BB6C9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02" y="3900405"/>
            <a:ext cx="7055396" cy="246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7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59D42D3-AC60-4161-8345-44DDC487C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AF78FBA-3F44-41F5-90FF-565CBFE0A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6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0601A1F-0352-4D4F-B06B-FC2857380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4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DE8DEDC-48CD-4940-A3FF-2111C4B2C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1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60CD82D-920B-46C2-A230-75D5CE333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549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302</Words>
  <Application>Microsoft Office PowerPoint</Application>
  <PresentationFormat>Grand écran</PresentationFormat>
  <Paragraphs>27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mustafa idoufkir</dc:creator>
  <cp:lastModifiedBy>mustafa idoufkir</cp:lastModifiedBy>
  <cp:revision>18</cp:revision>
  <dcterms:created xsi:type="dcterms:W3CDTF">2020-06-06T20:19:20Z</dcterms:created>
  <dcterms:modified xsi:type="dcterms:W3CDTF">2020-06-07T19:27:25Z</dcterms:modified>
</cp:coreProperties>
</file>