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0" r:id="rId5"/>
    <p:sldId id="261" r:id="rId6"/>
    <p:sldId id="258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0A46"/>
    <a:srgbClr val="C88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4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B7B1-8C41-C0CC-A7A1-0436FDD397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E2739E-47E4-AFD7-89FE-C725D2A2AD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CD16AB-E386-19A5-5F77-56252511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B8671-FEDD-2C73-DC59-B16770F7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95801-48C9-0182-EAEF-F4543EED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77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25A1-0D07-4C5C-F79F-C2F7D628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14005E-F61D-CE8E-6080-2A3B7CE94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D79D0B-FC91-596D-8B5E-DC5F0E3E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B0AF0-2279-085F-29EC-EA687B0F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DCD6D-6CC1-CB83-A319-D7A7B51CC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6365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5F7D4-23BA-1938-F3B6-09E499E598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B8D11D-FDE9-7927-32F3-2E2B17957C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10911-7D4E-5988-12DF-9114DF87F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61F2D9-5F88-3AF7-D064-3A53BF313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6CDA5-697E-FE62-DA0C-A545D156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481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A14DB-6DA1-2284-2BDA-41249CBC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A926-3FAD-D57F-0AF0-2CA55B0C4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2996CB-1776-F22E-B0FD-B23DE8006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D83DC1-FDC5-B58C-15E8-C99DE25BE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72A2-616D-7537-10E9-6B4572177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7360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6945F-5745-B9E9-7C6A-F8D8137A2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853BC-7A1F-4056-124F-3B0B75F63D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130B5-D110-1E8B-4070-1965DA80D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46C1D-81C2-F6D7-33F0-AF957E790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435F9-91D3-5187-0EA5-3055A3174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68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C4F2B-2092-E26F-924C-8E4274679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41CD2-63BD-9BBC-6D03-B375512658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3EF510-78DA-FE12-E70B-DC239D381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93355-46D3-BC9D-AE52-67834A4D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90B6F-DD8F-CCDC-55D6-8CF3AC0E5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51005-4A99-939C-7D64-4C1AC1B5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16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B6F07-2C09-7863-6127-706536B3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6AC0D5-C395-D8C0-62A7-56E38036D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32F9B3-4DAB-1077-F080-322EA9E5AA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99BD7-943C-C548-8AAD-F1BD77E85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FD8C98-0EA7-6DBC-420B-1A375B21F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19BBA9-0CFD-FE4B-5352-9A57B6A9C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DA6F4-E58A-4BED-7F96-EA17E6D1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FC8496-72C8-0A58-FE36-A05888B0B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575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83F0-7999-F2C4-5362-5F279C3E2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5DD49F-626E-4A34-685B-F63E1DB10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9D9DBD-98FB-59D9-7891-6CF131566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B2AFA-2FB4-8606-BD5C-5EC9983C8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539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3D4F9-E1A1-97A0-8655-C417EE1BB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3E0736-C57A-6A49-0A00-30BB4FA1E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900532-ECC7-19FA-5216-49E72E2E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525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80A52-323A-BBBA-C70E-6C9231F7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760F8-942D-21CC-7085-AD75DEA0B3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72020D-64A1-DDF7-374A-8C6AB5AF6E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995A7-2B08-2C16-D20D-3C3ACE1CF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165F6E-9188-9F66-AECE-AD48D98F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E24323-932E-272A-F2E7-E7233691E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52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97D51-49A2-3AB4-E27D-C79ADFE0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06E89-BEFD-8963-9146-D738CBDB9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536E4-3774-590A-74C5-87EE9DC35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17B93-32EE-D5BE-530D-36FC6B9C2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09FC3B-BDD5-2EA9-6594-84051290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8CD1F5-C742-EEB8-A43D-94EFE4843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224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7687A-68E1-452D-82AE-5387063AA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EA23EC-93D5-E3CF-B3F8-0229A3AEE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9EE04F-9F5C-82AB-FFC6-B788AC993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56B55-CDFA-4334-9FF3-B03E403C3144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7AFA-4F37-22B7-07C4-B14439C0C6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D6227-3DB3-4243-E344-139B72219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D4589-FC03-49CE-A297-10155C4E38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3640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drachaudhary.github.io/MeeshoMitra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3A03689-01BC-D9D0-6D6C-907B7DC35C36}"/>
              </a:ext>
            </a:extLst>
          </p:cNvPr>
          <p:cNvSpPr/>
          <p:nvPr/>
        </p:nvSpPr>
        <p:spPr>
          <a:xfrm>
            <a:off x="0" y="0"/>
            <a:ext cx="12192000" cy="411061"/>
          </a:xfrm>
          <a:prstGeom prst="rect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63228-78C8-650E-C6AC-AF24B3B191A9}"/>
              </a:ext>
            </a:extLst>
          </p:cNvPr>
          <p:cNvSpPr txBox="1"/>
          <p:nvPr/>
        </p:nvSpPr>
        <p:spPr>
          <a:xfrm>
            <a:off x="117447" y="74725"/>
            <a:ext cx="2759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MEESHO MITRA </a:t>
            </a:r>
            <a:endParaRPr lang="en-IN" sz="1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8FC10-9151-2DEC-85DE-B63BF4140343}"/>
              </a:ext>
            </a:extLst>
          </p:cNvPr>
          <p:cNvSpPr txBox="1"/>
          <p:nvPr/>
        </p:nvSpPr>
        <p:spPr>
          <a:xfrm>
            <a:off x="8076456" y="43372"/>
            <a:ext cx="21140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AI-powered FAQ assistant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28B573C-E033-8624-52E1-10DAA062A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0482" y="67030"/>
            <a:ext cx="1884071" cy="253341"/>
          </a:xfrm>
          <a:prstGeom prst="rect">
            <a:avLst/>
          </a:prstGeom>
        </p:spPr>
      </p:pic>
      <p:pic>
        <p:nvPicPr>
          <p:cNvPr id="21" name="Graphic 20" descr="Cursor with solid fill">
            <a:extLst>
              <a:ext uri="{FF2B5EF4-FFF2-40B4-BE49-F238E27FC236}">
                <a16:creationId xmlns:a16="http://schemas.microsoft.com/office/drawing/2014/main" id="{E7B3CA9B-2D17-9A55-C54F-E2FE939367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70686" y="3788623"/>
            <a:ext cx="411062" cy="41106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F2BCFC3-43B1-39F5-4A83-4E5FFD85D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71929" y="1116187"/>
            <a:ext cx="2133785" cy="328450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B8493754-B53E-686A-70E9-0E4F3457A5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5715" y="1116186"/>
            <a:ext cx="3913726" cy="328450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8CDD07C8-5511-B913-9F61-2E3D55889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792" y="2117303"/>
            <a:ext cx="5505977" cy="312778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8BB2176E-559A-884B-9645-4D8A282563A9}"/>
              </a:ext>
            </a:extLst>
          </p:cNvPr>
          <p:cNvSpPr/>
          <p:nvPr/>
        </p:nvSpPr>
        <p:spPr>
          <a:xfrm>
            <a:off x="0" y="6543040"/>
            <a:ext cx="12192001" cy="314960"/>
          </a:xfrm>
          <a:prstGeom prst="rect">
            <a:avLst/>
          </a:prstGeom>
          <a:solidFill>
            <a:srgbClr val="C888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3EB37E9-C1E0-9FC5-58F5-E2F32B41F890}"/>
              </a:ext>
            </a:extLst>
          </p:cNvPr>
          <p:cNvSpPr txBox="1"/>
          <p:nvPr/>
        </p:nvSpPr>
        <p:spPr>
          <a:xfrm>
            <a:off x="8900160" y="6562020"/>
            <a:ext cx="51003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#TEAM LONELOOP : BY IDRA CHAUDHARY</a:t>
            </a:r>
            <a:endParaRPr lang="en-IN" sz="1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AD2D41-AD21-A98D-FC26-F736E0143B47}"/>
              </a:ext>
            </a:extLst>
          </p:cNvPr>
          <p:cNvSpPr txBox="1"/>
          <p:nvPr/>
        </p:nvSpPr>
        <p:spPr>
          <a:xfrm>
            <a:off x="0" y="6581001"/>
            <a:ext cx="36740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#TEAM LONELOOP : BY IDRA CHAUDHARY</a:t>
            </a:r>
            <a:endParaRPr lang="en-IN" sz="1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C50A05-2B33-63CD-A083-44810545CC6B}"/>
              </a:ext>
            </a:extLst>
          </p:cNvPr>
          <p:cNvSpPr txBox="1"/>
          <p:nvPr/>
        </p:nvSpPr>
        <p:spPr>
          <a:xfrm>
            <a:off x="4445000" y="6562019"/>
            <a:ext cx="70053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#TEAM LONELOOP : BY IDRA CHAUDHARY</a:t>
            </a:r>
            <a:endParaRPr lang="en-IN" sz="1200" b="1" dirty="0">
              <a:solidFill>
                <a:schemeClr val="bg1">
                  <a:lumMod val="8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41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5D236-5D23-5383-E038-F808536D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680" y="273685"/>
            <a:ext cx="10515600" cy="1331595"/>
          </a:xfrm>
        </p:spPr>
        <p:txBody>
          <a:bodyPr>
            <a:normAutofit/>
          </a:bodyPr>
          <a:lstStyle/>
          <a:p>
            <a:r>
              <a:rPr lang="en-IN" sz="4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Theme Selection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81CD4-D7AC-F880-239C-A0ECD43E1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79" y="1137920"/>
            <a:ext cx="4871721" cy="544639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Theme:</a:t>
            </a:r>
            <a:r>
              <a:rPr 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Inclusive Digital Commerce</a:t>
            </a:r>
            <a:b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Sub-Theme (Custom):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Humanizing Product Support for Bharat Users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Context: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FAQ sections on e-commerce platforms are: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Robotic and text-heavy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Poorly understood by Tier-2/Tier-3 audiences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Ineffective in reducing returns or boosting confidence</a:t>
            </a:r>
          </a:p>
          <a:p>
            <a:pPr marL="0" indent="0">
              <a:buNone/>
            </a:pPr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Alignment:</a:t>
            </a:r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Meesho Mitra replaces these static sections with a smart, emotional, Hinglish-speaking FAQ chatbot embedded inside product pages. It helps Bharat users: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clarity through conversation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selfies/moodboards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personalized questions</a:t>
            </a:r>
          </a:p>
          <a:p>
            <a:r>
              <a:rPr lang="en-US" sz="1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chats on WhatsApp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Google Shape;163;p27">
            <a:extLst>
              <a:ext uri="{FF2B5EF4-FFF2-40B4-BE49-F238E27FC236}">
                <a16:creationId xmlns:a16="http://schemas.microsoft.com/office/drawing/2014/main" id="{09A6DBD7-ED5B-14F4-5844-00623977879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63964" y="0"/>
            <a:ext cx="772160" cy="75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7800CE-267F-35AF-D3F5-48533BE3A1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1981" y="908333"/>
            <a:ext cx="6096937" cy="544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854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1C7EDD5-372D-C2B6-E897-75AA66FA636D}"/>
              </a:ext>
            </a:extLst>
          </p:cNvPr>
          <p:cNvSpPr txBox="1"/>
          <p:nvPr/>
        </p:nvSpPr>
        <p:spPr>
          <a:xfrm>
            <a:off x="711200" y="304800"/>
            <a:ext cx="748792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dirty="0"/>
            </a:b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Bharat users drop off or return Meesho orders due 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Unclear fabric quality (Can’t touch/feel online)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Event mismatch (Unsure if "party wear" suits their occasion)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doubts (Will this color/fit flatter me?)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 FAQs 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 to address these emotional, personalized queries.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A84A5F-F572-BF47-8AC5-B71B30148E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7053" y="2854961"/>
            <a:ext cx="6104133" cy="30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437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354E2B8-9FE3-38CE-A1D3-37DF12D402F7}"/>
              </a:ext>
            </a:extLst>
          </p:cNvPr>
          <p:cNvSpPr txBox="1"/>
          <p:nvPr/>
        </p:nvSpPr>
        <p:spPr>
          <a:xfrm>
            <a:off x="370844" y="0"/>
            <a:ext cx="11379200" cy="7171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b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Meesho Mitra</a:t>
            </a:r>
            <a:r>
              <a:rPr lang="en-US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– A Hinglish-speaking chatbot that revolutionize the FAQ: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Clarity Through Conversation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Asks simple, guided questions (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"Kapde ka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photo jaisa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hoga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?"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Uses voice/text inputs for users uncomfortable with typing.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Share Selfies/</a:t>
            </a:r>
            <a:r>
              <a:rPr lang="en-IN" sz="1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Moodboards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photos (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"Meri skin tone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liye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ye suit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karega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?"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or inspiration images.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suggests products matching their needs.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Ask Personalized Questions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Context-aware replies (e.g., *"Ye fridge 5-member family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liye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enough </a:t>
            </a:r>
            <a:r>
              <a:rPr lang="en-IN" sz="16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?"*).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Compares products like a friend (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"X vs Y, which is lighter for summer?"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Continue Chats on WhatsApp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chat history to WhatsApp for offline help from family/friends.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Reduces drop-offs by meeting users where they are.</a:t>
            </a:r>
          </a:p>
          <a:p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Works for Bharat</a:t>
            </a:r>
            <a:endParaRPr lang="en-IN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Responds in Hinglish (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"Return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kaise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karna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 Bas 3 steps!"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Emotional Tone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Warm, reassuring (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"Tension mat lo, hum help </a:t>
            </a:r>
            <a:r>
              <a:rPr lang="en-IN" sz="1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karenge</a:t>
            </a:r>
            <a:r>
              <a:rPr lang="en-IN" sz="1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Aid</a:t>
            </a:r>
            <a:r>
              <a:rPr lang="en-IN" sz="1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Supports images/voice for non-text users.</a:t>
            </a:r>
          </a:p>
          <a:p>
            <a:endParaRPr 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sz="32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Fewer returns (clear expectations)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trust (human-like guidance)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More sales (personalized nudges like 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"Ye trending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hai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aapke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</a:t>
            </a:r>
            <a:r>
              <a:rPr lang="en-US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mein</a:t>
            </a:r>
            <a:r>
              <a:rPr lang="en-US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!"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IN" dirty="0"/>
          </a:p>
        </p:txBody>
      </p:sp>
      <p:pic>
        <p:nvPicPr>
          <p:cNvPr id="12" name="Google Shape;163;p27">
            <a:extLst>
              <a:ext uri="{FF2B5EF4-FFF2-40B4-BE49-F238E27FC236}">
                <a16:creationId xmlns:a16="http://schemas.microsoft.com/office/drawing/2014/main" id="{2675E269-F321-DC28-11BD-637906ABCC6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63964" y="0"/>
            <a:ext cx="772160" cy="75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2D50BB8-14DB-95C0-C556-53C31467E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0400" y="751840"/>
            <a:ext cx="3763461" cy="60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278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0456FA-2040-9786-A2C9-930BC5AA2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561" y="236823"/>
            <a:ext cx="8669362" cy="6038486"/>
          </a:xfrm>
          <a:prstGeom prst="rect">
            <a:avLst/>
          </a:prstGeom>
        </p:spPr>
      </p:pic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8C640132-548E-8F2C-7E50-FBC89FC56588}"/>
              </a:ext>
            </a:extLst>
          </p:cNvPr>
          <p:cNvSpPr txBox="1"/>
          <p:nvPr/>
        </p:nvSpPr>
        <p:spPr>
          <a:xfrm>
            <a:off x="3302000" y="6436511"/>
            <a:ext cx="7904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https://idrachaudhary.github.io/MeeshoMitra/</a:t>
            </a:r>
          </a:p>
        </p:txBody>
      </p:sp>
    </p:spTree>
    <p:extLst>
      <p:ext uri="{BB962C8B-B14F-4D97-AF65-F5344CB8AC3E}">
        <p14:creationId xmlns:p14="http://schemas.microsoft.com/office/powerpoint/2010/main" val="216302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2DC27-7EC9-93DB-7932-C944A33E5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120" y="623985"/>
            <a:ext cx="4434840" cy="582761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b="1" dirty="0">
              <a:solidFill>
                <a:schemeClr val="bg1">
                  <a:lumMod val="8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3200" b="1" u="sng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Technical Approach:</a:t>
            </a:r>
          </a:p>
          <a:p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AI: GPT-4 / Mistral LLMs (Hinglish understanding &amp; empathy)</a:t>
            </a:r>
          </a:p>
          <a:p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Voice Input: Whisper API for multilingual voice-to-text</a:t>
            </a:r>
          </a:p>
          <a:p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Chat UI: Rasa Webchat embedded in product page (React-based)</a:t>
            </a:r>
          </a:p>
          <a:p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Query Routing: ML-based intent classifier (HuggingFace / sklearn)</a:t>
            </a:r>
          </a:p>
          <a:p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Product Suggestions: Custom recommender using cosine similarity / Meesho APIs</a:t>
            </a:r>
          </a:p>
          <a:p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WhatsApp Handover: Twilio API with pre-filled context</a:t>
            </a:r>
          </a:p>
          <a:p>
            <a:r>
              <a:rPr lang="en-IN" sz="1800" dirty="0">
                <a:solidFill>
                  <a:schemeClr val="bg1">
                    <a:lumMod val="8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Logs &amp; Analytics: Firebase for chat data and personalization</a:t>
            </a:r>
          </a:p>
          <a:p>
            <a:pPr marL="0" indent="0">
              <a:buNone/>
            </a:pPr>
            <a:endParaRPr lang="en-US" sz="1200" dirty="0"/>
          </a:p>
          <a:p>
            <a:endParaRPr lang="en-US" dirty="0"/>
          </a:p>
          <a:p>
            <a:endParaRPr lang="en-IN" dirty="0"/>
          </a:p>
        </p:txBody>
      </p:sp>
      <p:pic>
        <p:nvPicPr>
          <p:cNvPr id="29" name="Google Shape;163;p27">
            <a:extLst>
              <a:ext uri="{FF2B5EF4-FFF2-40B4-BE49-F238E27FC236}">
                <a16:creationId xmlns:a16="http://schemas.microsoft.com/office/drawing/2014/main" id="{3D7F4E04-6837-73EF-A537-BE089C76A7D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363964" y="0"/>
            <a:ext cx="772160" cy="751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6D9260E-1E75-E2E3-08F4-5A3630CE5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960" y="803687"/>
            <a:ext cx="7259320" cy="543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944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DCE1D-5CC0-BD12-CB5B-454E2D7C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640" y="242252"/>
            <a:ext cx="10815320" cy="661574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2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Innovation:</a:t>
            </a:r>
            <a:endParaRPr lang="en-US" sz="12800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 FAQs</a:t>
            </a:r>
            <a:r>
              <a:rPr lang="en-US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Replaces text-heavy FAQs with simple chat (voice/text).</a:t>
            </a:r>
          </a:p>
          <a:p>
            <a:r>
              <a:rPr lang="en-US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Example: </a:t>
            </a:r>
            <a:r>
              <a:rPr lang="en-US" sz="5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"Is this suit good for monsoon?"</a:t>
            </a:r>
            <a:r>
              <a:rPr lang="en-US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→ </a:t>
            </a:r>
            <a:r>
              <a:rPr lang="en-US" sz="5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"Yes! Made with water-resistant fabric "</a:t>
            </a:r>
            <a:endParaRPr lang="en-US" sz="5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Recommendations</a:t>
            </a:r>
            <a:r>
              <a:rPr lang="en-US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Users upload selfies/moodboards to get tailored suggestions (</a:t>
            </a:r>
            <a:r>
              <a:rPr lang="en-US" sz="5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"This color will match your skin tone!"</a:t>
            </a:r>
            <a:r>
              <a:rPr lang="en-US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r>
              <a:rPr lang="en-US" sz="5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Category-Smart Help</a:t>
            </a:r>
            <a:r>
              <a:rPr lang="en-US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- Custom advice per category (e.g., saree draping tips, kurta length guide).</a:t>
            </a:r>
          </a:p>
          <a:p>
            <a:pPr marL="0" indent="0">
              <a:buNone/>
            </a:pPr>
            <a:endParaRPr lang="en-IN" sz="6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🇮🇳 Bharat-Readiness:</a:t>
            </a:r>
          </a:p>
          <a:p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Hinglish-first UI</a:t>
            </a:r>
          </a:p>
          <a:p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UX</a:t>
            </a:r>
          </a:p>
          <a:p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Works with low data speeds</a:t>
            </a:r>
          </a:p>
          <a:p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Familiar experience (chat + WhatsApp)</a:t>
            </a:r>
          </a:p>
          <a:p>
            <a:pPr marL="0" indent="0">
              <a:buNone/>
            </a:pPr>
            <a:r>
              <a:rPr lang="en-IN" sz="6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I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Simplicity:</a:t>
            </a:r>
          </a:p>
          <a:p>
            <a:r>
              <a:rPr lang="en-IN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scrolling — only conversation</a:t>
            </a:r>
          </a:p>
          <a:p>
            <a:r>
              <a:rPr lang="en-IN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Soft, supportive tone</a:t>
            </a:r>
          </a:p>
          <a:p>
            <a:r>
              <a:rPr lang="en-IN" sz="6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3-click doubt resolution</a:t>
            </a:r>
          </a:p>
          <a:p>
            <a:pPr marL="0" indent="0">
              <a:buNone/>
            </a:pPr>
            <a:endParaRPr lang="en-IN" sz="6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 Metrics(</a:t>
            </a:r>
            <a:r>
              <a:rPr lang="en-IN" sz="9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</a:t>
            </a:r>
            <a:r>
              <a:rPr lang="en-IN" sz="9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20–30% reduction in product return rate</a:t>
            </a:r>
          </a:p>
          <a:p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3x increase in FAQ engagement</a:t>
            </a:r>
          </a:p>
          <a:p>
            <a:r>
              <a:rPr lang="en-IN" sz="5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2x boost in pre-checkout product confidence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77D6A6-3EE9-0265-3A36-B85C9ABC7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120" y="2056311"/>
            <a:ext cx="5714066" cy="3697006"/>
          </a:xfrm>
          <a:prstGeom prst="rect">
            <a:avLst/>
          </a:prstGeom>
        </p:spPr>
      </p:pic>
      <p:pic>
        <p:nvPicPr>
          <p:cNvPr id="7" name="Google Shape;163;p27">
            <a:extLst>
              <a:ext uri="{FF2B5EF4-FFF2-40B4-BE49-F238E27FC236}">
                <a16:creationId xmlns:a16="http://schemas.microsoft.com/office/drawing/2014/main" id="{991232E5-1807-AE9E-FAA8-1FAE72B940E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63964" y="0"/>
            <a:ext cx="772160" cy="7518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988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80A4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E5C37E-2F12-237E-0C26-97D3CACA74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2" y="387880"/>
            <a:ext cx="11444496" cy="5492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93F25D-FA89-547D-01F5-9C35AD7A80CA}"/>
              </a:ext>
            </a:extLst>
          </p:cNvPr>
          <p:cNvSpPr txBox="1"/>
          <p:nvPr/>
        </p:nvSpPr>
        <p:spPr>
          <a:xfrm>
            <a:off x="3586480" y="6008455"/>
            <a:ext cx="4775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"Har sawaal ka jawab, doston jaisa pyaar."</a:t>
            </a:r>
            <a:b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(Every doubt answered, with a friend’s love.)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3248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630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Arial Rounded MT Bold</vt:lpstr>
      <vt:lpstr>Calibri</vt:lpstr>
      <vt:lpstr>Calibri Light</vt:lpstr>
      <vt:lpstr>Times New Roman</vt:lpstr>
      <vt:lpstr>Office Theme</vt:lpstr>
      <vt:lpstr>PowerPoint Presentation</vt:lpstr>
      <vt:lpstr>Theme Selection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idra chaudhary</dc:creator>
  <cp:lastModifiedBy>idra chaudhary</cp:lastModifiedBy>
  <cp:revision>3</cp:revision>
  <dcterms:created xsi:type="dcterms:W3CDTF">2025-07-04T17:22:46Z</dcterms:created>
  <dcterms:modified xsi:type="dcterms:W3CDTF">2025-07-09T12:12:43Z</dcterms:modified>
</cp:coreProperties>
</file>