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266" r:id="rId3"/>
    <p:sldId id="287" r:id="rId4"/>
    <p:sldId id="267" r:id="rId5"/>
    <p:sldId id="268" r:id="rId6"/>
    <p:sldId id="271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8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8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Muhammad Ahmad </a:t>
            </a:r>
            <a:r>
              <a:rPr lang="it-IT" dirty="0" smtClean="0"/>
              <a:t>Raza  70092942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making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Planning is the first step for the management to execute decision making in different operations to achieve the goal of organization.</a:t>
            </a:r>
          </a:p>
          <a:p>
            <a:r>
              <a:rPr lang="en-US" dirty="0" smtClean="0"/>
              <a:t> Establishment of team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Planning is mandatory for establishment of team in an organization.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Scattered and diverse department cannot achieve common goals.</a:t>
            </a:r>
          </a:p>
          <a:p>
            <a:r>
              <a:rPr lang="en-US" dirty="0" smtClean="0"/>
              <a:t>Determination of employees</a:t>
            </a:r>
          </a:p>
          <a:p>
            <a:pPr marL="582612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Planning enhance attention and determination of the employees to achieve goals of the organization.</a:t>
            </a:r>
          </a:p>
          <a:p>
            <a:pPr marL="582612" lvl="1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507" cy="6858000"/>
          </a:xfrm>
        </p:spPr>
      </p:pic>
    </p:spTree>
    <p:extLst>
      <p:ext uri="{BB962C8B-B14F-4D97-AF65-F5344CB8AC3E}">
        <p14:creationId xmlns:p14="http://schemas.microsoft.com/office/powerpoint/2010/main" val="16354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Strategic plans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Strategic planning looks at the long-term issues of the organization, and helps develop a plan for growth or change of business function.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Goals </a:t>
            </a:r>
            <a:r>
              <a:rPr lang="en-US" dirty="0"/>
              <a:t>developed at the strategic planning-level are often increased by dividing them into tactical and operational levels.</a:t>
            </a:r>
          </a:p>
          <a:p>
            <a:r>
              <a:rPr lang="en-US" dirty="0" smtClean="0"/>
              <a:t>Operation plans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Operations planning focuses on day-to-day issues, such as staffing levels or inventory quantities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Operational-level planning includes more detailed objectives with concrete deadlines and task assignment</a:t>
            </a:r>
          </a:p>
        </p:txBody>
      </p:sp>
    </p:spTree>
    <p:extLst>
      <p:ext uri="{BB962C8B-B14F-4D97-AF65-F5344CB8AC3E}">
        <p14:creationId xmlns:p14="http://schemas.microsoft.com/office/powerpoint/2010/main" val="1892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Tactical plans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Tactical planning is used to reach the goals set out by strategic and operational planning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Tactical planning includes short-term objectives and tasks designed to create specific results within a limited time span. Tactical plans often include operational level plans, and make way for the development of contingency level plans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Contingency plan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Contingency-level planning includes more detailed action items with specified responses in case of unexpected events or emergencies, such as natural disasters or extreme weather events that disrupt business operations.</a:t>
            </a:r>
          </a:p>
          <a:p>
            <a:pPr marL="23971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These plan involve one time planning by the manager.</a:t>
            </a:r>
          </a:p>
          <a:p>
            <a:r>
              <a:rPr lang="en-US" dirty="0"/>
              <a:t>Program plans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These are the procedures which involve human efforts to achieve objectives.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914400"/>
            <a:ext cx="10058400" cy="5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Following are the steps to achieve effecting planning.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Establishment of objectives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Establishment of objective is mandatory for the planning by an </a:t>
            </a:r>
            <a:r>
              <a:rPr lang="en-US" dirty="0" smtClean="0"/>
              <a:t>             organization</a:t>
            </a:r>
            <a:r>
              <a:rPr lang="en-US" dirty="0" smtClean="0"/>
              <a:t>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Collection of data and analysis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 collection of authentic data or up to date data is dire need of planning the data related to planning.</a:t>
            </a:r>
          </a:p>
          <a:p>
            <a:pPr marL="0" indent="0">
              <a:buNone/>
            </a:pPr>
            <a:r>
              <a:rPr lang="en-US" dirty="0" smtClean="0"/>
              <a:t>3. Identification and defining the problems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identification and defining of problems related to planning is performed by the manager to execute the planning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 : </a:t>
            </a:r>
            <a:r>
              <a:rPr lang="en-US" dirty="0"/>
              <a:t>D</a:t>
            </a:r>
            <a:r>
              <a:rPr lang="en-US" dirty="0" smtClean="0"/>
              <a:t>etermination </a:t>
            </a:r>
            <a:r>
              <a:rPr lang="en-US" dirty="0" smtClean="0"/>
              <a:t>of planning premises</a:t>
            </a:r>
          </a:p>
          <a:p>
            <a:pPr marL="0" indent="0">
              <a:buNone/>
            </a:pPr>
            <a:r>
              <a:rPr lang="en-US" dirty="0" smtClean="0"/>
              <a:t>These are the assumptions for the planning base.</a:t>
            </a:r>
          </a:p>
          <a:p>
            <a:pPr marL="0" indent="0">
              <a:buNone/>
            </a:pPr>
            <a:r>
              <a:rPr lang="en-US" dirty="0" smtClean="0"/>
              <a:t>It is the forecasting of the future conditions. For example taste of customer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5:  </a:t>
            </a:r>
            <a:r>
              <a:rPr lang="en-US" dirty="0" smtClean="0"/>
              <a:t>Determination </a:t>
            </a:r>
            <a:r>
              <a:rPr lang="en-US" dirty="0" smtClean="0"/>
              <a:t>of alternative course of action</a:t>
            </a:r>
          </a:p>
          <a:p>
            <a:pPr marL="0" indent="0">
              <a:buNone/>
            </a:pPr>
            <a:r>
              <a:rPr lang="en-US" dirty="0" smtClean="0"/>
              <a:t>The manager of the organization should keep alternative course of action to fulfil the objective of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5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6: Evaluation </a:t>
            </a:r>
            <a:r>
              <a:rPr lang="en-US" dirty="0" smtClean="0"/>
              <a:t>of alternative course of action</a:t>
            </a:r>
          </a:p>
          <a:p>
            <a:pPr marL="0" indent="0">
              <a:buNone/>
            </a:pPr>
            <a:r>
              <a:rPr lang="en-US" dirty="0" smtClean="0"/>
              <a:t>It is the first step to determine the </a:t>
            </a:r>
            <a:r>
              <a:rPr lang="en-US" dirty="0" smtClean="0"/>
              <a:t>cost ,time ,quantity , </a:t>
            </a:r>
            <a:r>
              <a:rPr lang="en-US" dirty="0" smtClean="0"/>
              <a:t>and quality of alternative.</a:t>
            </a:r>
          </a:p>
          <a:p>
            <a:pPr marL="0" indent="0">
              <a:buNone/>
            </a:pPr>
            <a:r>
              <a:rPr lang="en-US" dirty="0" smtClean="0"/>
              <a:t>7: Selection </a:t>
            </a:r>
            <a:r>
              <a:rPr lang="en-US" dirty="0" smtClean="0"/>
              <a:t>of best possible course of action</a:t>
            </a:r>
          </a:p>
          <a:p>
            <a:pPr marL="0" indent="0">
              <a:buNone/>
            </a:pPr>
            <a:r>
              <a:rPr lang="en-US" dirty="0" smtClean="0"/>
              <a:t>It involve the selection of best possible course of action.</a:t>
            </a:r>
          </a:p>
          <a:p>
            <a:pPr marL="0" indent="0">
              <a:buNone/>
            </a:pPr>
            <a:r>
              <a:rPr lang="en-US" dirty="0" smtClean="0"/>
              <a:t>8: Follow </a:t>
            </a:r>
            <a:r>
              <a:rPr lang="en-US" dirty="0" smtClean="0"/>
              <a:t>up</a:t>
            </a:r>
          </a:p>
          <a:p>
            <a:pPr marL="0" indent="0">
              <a:buNone/>
            </a:pPr>
            <a:r>
              <a:rPr lang="en-US" dirty="0" smtClean="0"/>
              <a:t>After the selection of best possible course of action  implementation is performed to achieve the objective of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reate Effective Plan in 8 Steps (Planning Proces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88825" cy="69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4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Planning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057400"/>
            <a:ext cx="9134391" cy="4114801"/>
          </a:xfrm>
        </p:spPr>
        <p:txBody>
          <a:bodyPr/>
          <a:lstStyle/>
          <a:p>
            <a:r>
              <a:rPr lang="en-US" dirty="0"/>
              <a:t>Planning is the Process of Setting Objectives for a Given Period Formulating Various Courses of action to achieve them, and then Selecting the Best Possible Alternative from among the various courses of action </a:t>
            </a:r>
            <a:r>
              <a:rPr lang="en-US" dirty="0" smtClean="0"/>
              <a:t>available.</a:t>
            </a:r>
          </a:p>
          <a:p>
            <a:r>
              <a:rPr lang="en-US" dirty="0"/>
              <a:t>A good planning is half work done.</a:t>
            </a:r>
            <a:endParaRPr lang="en-US" dirty="0" smtClean="0"/>
          </a:p>
          <a:p>
            <a:r>
              <a:rPr lang="en-US" dirty="0"/>
              <a:t>Planning involve idea, determination and method to achieve ideas.</a:t>
            </a:r>
          </a:p>
        </p:txBody>
      </p:sp>
    </p:spTree>
    <p:extLst>
      <p:ext uri="{BB962C8B-B14F-4D97-AF65-F5344CB8AC3E}">
        <p14:creationId xmlns:p14="http://schemas.microsoft.com/office/powerpoint/2010/main" val="10101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in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Inadequate planning</a:t>
            </a:r>
          </a:p>
          <a:p>
            <a:pPr marL="0" indent="0">
              <a:buNone/>
            </a:pPr>
            <a:r>
              <a:rPr lang="en-US" dirty="0" smtClean="0"/>
              <a:t>For proper adequate planning manager must have background education, technical </a:t>
            </a:r>
            <a:r>
              <a:rPr lang="en-US" dirty="0" smtClean="0"/>
              <a:t>skills, expertise, </a:t>
            </a:r>
            <a:r>
              <a:rPr lang="en-US" dirty="0" smtClean="0"/>
              <a:t>to execute planning.</a:t>
            </a:r>
          </a:p>
          <a:p>
            <a:pPr marL="0" indent="0">
              <a:buNone/>
            </a:pPr>
            <a:r>
              <a:rPr lang="en-US" dirty="0" smtClean="0"/>
              <a:t>If a manager lack such parameters then planning done by him will be inadequate panning.</a:t>
            </a:r>
          </a:p>
          <a:p>
            <a:r>
              <a:rPr lang="en-US" dirty="0" smtClean="0"/>
              <a:t>Lack of commitment and determination.</a:t>
            </a:r>
          </a:p>
          <a:p>
            <a:pPr marL="0" indent="0">
              <a:buNone/>
            </a:pPr>
            <a:r>
              <a:rPr lang="en-US" dirty="0" smtClean="0"/>
              <a:t>If a manager don’t have commitment and determination then the planning done by him will not be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8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196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Inferior planning</a:t>
            </a:r>
          </a:p>
          <a:p>
            <a:pPr marL="0" indent="0">
              <a:buNone/>
            </a:pPr>
            <a:r>
              <a:rPr lang="en-US" dirty="0" smtClean="0"/>
              <a:t>Out-dated data and old version data may lead to inferior planning.</a:t>
            </a:r>
          </a:p>
          <a:p>
            <a:pPr marL="0" indent="0">
              <a:buNone/>
            </a:pPr>
            <a:r>
              <a:rPr lang="en-US" dirty="0" smtClean="0"/>
              <a:t>For example customer taste, marketing competition </a:t>
            </a:r>
          </a:p>
          <a:p>
            <a:r>
              <a:rPr lang="en-US" dirty="0" smtClean="0"/>
              <a:t>Focus on short term problems at the expense of long term problems</a:t>
            </a:r>
          </a:p>
          <a:p>
            <a:pPr marL="0" indent="0">
              <a:buNone/>
            </a:pPr>
            <a:r>
              <a:rPr lang="en-US" dirty="0" smtClean="0"/>
              <a:t>Emphasis on short term at the expense of long term cannot lead to effective planning.</a:t>
            </a:r>
          </a:p>
          <a:p>
            <a:r>
              <a:rPr lang="en-US" dirty="0" smtClean="0"/>
              <a:t>Too much reliance on planning department</a:t>
            </a:r>
          </a:p>
          <a:p>
            <a:pPr marL="0" indent="0">
              <a:buNone/>
            </a:pPr>
            <a:r>
              <a:rPr lang="en-US" dirty="0" smtClean="0"/>
              <a:t>To much reliance on planning department is another barrier in achievement of objectives. Because planning department in many industries are responsible for planning but they don’t 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vercoming Goal Setting Barriers in Organization (Six Proven Step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88825" cy="684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lide Thank You PowerPoint - Slid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709"/>
            <a:ext cx="12207482" cy="686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Author's definition for Planning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According to Koontz O'Donnell</a:t>
            </a:r>
            <a:r>
              <a:rPr lang="en-US" dirty="0"/>
              <a:t>, "Planning is an intellectually demanding process; it requires conscious determination of course of action and basing of directions on purpose, knowledge and considered estimates</a:t>
            </a:r>
            <a:r>
              <a:rPr lang="en-US" dirty="0" smtClean="0"/>
              <a:t>.“</a:t>
            </a:r>
          </a:p>
          <a:p>
            <a:r>
              <a:rPr lang="en-US" dirty="0"/>
              <a:t>According to Mary Cushing Niles, "Planning is the conscious selection </a:t>
            </a:r>
            <a:r>
              <a:rPr lang="en-US" dirty="0" smtClean="0"/>
              <a:t>and developing </a:t>
            </a:r>
            <a:r>
              <a:rPr lang="en-US" dirty="0"/>
              <a:t>the best course of action to accomplish an objective. It is the basis from which the future management action </a:t>
            </a:r>
            <a:r>
              <a:rPr lang="en-US" dirty="0" smtClean="0"/>
              <a:t>spring“.</a:t>
            </a:r>
          </a:p>
          <a:p>
            <a:r>
              <a:rPr lang="en-US" dirty="0"/>
              <a:t>According to George R Terry, "Planning is the selecting and relating of facts and the making and using of assumptions regarding the future in </a:t>
            </a:r>
            <a:r>
              <a:rPr lang="en-US" dirty="0" smtClean="0"/>
              <a:t>the </a:t>
            </a:r>
            <a:r>
              <a:rPr lang="en-US" dirty="0" err="1" smtClean="0"/>
              <a:t>visualisation</a:t>
            </a:r>
            <a:r>
              <a:rPr lang="en-US" dirty="0" smtClean="0"/>
              <a:t> </a:t>
            </a:r>
            <a:r>
              <a:rPr lang="en-US" dirty="0"/>
              <a:t>and formulation of proposed activities, believed necessary </a:t>
            </a:r>
            <a:r>
              <a:rPr lang="en-US" dirty="0" smtClean="0"/>
              <a:t>to achieve </a:t>
            </a:r>
            <a:r>
              <a:rPr lang="en-US" dirty="0"/>
              <a:t>the desired results."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58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4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Characteristics of Planning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018" y="2057400"/>
            <a:ext cx="9134391" cy="4114801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focuses on Achieving </a:t>
            </a:r>
            <a:r>
              <a:rPr lang="en-US" dirty="0" smtClean="0"/>
              <a:t>objectives</a:t>
            </a:r>
          </a:p>
          <a:p>
            <a:r>
              <a:rPr lang="en-US" dirty="0" smtClean="0"/>
              <a:t> </a:t>
            </a:r>
            <a:r>
              <a:rPr lang="en-US" dirty="0"/>
              <a:t>It is a Primary Function of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dirty="0" smtClean="0"/>
              <a:t>Pervasive</a:t>
            </a:r>
          </a:p>
          <a:p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dirty="0" smtClean="0"/>
              <a:t>Continuous </a:t>
            </a:r>
          </a:p>
          <a:p>
            <a:r>
              <a:rPr lang="en-US" dirty="0" smtClean="0"/>
              <a:t>It </a:t>
            </a:r>
            <a:r>
              <a:rPr lang="en-US" dirty="0"/>
              <a:t>involves </a:t>
            </a:r>
            <a:r>
              <a:rPr lang="en-US" dirty="0" smtClean="0"/>
              <a:t>Decision-Making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 is a Mental Exercise.</a:t>
            </a:r>
          </a:p>
        </p:txBody>
      </p:sp>
    </p:spTree>
    <p:extLst>
      <p:ext uri="{BB962C8B-B14F-4D97-AF65-F5344CB8AC3E}">
        <p14:creationId xmlns:p14="http://schemas.microsoft.com/office/powerpoint/2010/main" val="1790015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 of Planning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133600"/>
            <a:ext cx="9134391" cy="4114801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Directions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Feature Planning </a:t>
            </a:r>
            <a:r>
              <a:rPr lang="en-US" dirty="0"/>
              <a:t>Reduces the Risks of Uncertainty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Planning </a:t>
            </a:r>
            <a:r>
              <a:rPr lang="en-US" dirty="0"/>
              <a:t>Reduces Overlapping and </a:t>
            </a:r>
            <a:r>
              <a:rPr lang="en-US" dirty="0" smtClean="0"/>
              <a:t>Wasteful Activities</a:t>
            </a:r>
            <a:endParaRPr lang="en-US" dirty="0"/>
          </a:p>
          <a:p>
            <a:r>
              <a:rPr lang="en-US" dirty="0" smtClean="0"/>
              <a:t> Planning </a:t>
            </a:r>
            <a:r>
              <a:rPr lang="en-US" dirty="0"/>
              <a:t>Promotes Innovation </a:t>
            </a:r>
            <a:r>
              <a:rPr lang="en-US" dirty="0" smtClean="0"/>
              <a:t>Ideas.</a:t>
            </a:r>
          </a:p>
          <a:p>
            <a:r>
              <a:rPr lang="en-US" dirty="0" smtClean="0"/>
              <a:t> </a:t>
            </a:r>
            <a:r>
              <a:rPr lang="en-US" dirty="0"/>
              <a:t>Planning Facilitates </a:t>
            </a:r>
            <a:r>
              <a:rPr lang="en-US" dirty="0" smtClean="0"/>
              <a:t>Decision-Making.</a:t>
            </a:r>
          </a:p>
          <a:p>
            <a:r>
              <a:rPr lang="en-US" dirty="0" smtClean="0"/>
              <a:t> </a:t>
            </a:r>
            <a:r>
              <a:rPr lang="en-US" dirty="0"/>
              <a:t>Planning Establishes Standards for Controlling.</a:t>
            </a:r>
          </a:p>
        </p:txBody>
      </p:sp>
    </p:spTree>
    <p:extLst>
      <p:ext uri="{BB962C8B-B14F-4D97-AF65-F5344CB8AC3E}">
        <p14:creationId xmlns:p14="http://schemas.microsoft.com/office/powerpoint/2010/main" val="2709642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-6531"/>
            <a:ext cx="9144001" cy="1371600"/>
          </a:xfrm>
        </p:spPr>
        <p:txBody>
          <a:bodyPr/>
          <a:lstStyle/>
          <a:p>
            <a:r>
              <a:rPr lang="en-US" dirty="0" smtClean="0"/>
              <a:t>Planning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612" y="1405218"/>
            <a:ext cx="4648200" cy="5376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496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planning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Sense of direction</a:t>
            </a:r>
          </a:p>
          <a:p>
            <a:pPr lvl="1"/>
            <a:r>
              <a:rPr lang="en-US" dirty="0" smtClean="0"/>
              <a:t>Planning in part a sense of direction to achieve the objective of organization</a:t>
            </a:r>
          </a:p>
          <a:p>
            <a:pPr lvl="1"/>
            <a:r>
              <a:rPr lang="en-US" dirty="0" smtClean="0"/>
              <a:t>Planning augments the employees to work on common direction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Prerequisite-for management functions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Planning is prerequisite for the function of the management i.e. controlling, coordinating ,organization and leading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Anticipate problems and cope up with problems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2000" dirty="0" smtClean="0"/>
              <a:t>Planning, paves, way to anticipate upcoming problems and helps to eradicate inevitable problems.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0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111</TotalTime>
  <Words>957</Words>
  <Application>Microsoft Office PowerPoint</Application>
  <PresentationFormat>Custom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Wingdings</vt:lpstr>
      <vt:lpstr>Digital Blue Tunnel 16x9</vt:lpstr>
      <vt:lpstr>Planning</vt:lpstr>
      <vt:lpstr>What is Planning</vt:lpstr>
      <vt:lpstr>Author's definition for Planning </vt:lpstr>
      <vt:lpstr>PowerPoint Presentation</vt:lpstr>
      <vt:lpstr>Characteristics of Planning </vt:lpstr>
      <vt:lpstr>Importance of Planning</vt:lpstr>
      <vt:lpstr>PowerPoint Presentation</vt:lpstr>
      <vt:lpstr>Planning Process</vt:lpstr>
      <vt:lpstr>Purpose of planning </vt:lpstr>
      <vt:lpstr>Conti…</vt:lpstr>
      <vt:lpstr>PowerPoint Presentation</vt:lpstr>
      <vt:lpstr>Types of planning</vt:lpstr>
      <vt:lpstr>Conti…</vt:lpstr>
      <vt:lpstr>Conti… </vt:lpstr>
      <vt:lpstr>PowerPoint Presentation</vt:lpstr>
      <vt:lpstr>Steps in planning</vt:lpstr>
      <vt:lpstr>Conti…</vt:lpstr>
      <vt:lpstr>Conti…</vt:lpstr>
      <vt:lpstr>PowerPoint Presentation</vt:lpstr>
      <vt:lpstr>Barriers in planning</vt:lpstr>
      <vt:lpstr>Conti…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Windows User</dc:creator>
  <cp:lastModifiedBy>Windows User</cp:lastModifiedBy>
  <cp:revision>14</cp:revision>
  <dcterms:created xsi:type="dcterms:W3CDTF">2022-12-20T11:48:49Z</dcterms:created>
  <dcterms:modified xsi:type="dcterms:W3CDTF">2022-12-20T19:00:00Z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