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72714" y="1366572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EB11E-B0FC-FBFD-7306-77A998923869}"/>
              </a:ext>
            </a:extLst>
          </p:cNvPr>
          <p:cNvSpPr txBox="1"/>
          <p:nvPr/>
        </p:nvSpPr>
        <p:spPr>
          <a:xfrm>
            <a:off x="821882" y="1503752"/>
            <a:ext cx="23315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a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 advanced filters and </a:t>
            </a:r>
            <a:r>
              <a:rPr lang="en-GB" dirty="0" err="1"/>
              <a:t>colouising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resource usage due to GUI and advance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B4E7-58D5-B192-6E50-A6A085929F9E}"/>
              </a:ext>
            </a:extLst>
          </p:cNvPr>
          <p:cNvSpPr txBox="1"/>
          <p:nvPr/>
        </p:nvSpPr>
        <p:spPr>
          <a:xfrm>
            <a:off x="3666889" y="1974545"/>
            <a:ext cx="16167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Network protocol analysers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2102A-FB94-F8F8-E2B8-3E29AA127659}"/>
              </a:ext>
            </a:extLst>
          </p:cNvPr>
          <p:cNvSpPr txBox="1"/>
          <p:nvPr/>
        </p:nvSpPr>
        <p:spPr>
          <a:xfrm>
            <a:off x="5639611" y="1389769"/>
            <a:ext cx="2227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supports capture filters, no visual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Idrees Roshan</cp:lastModifiedBy>
  <cp:revision>1</cp:revision>
  <dcterms:modified xsi:type="dcterms:W3CDTF">2025-01-28T13:15:47Z</dcterms:modified>
</cp:coreProperties>
</file>