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644"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7F48AF0-D61C-4A47-8C2E-615CF246A33D}" type="datetimeFigureOut">
              <a:rPr lang="en-US" smtClean="0"/>
              <a:pPr/>
              <a:t>7/19/2018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26FB8DA-3D77-42A6-AB0A-D90DCD79CF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F48AF0-D61C-4A47-8C2E-615CF246A33D}" type="datetimeFigureOut">
              <a:rPr lang="en-US" smtClean="0"/>
              <a:pPr/>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FB8DA-3D77-42A6-AB0A-D90DCD79CF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F48AF0-D61C-4A47-8C2E-615CF246A33D}" type="datetimeFigureOut">
              <a:rPr lang="en-US" smtClean="0"/>
              <a:pPr/>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FB8DA-3D77-42A6-AB0A-D90DCD79CF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F48AF0-D61C-4A47-8C2E-615CF246A33D}" type="datetimeFigureOut">
              <a:rPr lang="en-US" smtClean="0"/>
              <a:pPr/>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FB8DA-3D77-42A6-AB0A-D90DCD79CF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7F48AF0-D61C-4A47-8C2E-615CF246A33D}" type="datetimeFigureOut">
              <a:rPr lang="en-US" smtClean="0"/>
              <a:pPr/>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FB8DA-3D77-42A6-AB0A-D90DCD79CF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7F48AF0-D61C-4A47-8C2E-615CF246A33D}" type="datetimeFigureOut">
              <a:rPr lang="en-US" smtClean="0"/>
              <a:pPr/>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FB8DA-3D77-42A6-AB0A-D90DCD79CFC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7F48AF0-D61C-4A47-8C2E-615CF246A33D}" type="datetimeFigureOut">
              <a:rPr lang="en-US" smtClean="0"/>
              <a:pPr/>
              <a:t>7/19/2018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6FB8DA-3D77-42A6-AB0A-D90DCD79CFC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7F48AF0-D61C-4A47-8C2E-615CF246A33D}" type="datetimeFigureOut">
              <a:rPr lang="en-US" smtClean="0"/>
              <a:pPr/>
              <a:t>7/19/2018</a:t>
            </a:fld>
            <a:endParaRPr lang="en-US"/>
          </a:p>
        </p:txBody>
      </p:sp>
      <p:sp>
        <p:nvSpPr>
          <p:cNvPr id="8" name="Slide Number Placeholder 7"/>
          <p:cNvSpPr>
            <a:spLocks noGrp="1"/>
          </p:cNvSpPr>
          <p:nvPr>
            <p:ph type="sldNum" sz="quarter" idx="11"/>
          </p:nvPr>
        </p:nvSpPr>
        <p:spPr/>
        <p:txBody>
          <a:bodyPr/>
          <a:lstStyle/>
          <a:p>
            <a:fld id="{726FB8DA-3D77-42A6-AB0A-D90DCD79CFC9}"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48AF0-D61C-4A47-8C2E-615CF246A33D}" type="datetimeFigureOut">
              <a:rPr lang="en-US" smtClean="0"/>
              <a:pPr/>
              <a:t>7/19/2018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6FB8DA-3D77-42A6-AB0A-D90DCD79CF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7F48AF0-D61C-4A47-8C2E-615CF246A33D}" type="datetimeFigureOut">
              <a:rPr lang="en-US" smtClean="0"/>
              <a:pPr/>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726FB8DA-3D77-42A6-AB0A-D90DCD79CFC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77F48AF0-D61C-4A47-8C2E-615CF246A33D}" type="datetimeFigureOut">
              <a:rPr lang="en-US" smtClean="0"/>
              <a:pPr/>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FB8DA-3D77-42A6-AB0A-D90DCD79CFC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7F48AF0-D61C-4A47-8C2E-615CF246A33D}" type="datetimeFigureOut">
              <a:rPr lang="en-US" smtClean="0"/>
              <a:pPr/>
              <a:t>7/19/2018</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26FB8DA-3D77-42A6-AB0A-D90DCD79CFC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914400"/>
          </a:xfrm>
          <a:noFill/>
          <a:ln>
            <a:noFill/>
          </a:ln>
        </p:spPr>
        <p:txBody>
          <a:bodyPr>
            <a:normAutofit/>
          </a:bodyPr>
          <a:lstStyle/>
          <a:p>
            <a:pPr algn="ctr"/>
            <a:r>
              <a:rPr sz="4000" b="0" cap="none" smtClean="0">
                <a:solidFill>
                  <a:schemeClr val="bg1">
                    <a:lumMod val="95000"/>
                    <a:lumOff val="5000"/>
                  </a:schemeClr>
                </a:solidFill>
                <a:effectLst/>
                <a:latin typeface="Times New Roman" pitchFamily="18" charset="0"/>
                <a:cs typeface="Times New Roman" pitchFamily="18" charset="0"/>
              </a:rPr>
              <a:t>Smart Home Controlling System</a:t>
            </a:r>
            <a:endParaRPr lang="en-US" sz="4000" b="0" cap="none" dirty="0">
              <a:solidFill>
                <a:schemeClr val="bg1">
                  <a:lumMod val="95000"/>
                  <a:lumOff val="5000"/>
                </a:schemeClr>
              </a:solidFill>
              <a:effectLst/>
              <a:latin typeface="Times New Roman" pitchFamily="18" charset="0"/>
              <a:cs typeface="Times New Roman" pitchFamily="18" charset="0"/>
            </a:endParaRPr>
          </a:p>
        </p:txBody>
      </p:sp>
      <p:sp>
        <p:nvSpPr>
          <p:cNvPr id="3" name="Subtitle 2"/>
          <p:cNvSpPr>
            <a:spLocks noGrp="1"/>
          </p:cNvSpPr>
          <p:nvPr>
            <p:ph type="subTitle" idx="1"/>
          </p:nvPr>
        </p:nvSpPr>
        <p:spPr>
          <a:xfrm>
            <a:off x="0" y="1219200"/>
            <a:ext cx="9144000" cy="3962400"/>
          </a:xfrm>
        </p:spPr>
        <p:txBody>
          <a:bodyPr>
            <a:normAutofit/>
          </a:bodyPr>
          <a:lstStyle/>
          <a:p>
            <a:pPr algn="l"/>
            <a:r>
              <a:rPr lang="en-US" sz="3200" dirty="0" smtClean="0">
                <a:solidFill>
                  <a:schemeClr val="bg1">
                    <a:lumMod val="95000"/>
                    <a:lumOff val="5000"/>
                  </a:schemeClr>
                </a:solidFill>
                <a:latin typeface="Times New Roman" pitchFamily="18" charset="0"/>
                <a:cs typeface="Times New Roman" pitchFamily="18" charset="0"/>
              </a:rPr>
              <a:t>Group Members:</a:t>
            </a:r>
          </a:p>
          <a:p>
            <a:pPr algn="l"/>
            <a:endParaRPr lang="en-US" sz="3200" dirty="0" smtClean="0">
              <a:solidFill>
                <a:schemeClr val="bg1">
                  <a:lumMod val="95000"/>
                  <a:lumOff val="5000"/>
                </a:schemeClr>
              </a:solidFill>
              <a:latin typeface="Times New Roman" pitchFamily="18" charset="0"/>
              <a:cs typeface="Times New Roman" pitchFamily="18" charset="0"/>
            </a:endParaRPr>
          </a:p>
          <a:p>
            <a:pPr algn="l"/>
            <a:r>
              <a:rPr lang="en-US" sz="3200" dirty="0" smtClean="0">
                <a:solidFill>
                  <a:schemeClr val="bg1">
                    <a:lumMod val="95000"/>
                    <a:lumOff val="5000"/>
                  </a:schemeClr>
                </a:solidFill>
                <a:latin typeface="Times New Roman" pitchFamily="18" charset="0"/>
                <a:cs typeface="Times New Roman" pitchFamily="18" charset="0"/>
              </a:rPr>
              <a:t>Faisal </a:t>
            </a:r>
            <a:r>
              <a:rPr lang="en-US" sz="3200" dirty="0" err="1" smtClean="0">
                <a:solidFill>
                  <a:schemeClr val="bg1">
                    <a:lumMod val="95000"/>
                    <a:lumOff val="5000"/>
                  </a:schemeClr>
                </a:solidFill>
                <a:latin typeface="Times New Roman" pitchFamily="18" charset="0"/>
                <a:cs typeface="Times New Roman" pitchFamily="18" charset="0"/>
              </a:rPr>
              <a:t>Ilyas</a:t>
            </a:r>
            <a:endParaRPr lang="en-US" sz="3200" dirty="0" smtClean="0">
              <a:solidFill>
                <a:schemeClr val="bg1">
                  <a:lumMod val="95000"/>
                  <a:lumOff val="5000"/>
                </a:schemeClr>
              </a:solidFill>
              <a:latin typeface="Times New Roman" pitchFamily="18" charset="0"/>
              <a:cs typeface="Times New Roman" pitchFamily="18" charset="0"/>
            </a:endParaRPr>
          </a:p>
          <a:p>
            <a:pPr algn="l"/>
            <a:r>
              <a:rPr lang="en-US" sz="3200" dirty="0" err="1" smtClean="0">
                <a:solidFill>
                  <a:schemeClr val="bg1">
                    <a:lumMod val="95000"/>
                    <a:lumOff val="5000"/>
                  </a:schemeClr>
                </a:solidFill>
                <a:latin typeface="Times New Roman" pitchFamily="18" charset="0"/>
                <a:cs typeface="Times New Roman" pitchFamily="18" charset="0"/>
              </a:rPr>
              <a:t>Talha</a:t>
            </a:r>
            <a:r>
              <a:rPr lang="en-US" sz="3200" dirty="0" smtClean="0">
                <a:solidFill>
                  <a:schemeClr val="bg1">
                    <a:lumMod val="95000"/>
                    <a:lumOff val="5000"/>
                  </a:schemeClr>
                </a:solidFill>
                <a:latin typeface="Times New Roman" pitchFamily="18" charset="0"/>
                <a:cs typeface="Times New Roman" pitchFamily="18" charset="0"/>
              </a:rPr>
              <a:t> Ahmed </a:t>
            </a:r>
            <a:r>
              <a:rPr lang="en-US" sz="3200" dirty="0" err="1" smtClean="0">
                <a:solidFill>
                  <a:schemeClr val="bg1">
                    <a:lumMod val="95000"/>
                    <a:lumOff val="5000"/>
                  </a:schemeClr>
                </a:solidFill>
                <a:latin typeface="Times New Roman" pitchFamily="18" charset="0"/>
                <a:cs typeface="Times New Roman" pitchFamily="18" charset="0"/>
              </a:rPr>
              <a:t>Qureshi</a:t>
            </a:r>
            <a:endParaRPr lang="en-US" sz="3200" dirty="0" smtClean="0">
              <a:solidFill>
                <a:schemeClr val="bg1">
                  <a:lumMod val="95000"/>
                  <a:lumOff val="5000"/>
                </a:schemeClr>
              </a:solidFill>
              <a:latin typeface="Times New Roman" pitchFamily="18" charset="0"/>
              <a:cs typeface="Times New Roman" pitchFamily="18" charset="0"/>
            </a:endParaRPr>
          </a:p>
          <a:p>
            <a:pPr algn="l"/>
            <a:r>
              <a:rPr lang="en-US" sz="3200" dirty="0" err="1" smtClean="0">
                <a:solidFill>
                  <a:schemeClr val="bg1">
                    <a:lumMod val="95000"/>
                    <a:lumOff val="5000"/>
                  </a:schemeClr>
                </a:solidFill>
                <a:latin typeface="Times New Roman" pitchFamily="18" charset="0"/>
                <a:cs typeface="Times New Roman" pitchFamily="18" charset="0"/>
              </a:rPr>
              <a:t>Idrees</a:t>
            </a:r>
            <a:r>
              <a:rPr lang="en-US" sz="3200" dirty="0" smtClean="0">
                <a:solidFill>
                  <a:schemeClr val="bg1">
                    <a:lumMod val="95000"/>
                    <a:lumOff val="5000"/>
                  </a:schemeClr>
                </a:solidFill>
                <a:latin typeface="Times New Roman" pitchFamily="18" charset="0"/>
                <a:cs typeface="Times New Roman" pitchFamily="18" charset="0"/>
              </a:rPr>
              <a:t> Mustafa</a:t>
            </a:r>
            <a:endParaRPr lang="en-US" sz="3200" dirty="0">
              <a:solidFill>
                <a:schemeClr val="bg1">
                  <a:lumMod val="95000"/>
                  <a:lumOff val="5000"/>
                </a:schemeClr>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0" y="0"/>
            <a:ext cx="9144000" cy="6858000"/>
          </a:xfrm>
        </p:spPr>
        <p:txBody>
          <a:bodyPr>
            <a:normAutofit/>
          </a:bodyPr>
          <a:lstStyle/>
          <a:p>
            <a:pPr algn="ctr">
              <a:buNone/>
            </a:pPr>
            <a:endParaRPr lang="en-US" sz="2800" b="1" dirty="0" smtClean="0">
              <a:solidFill>
                <a:schemeClr val="bg1"/>
              </a:solidFill>
              <a:latin typeface="Times New Roman" pitchFamily="18" charset="0"/>
              <a:cs typeface="Times New Roman" pitchFamily="18" charset="0"/>
            </a:endParaRPr>
          </a:p>
          <a:p>
            <a:pPr algn="ctr">
              <a:buNone/>
            </a:pPr>
            <a:r>
              <a:rPr lang="en-US" sz="3600" b="1" dirty="0" smtClean="0">
                <a:solidFill>
                  <a:schemeClr val="bg1"/>
                </a:solidFill>
                <a:latin typeface="Times New Roman" pitchFamily="18" charset="0"/>
                <a:cs typeface="Times New Roman" pitchFamily="18" charset="0"/>
              </a:rPr>
              <a:t>Main Purpose of the Project</a:t>
            </a:r>
          </a:p>
          <a:p>
            <a:pPr algn="ctr">
              <a:buNone/>
            </a:pPr>
            <a:endParaRPr lang="en-US" sz="2800" dirty="0" smtClean="0">
              <a:solidFill>
                <a:schemeClr val="bg1"/>
              </a:solidFill>
              <a:latin typeface="Times New Roman" pitchFamily="18" charset="0"/>
              <a:cs typeface="Times New Roman" pitchFamily="18" charset="0"/>
            </a:endParaRPr>
          </a:p>
          <a:p>
            <a:pPr fontAlgn="t"/>
            <a:r>
              <a:rPr lang="en-US" sz="2800" dirty="0" smtClean="0">
                <a:solidFill>
                  <a:schemeClr val="bg1"/>
                </a:solidFill>
                <a:latin typeface="Times New Roman" pitchFamily="18" charset="0"/>
                <a:cs typeface="Times New Roman" pitchFamily="18" charset="0"/>
              </a:rPr>
              <a:t>To have a control of our home devices through a mobile application.</a:t>
            </a:r>
          </a:p>
          <a:p>
            <a:pPr fontAlgn="t"/>
            <a:r>
              <a:rPr lang="en-US" sz="2800" dirty="0" smtClean="0">
                <a:solidFill>
                  <a:schemeClr val="bg1"/>
                </a:solidFill>
                <a:latin typeface="Times New Roman" pitchFamily="18" charset="0"/>
                <a:cs typeface="Times New Roman" pitchFamily="18" charset="0"/>
              </a:rPr>
              <a:t>To monitor the appliances by data report which will be timely updated on the mobile application.</a:t>
            </a:r>
          </a:p>
          <a:p>
            <a:pPr fontAlgn="t"/>
            <a:r>
              <a:rPr lang="en-US" sz="2800" dirty="0" smtClean="0">
                <a:solidFill>
                  <a:schemeClr val="bg1"/>
                </a:solidFill>
                <a:latin typeface="Times New Roman" pitchFamily="18" charset="0"/>
                <a:cs typeface="Times New Roman" pitchFamily="18" charset="0"/>
              </a:rPr>
              <a:t>To control the electricity usage of the devices based on the report of consumption of electricity.</a:t>
            </a:r>
          </a:p>
          <a:p>
            <a:pPr fontAlgn="t"/>
            <a:r>
              <a:rPr lang="en-US" sz="2800" dirty="0" smtClean="0">
                <a:solidFill>
                  <a:schemeClr val="bg1"/>
                </a:solidFill>
                <a:latin typeface="Times New Roman" pitchFamily="18" charset="0"/>
                <a:cs typeface="Times New Roman" pitchFamily="18" charset="0"/>
              </a:rPr>
              <a:t>Automatic temperature controlling plus could be done by the mobile application.</a:t>
            </a:r>
          </a:p>
          <a:p>
            <a:pPr fontAlgn="t"/>
            <a:endParaRPr lang="en-US" sz="2800" dirty="0" smtClean="0">
              <a:solidFill>
                <a:schemeClr val="bg1"/>
              </a:solidFill>
              <a:latin typeface="Times New Roman" pitchFamily="18" charset="0"/>
              <a:cs typeface="Times New Roman" pitchFamily="18" charset="0"/>
            </a:endParaRPr>
          </a:p>
          <a:p>
            <a:pPr fontAlgn="t"/>
            <a:endParaRPr lang="en-US" dirty="0">
              <a:solidFill>
                <a:schemeClr val="bg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buNone/>
            </a:pPr>
            <a:endParaRPr lang="en-US" b="1" dirty="0" smtClean="0">
              <a:solidFill>
                <a:schemeClr val="bg1"/>
              </a:solidFill>
              <a:latin typeface="Times New Roman" pitchFamily="18" charset="0"/>
              <a:cs typeface="Times New Roman" pitchFamily="18" charset="0"/>
            </a:endParaRPr>
          </a:p>
          <a:p>
            <a:pPr algn="ctr">
              <a:buNone/>
            </a:pPr>
            <a:r>
              <a:rPr lang="en-US" sz="3600" b="1" dirty="0" smtClean="0">
                <a:solidFill>
                  <a:schemeClr val="bg1"/>
                </a:solidFill>
                <a:latin typeface="Times New Roman" pitchFamily="18" charset="0"/>
                <a:cs typeface="Times New Roman" pitchFamily="18" charset="0"/>
              </a:rPr>
              <a:t>Project Description:</a:t>
            </a:r>
          </a:p>
          <a:p>
            <a:pPr algn="ctr">
              <a:buNone/>
            </a:pPr>
            <a:endParaRPr lang="en-US" sz="3600" dirty="0" smtClean="0">
              <a:solidFill>
                <a:schemeClr val="bg1"/>
              </a:solidFill>
              <a:latin typeface="Times New Roman" pitchFamily="18" charset="0"/>
              <a:cs typeface="Times New Roman" pitchFamily="18" charset="0"/>
            </a:endParaRPr>
          </a:p>
          <a:p>
            <a:pPr>
              <a:buNone/>
            </a:pPr>
            <a:r>
              <a:rPr lang="en-US" sz="2800" dirty="0" smtClean="0">
                <a:solidFill>
                  <a:schemeClr val="bg1"/>
                </a:solidFill>
                <a:latin typeface="Times New Roman" pitchFamily="18" charset="0"/>
                <a:cs typeface="Times New Roman" pitchFamily="18" charset="0"/>
              </a:rPr>
              <a:t>The project is based on ( </a:t>
            </a:r>
            <a:r>
              <a:rPr lang="en-US" sz="2800" dirty="0" err="1" smtClean="0">
                <a:solidFill>
                  <a:schemeClr val="bg1"/>
                </a:solidFill>
                <a:latin typeface="Times New Roman" pitchFamily="18" charset="0"/>
                <a:cs typeface="Times New Roman" pitchFamily="18" charset="0"/>
              </a:rPr>
              <a:t>IoT</a:t>
            </a:r>
            <a:r>
              <a:rPr lang="en-US" sz="2800" dirty="0" smtClean="0">
                <a:solidFill>
                  <a:schemeClr val="bg1"/>
                </a:solidFill>
                <a:latin typeface="Times New Roman" pitchFamily="18" charset="0"/>
                <a:cs typeface="Times New Roman" pitchFamily="18" charset="0"/>
              </a:rPr>
              <a:t> ) Internet of Things, which will mainly focus on the communication and integration of devices using some </a:t>
            </a:r>
            <a:r>
              <a:rPr lang="en-US" sz="2800" dirty="0" err="1" smtClean="0">
                <a:solidFill>
                  <a:schemeClr val="bg1"/>
                </a:solidFill>
                <a:latin typeface="Times New Roman" pitchFamily="18" charset="0"/>
                <a:cs typeface="Times New Roman" pitchFamily="18" charset="0"/>
              </a:rPr>
              <a:t>Wifi</a:t>
            </a:r>
            <a:r>
              <a:rPr lang="en-US" sz="2800" dirty="0" smtClean="0">
                <a:solidFill>
                  <a:schemeClr val="bg1"/>
                </a:solidFill>
                <a:latin typeface="Times New Roman" pitchFamily="18" charset="0"/>
                <a:cs typeface="Times New Roman" pitchFamily="18" charset="0"/>
              </a:rPr>
              <a:t> Modules, </a:t>
            </a:r>
            <a:r>
              <a:rPr lang="en-US" sz="2800" dirty="0" err="1" smtClean="0">
                <a:solidFill>
                  <a:schemeClr val="bg1"/>
                </a:solidFill>
                <a:latin typeface="Times New Roman" pitchFamily="18" charset="0"/>
                <a:cs typeface="Times New Roman" pitchFamily="18" charset="0"/>
              </a:rPr>
              <a:t>Arduino</a:t>
            </a:r>
            <a:r>
              <a:rPr lang="en-US" sz="2800" dirty="0" smtClean="0">
                <a:solidFill>
                  <a:schemeClr val="bg1"/>
                </a:solidFill>
                <a:latin typeface="Times New Roman" pitchFamily="18" charset="0"/>
                <a:cs typeface="Times New Roman" pitchFamily="18" charset="0"/>
              </a:rPr>
              <a:t> Boards, </a:t>
            </a:r>
            <a:r>
              <a:rPr lang="en-US" sz="2800" dirty="0" smtClean="0">
                <a:solidFill>
                  <a:srgbClr val="000000"/>
                </a:solidFill>
                <a:latin typeface="Times New Roman" pitchFamily="18" charset="0"/>
                <a:cs typeface="Times New Roman" pitchFamily="18" charset="0"/>
              </a:rPr>
              <a:t>Raspberry Pi and many other modules which will help us to integrate the devices and then control them through a mobile application.</a:t>
            </a:r>
          </a:p>
          <a:p>
            <a:pPr>
              <a:buNone/>
            </a:pPr>
            <a:r>
              <a:rPr lang="en-US" sz="2800" dirty="0" smtClean="0">
                <a:solidFill>
                  <a:srgbClr val="000000"/>
                </a:solidFill>
                <a:latin typeface="Times New Roman" pitchFamily="18" charset="0"/>
                <a:cs typeface="Times New Roman" pitchFamily="18" charset="0"/>
              </a:rPr>
              <a:t>This project will also include some services of Cloud by which we will be sending the data reports as well as some storage part will also be included in this particular project.</a:t>
            </a:r>
          </a:p>
          <a:p>
            <a:pPr>
              <a:buNone/>
            </a:pPr>
            <a:r>
              <a:rPr lang="en-US" sz="2800" dirty="0" smtClean="0">
                <a:solidFill>
                  <a:schemeClr val="bg1"/>
                </a:solidFill>
                <a:latin typeface="Times New Roman" pitchFamily="18" charset="0"/>
                <a:cs typeface="Times New Roman" pitchFamily="18" charset="0"/>
              </a:rPr>
              <a:t>  </a:t>
            </a:r>
          </a:p>
          <a:p>
            <a:pPr>
              <a:buNone/>
            </a:pPr>
            <a:endParaRPr lang="en-US" dirty="0" smtClean="0">
              <a:solidFill>
                <a:schemeClr val="bg1"/>
              </a:solidFill>
              <a:latin typeface="Times New Roman" pitchFamily="18" charset="0"/>
              <a:cs typeface="Times New Roman" pitchFamily="18" charset="0"/>
            </a:endParaRPr>
          </a:p>
          <a:p>
            <a:pPr>
              <a:buNone/>
            </a:pPr>
            <a:endParaRPr lang="en-US" sz="2800" b="1" dirty="0" smtClean="0">
              <a:solidFill>
                <a:schemeClr val="bg1"/>
              </a:solidFill>
              <a:latin typeface="Times New Roman" pitchFamily="18" charset="0"/>
              <a:cs typeface="Times New Roman" pitchFamily="18" charset="0"/>
            </a:endParaRPr>
          </a:p>
          <a:p>
            <a:endParaRPr lang="en-US" sz="2800" dirty="0">
              <a:solidFill>
                <a:schemeClr val="bg1"/>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ctr">
              <a:buNone/>
            </a:pPr>
            <a:endParaRPr lang="en-US" dirty="0" smtClean="0">
              <a:solidFill>
                <a:schemeClr val="bg1"/>
              </a:solidFill>
              <a:latin typeface="Times New Roman" pitchFamily="18" charset="0"/>
              <a:cs typeface="Times New Roman" pitchFamily="18" charset="0"/>
            </a:endParaRPr>
          </a:p>
          <a:p>
            <a:pPr algn="ctr">
              <a:buNone/>
            </a:pPr>
            <a:r>
              <a:rPr lang="en-US" sz="3600" b="1" dirty="0" smtClean="0">
                <a:solidFill>
                  <a:schemeClr val="bg1"/>
                </a:solidFill>
                <a:latin typeface="Times New Roman" pitchFamily="18" charset="0"/>
                <a:cs typeface="Times New Roman" pitchFamily="18" charset="0"/>
              </a:rPr>
              <a:t>Hardware &amp; Software</a:t>
            </a:r>
          </a:p>
          <a:p>
            <a:pPr algn="ctr">
              <a:buNone/>
            </a:pPr>
            <a:r>
              <a:rPr lang="en-US" dirty="0" smtClean="0">
                <a:solidFill>
                  <a:schemeClr val="bg1"/>
                </a:solidFill>
                <a:latin typeface="Times New Roman" pitchFamily="18" charset="0"/>
                <a:cs typeface="Times New Roman" pitchFamily="18" charset="0"/>
              </a:rPr>
              <a:t> </a:t>
            </a:r>
            <a:endParaRPr lang="en-US" dirty="0" smtClean="0">
              <a:solidFill>
                <a:schemeClr val="bg1"/>
              </a:solidFill>
              <a:latin typeface="Times New Roman" pitchFamily="18" charset="0"/>
              <a:cs typeface="Times New Roman" pitchFamily="18" charset="0"/>
            </a:endParaRPr>
          </a:p>
          <a:p>
            <a:pPr>
              <a:buNone/>
            </a:pPr>
            <a:r>
              <a:rPr lang="en-US" sz="2800" dirty="0" smtClean="0">
                <a:solidFill>
                  <a:schemeClr val="bg1"/>
                </a:solidFill>
                <a:latin typeface="Times New Roman" pitchFamily="18" charset="0"/>
                <a:cs typeface="Times New Roman" pitchFamily="18" charset="0"/>
              </a:rPr>
              <a:t>The project will be including hardware like </a:t>
            </a:r>
            <a:r>
              <a:rPr lang="en-US" sz="2800" dirty="0" err="1" smtClean="0">
                <a:solidFill>
                  <a:schemeClr val="bg1"/>
                </a:solidFill>
                <a:latin typeface="Times New Roman" pitchFamily="18" charset="0"/>
                <a:cs typeface="Times New Roman" pitchFamily="18" charset="0"/>
              </a:rPr>
              <a:t>Wifi</a:t>
            </a:r>
            <a:r>
              <a:rPr lang="en-US" sz="2800" dirty="0" smtClean="0">
                <a:solidFill>
                  <a:schemeClr val="bg1"/>
                </a:solidFill>
                <a:latin typeface="Times New Roman" pitchFamily="18" charset="0"/>
                <a:cs typeface="Times New Roman" pitchFamily="18" charset="0"/>
              </a:rPr>
              <a:t> Modules, </a:t>
            </a:r>
            <a:r>
              <a:rPr lang="en-US" sz="2800" dirty="0" err="1" smtClean="0">
                <a:solidFill>
                  <a:schemeClr val="bg1"/>
                </a:solidFill>
                <a:latin typeface="Times New Roman" pitchFamily="18" charset="0"/>
                <a:cs typeface="Times New Roman" pitchFamily="18" charset="0"/>
              </a:rPr>
              <a:t>Arduino</a:t>
            </a:r>
            <a:r>
              <a:rPr lang="en-US" sz="2800" dirty="0" smtClean="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boards, Raspberry Pi and need based sensors like motion detection sensor, temperature controlling sensors and many other which will be needed for any </a:t>
            </a:r>
            <a:r>
              <a:rPr lang="en-US" sz="2800" smtClean="0">
                <a:solidFill>
                  <a:schemeClr val="bg1"/>
                </a:solidFill>
                <a:latin typeface="Times New Roman" pitchFamily="18" charset="0"/>
                <a:cs typeface="Times New Roman" pitchFamily="18" charset="0"/>
              </a:rPr>
              <a:t>particular device.  </a:t>
            </a:r>
            <a:r>
              <a:rPr lang="en-US" sz="2800" dirty="0" smtClean="0">
                <a:solidFill>
                  <a:schemeClr val="bg1"/>
                </a:solidFill>
                <a:latin typeface="Times New Roman" pitchFamily="18" charset="0"/>
                <a:cs typeface="Times New Roman" pitchFamily="18" charset="0"/>
              </a:rPr>
              <a:t>It will also include a mobile application which will control these devices as well as it will be sending the data reports on the basis of device’s consumption of electricity which will help them to control the usage of electricity</a:t>
            </a:r>
            <a:r>
              <a:rPr lang="en-US" sz="2800" dirty="0" smtClean="0">
                <a:solidFill>
                  <a:schemeClr val="bg1"/>
                </a:solidFill>
                <a:latin typeface="Times New Roman" pitchFamily="18" charset="0"/>
                <a:cs typeface="Times New Roman" pitchFamily="18" charset="0"/>
              </a:rPr>
              <a:t>. The application will also be use to control over all devices which are to be integrated and operated smartly.</a:t>
            </a:r>
            <a:endParaRPr lang="en-US" sz="2800" dirty="0" smtClean="0">
              <a:solidFill>
                <a:schemeClr val="bg1"/>
              </a:solidFill>
              <a:latin typeface="Times New Roman" pitchFamily="18" charset="0"/>
              <a:cs typeface="Times New Roman" pitchFamily="18" charset="0"/>
            </a:endParaRPr>
          </a:p>
          <a:p>
            <a:pPr>
              <a:buNone/>
            </a:pPr>
            <a:endParaRPr lang="en-US" dirty="0" smtClean="0">
              <a:solidFill>
                <a:schemeClr val="bg1"/>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91</TotalTime>
  <Words>273</Words>
  <Application>Microsoft Office PowerPoint</Application>
  <PresentationFormat>On-screen Show (4:3)</PresentationFormat>
  <Paragraphs>25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Technic</vt:lpstr>
      <vt:lpstr>Smart Home Controlling System</vt:lpstr>
      <vt:lpstr> </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Cancer Detection Through Image Processing</dc:title>
  <dc:creator>Hamza</dc:creator>
  <cp:lastModifiedBy>Hamza</cp:lastModifiedBy>
  <cp:revision>10</cp:revision>
  <dcterms:created xsi:type="dcterms:W3CDTF">2018-07-12T08:06:32Z</dcterms:created>
  <dcterms:modified xsi:type="dcterms:W3CDTF">2018-07-19T08:16:23Z</dcterms:modified>
</cp:coreProperties>
</file>