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12-B21F-4C8B-99F7-D54A218AF8C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6F15-46F6-4B1D-8661-78E5F9A2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0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12-B21F-4C8B-99F7-D54A218AF8C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6F15-46F6-4B1D-8661-78E5F9A2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7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12-B21F-4C8B-99F7-D54A218AF8C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6F15-46F6-4B1D-8661-78E5F9A2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12-B21F-4C8B-99F7-D54A218AF8C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6F15-46F6-4B1D-8661-78E5F9A2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8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12-B21F-4C8B-99F7-D54A218AF8C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6F15-46F6-4B1D-8661-78E5F9A2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12-B21F-4C8B-99F7-D54A218AF8C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6F15-46F6-4B1D-8661-78E5F9A2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12-B21F-4C8B-99F7-D54A218AF8C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6F15-46F6-4B1D-8661-78E5F9A2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3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12-B21F-4C8B-99F7-D54A218AF8C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6F15-46F6-4B1D-8661-78E5F9A2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0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12-B21F-4C8B-99F7-D54A218AF8C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6F15-46F6-4B1D-8661-78E5F9A2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12-B21F-4C8B-99F7-D54A218AF8C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6F15-46F6-4B1D-8661-78E5F9A2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8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6312-B21F-4C8B-99F7-D54A218AF8C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6F15-46F6-4B1D-8661-78E5F9A2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3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16312-B21F-4C8B-99F7-D54A218AF8CF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56F15-46F6-4B1D-8661-78E5F9A23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0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and Virtualized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263697</a:t>
            </a:r>
          </a:p>
          <a:p>
            <a:r>
              <a:rPr lang="en-US" dirty="0" err="1" smtClean="0"/>
              <a:t>Idri</a:t>
            </a:r>
            <a:r>
              <a:rPr lang="en-US" dirty="0" smtClean="0"/>
              <a:t> </a:t>
            </a:r>
            <a:r>
              <a:rPr lang="en-US" dirty="0" err="1" smtClean="0"/>
              <a:t>Hoxha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0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Results : Streaming 100 random connections using different transceiver technologies</a:t>
            </a:r>
            <a:br>
              <a:rPr lang="en-US" sz="2400" dirty="0" smtClean="0"/>
            </a:br>
            <a:r>
              <a:rPr lang="en-US" sz="2400" dirty="0" smtClean="0"/>
              <a:t>|B2| = </a:t>
            </a:r>
            <a:r>
              <a:rPr lang="en-US" sz="2400" dirty="0" smtClean="0"/>
              <a:t>2.13e-26 </a:t>
            </a:r>
            <a:endParaRPr lang="en-US" sz="2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525963"/>
          </a:xfrm>
        </p:spPr>
        <p:txBody>
          <a:bodyPr/>
          <a:lstStyle/>
          <a:p>
            <a:r>
              <a:rPr lang="en-US" dirty="0" smtClean="0"/>
              <a:t>Full fixed rate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40429"/>
            <a:ext cx="4069086" cy="3051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572" y="2573111"/>
            <a:ext cx="3535685" cy="26517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5867400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Capacity Fixed-Rate: 9800</a:t>
            </a:r>
            <a:br>
              <a:rPr lang="en-US" dirty="0" smtClean="0"/>
            </a:br>
            <a:r>
              <a:rPr lang="en-US" dirty="0" smtClean="0"/>
              <a:t>Average Capacity Fixed-Rate: 100.0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7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Full flex rate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34434"/>
            <a:ext cx="4246887" cy="3185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87" y="1234434"/>
            <a:ext cx="4246888" cy="31851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49530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Capacity Flex-Rate: 39200</a:t>
            </a:r>
            <a:br>
              <a:rPr lang="en-US" dirty="0" smtClean="0"/>
            </a:br>
            <a:r>
              <a:rPr lang="en-US" dirty="0" smtClean="0"/>
              <a:t>Average Capacity Flex-Rate: 400.0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2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Shannon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34435"/>
            <a:ext cx="4043687" cy="3032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310634"/>
            <a:ext cx="3840487" cy="2880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181600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Capacity Shannon: 48782.23</a:t>
            </a:r>
            <a:br>
              <a:rPr lang="en-US" dirty="0" smtClean="0"/>
            </a:br>
            <a:r>
              <a:rPr lang="en-US" dirty="0" smtClean="0"/>
              <a:t>Average Capacity Shannon: 497.77959183673465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89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B from 0.6e-26 to 2.3e-26</a:t>
            </a:r>
          </a:p>
          <a:p>
            <a:r>
              <a:rPr lang="en-US" dirty="0" smtClean="0"/>
              <a:t>B2 is proportional to signal power</a:t>
            </a:r>
          </a:p>
          <a:p>
            <a:r>
              <a:rPr lang="en-US" dirty="0" smtClean="0"/>
              <a:t>B2 increase =&gt; </a:t>
            </a:r>
            <a:r>
              <a:rPr lang="en-US" dirty="0" err="1" smtClean="0"/>
              <a:t>Sig.power</a:t>
            </a:r>
            <a:r>
              <a:rPr lang="en-US" dirty="0" smtClean="0"/>
              <a:t> increase =&gt; SNR increase</a:t>
            </a:r>
          </a:p>
          <a:p>
            <a:r>
              <a:rPr lang="en-US" dirty="0" smtClean="0"/>
              <a:t>Capacity increase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8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NF from 3 to 5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fixed rate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50891"/>
            <a:ext cx="4145286" cy="3108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2" y="2519498"/>
            <a:ext cx="3429000" cy="2571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5638800"/>
            <a:ext cx="756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Capacity Fixed-Rate: 10000</a:t>
            </a:r>
            <a:br>
              <a:rPr lang="en-US" dirty="0" smtClean="0"/>
            </a:br>
            <a:r>
              <a:rPr lang="en-US" dirty="0" smtClean="0"/>
              <a:t>Average Capacity Fixed-Rate: 100.0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4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Full Flex rate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34434"/>
            <a:ext cx="4043687" cy="3032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34434"/>
            <a:ext cx="3637287" cy="27279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50292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Capacity Flex-Rate: 40000</a:t>
            </a:r>
            <a:br>
              <a:rPr lang="en-US" dirty="0" smtClean="0"/>
            </a:br>
            <a:r>
              <a:rPr lang="en-US" dirty="0" smtClean="0"/>
              <a:t>Average Capacity Flex-Rate: 400.0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5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Shannon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767137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72560"/>
            <a:ext cx="3942087" cy="29565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49530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Capacity Shannon: 45488.7</a:t>
            </a:r>
            <a:br>
              <a:rPr lang="en-US" dirty="0" smtClean="0"/>
            </a:br>
            <a:r>
              <a:rPr lang="en-US" dirty="0" smtClean="0"/>
              <a:t>Average Capacity Shannon: 454.88730000000004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6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the noise figure increases the power of </a:t>
            </a:r>
            <a:r>
              <a:rPr lang="en-US" dirty="0" err="1" smtClean="0"/>
              <a:t>ase</a:t>
            </a:r>
            <a:r>
              <a:rPr lang="en-US" dirty="0" smtClean="0"/>
              <a:t> (amplified spontaneous emissions) </a:t>
            </a:r>
          </a:p>
          <a:p>
            <a:r>
              <a:rPr lang="en-US" dirty="0" smtClean="0"/>
              <a:t>Which decreases the  GSNR </a:t>
            </a:r>
          </a:p>
          <a:p>
            <a:r>
              <a:rPr lang="en-US" dirty="0" smtClean="0"/>
              <a:t>=&gt; decreases capacity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1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Traffic Matrix saturation 90%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6858000" cy="5143500"/>
          </a:xfrm>
        </p:spPr>
      </p:pic>
    </p:spTree>
    <p:extLst>
      <p:ext uri="{BB962C8B-B14F-4D97-AF65-F5344CB8AC3E}">
        <p14:creationId xmlns:p14="http://schemas.microsoft.com/office/powerpoint/2010/main" val="298844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319915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program file structure: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05000"/>
            <a:ext cx="6821700" cy="3248999"/>
          </a:xfrm>
        </p:spPr>
      </p:pic>
    </p:spTree>
    <p:extLst>
      <p:ext uri="{BB962C8B-B14F-4D97-AF65-F5344CB8AC3E}">
        <p14:creationId xmlns:p14="http://schemas.microsoft.com/office/powerpoint/2010/main" val="3839098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56034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Graphical OO representation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89450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Network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1828800"/>
            <a:ext cx="1524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</a:p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66800" y="34290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429000"/>
            <a:ext cx="1219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33800" y="5867400"/>
            <a:ext cx="12192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Lightpath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33800" y="4953000"/>
            <a:ext cx="12192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Signal info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590800" y="2514600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2590800" y="3848100"/>
            <a:ext cx="3733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05400" y="2514600"/>
            <a:ext cx="12192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</p:cNvCxnSpPr>
          <p:nvPr/>
        </p:nvCxnSpPr>
        <p:spPr>
          <a:xfrm flipV="1">
            <a:off x="4343400" y="40386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43100" y="24003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Propagate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0" y="3429000"/>
            <a:ext cx="114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Propagate 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1" idx="0"/>
            <a:endCxn id="12" idx="2"/>
          </p:cNvCxnSpPr>
          <p:nvPr/>
        </p:nvCxnSpPr>
        <p:spPr>
          <a:xfrm flipV="1">
            <a:off x="4343400" y="5715000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860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2*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76600" y="22156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43200" y="36195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67400" y="36195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226383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24600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1828800" y="5029200"/>
            <a:ext cx="1447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Connection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743200" y="4038600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1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668617"/>
            <a:ext cx="5852172" cy="4389129"/>
          </a:xfrm>
        </p:spPr>
      </p:pic>
    </p:spTree>
    <p:extLst>
      <p:ext uri="{BB962C8B-B14F-4D97-AF65-F5344CB8AC3E}">
        <p14:creationId xmlns:p14="http://schemas.microsoft.com/office/powerpoint/2010/main" val="228400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Network Latency :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234435"/>
            <a:ext cx="5852172" cy="438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867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latency :  0.0022054959267854566 s</a:t>
            </a:r>
          </a:p>
        </p:txBody>
      </p:sp>
    </p:spTree>
    <p:extLst>
      <p:ext uri="{BB962C8B-B14F-4D97-AF65-F5344CB8AC3E}">
        <p14:creationId xmlns:p14="http://schemas.microsoft.com/office/powerpoint/2010/main" val="74924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Network SNR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4" y="1234435"/>
            <a:ext cx="5852172" cy="43891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6" y="562356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SNR:  27.21551255527202 </a:t>
            </a:r>
            <a:r>
              <a:rPr lang="en-US" dirty="0" err="1" smtClean="0"/>
              <a:t>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89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 smtClean="0"/>
              <a:t>Results : Streaming 100 random connections using different transceiver technologies</a:t>
            </a:r>
            <a:br>
              <a:rPr lang="en-US" sz="2800" dirty="0" smtClean="0"/>
            </a:br>
            <a:r>
              <a:rPr lang="en-US" sz="2800" dirty="0" smtClean="0"/>
              <a:t>|B2| = 0.6 e-26 (mHZ^2)^-1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fixed rate </a:t>
            </a:r>
          </a:p>
          <a:p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057401"/>
            <a:ext cx="3661143" cy="2446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2179319"/>
            <a:ext cx="3098800" cy="23241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0600" y="4876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Capacity Fixed-Rate: 10000</a:t>
            </a:r>
            <a:br>
              <a:rPr lang="en-US" dirty="0" smtClean="0"/>
            </a:br>
            <a:r>
              <a:rPr lang="en-US" dirty="0" smtClean="0"/>
              <a:t>Average Capacity Fixed-Rate: 100.0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8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Full flex rate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1219200"/>
            <a:ext cx="3738887" cy="2804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09700"/>
            <a:ext cx="3429000" cy="2571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49530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Capacity Flex-Rate: 40000</a:t>
            </a:r>
            <a:br>
              <a:rPr lang="en-US" dirty="0" smtClean="0"/>
            </a:br>
            <a:r>
              <a:rPr lang="en-US" dirty="0" smtClean="0"/>
              <a:t>Average Capacity Flex-Rate: 400.0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1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dirty="0" smtClean="0"/>
              <a:t>Shannon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34435"/>
            <a:ext cx="3738887" cy="2804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386835"/>
            <a:ext cx="3332485" cy="2499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600" y="4724400"/>
            <a:ext cx="706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Capacity Shannon: 45991.16</a:t>
            </a:r>
            <a:br>
              <a:rPr lang="en-US" dirty="0" smtClean="0"/>
            </a:br>
            <a:r>
              <a:rPr lang="en-US" dirty="0" smtClean="0"/>
              <a:t>Average Capacity Shannon: 459.9123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6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188</Words>
  <Application>Microsoft Office PowerPoint</Application>
  <PresentationFormat>On-screen Show (4:3)</PresentationFormat>
  <Paragraphs>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Open and Virtualized Networks</vt:lpstr>
      <vt:lpstr>The program file structure: </vt:lpstr>
      <vt:lpstr>Graphical OO representation</vt:lpstr>
      <vt:lpstr>Topology</vt:lpstr>
      <vt:lpstr>PowerPoint Presentation</vt:lpstr>
      <vt:lpstr>PowerPoint Presentation</vt:lpstr>
      <vt:lpstr>Results : Streaming 100 random connections using different transceiver technologies |B2| = 0.6 e-26 (mHZ^2)^-1</vt:lpstr>
      <vt:lpstr>PowerPoint Presentation</vt:lpstr>
      <vt:lpstr>PowerPoint Presentation</vt:lpstr>
      <vt:lpstr>Results : Streaming 100 random connections using different transceiver technologies |B2| = 2.13e-26 </vt:lpstr>
      <vt:lpstr>PowerPoint Presentation</vt:lpstr>
      <vt:lpstr>PowerPoint Presentation</vt:lpstr>
      <vt:lpstr>PowerPoint Presentation</vt:lpstr>
      <vt:lpstr>Setting NF from 3 to 5  </vt:lpstr>
      <vt:lpstr>PowerPoint Presentation</vt:lpstr>
      <vt:lpstr>PowerPoint Presentation</vt:lpstr>
      <vt:lpstr>PowerPoint Presentation</vt:lpstr>
      <vt:lpstr>Traffic Matrix saturation 90%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and Virtualized Networks</dc:title>
  <dc:creator>user</dc:creator>
  <cp:lastModifiedBy>user</cp:lastModifiedBy>
  <cp:revision>11</cp:revision>
  <dcterms:created xsi:type="dcterms:W3CDTF">2023-01-28T17:02:58Z</dcterms:created>
  <dcterms:modified xsi:type="dcterms:W3CDTF">2023-01-28T19:12:29Z</dcterms:modified>
</cp:coreProperties>
</file>