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6" r:id="rId3"/>
    <p:sldId id="267" r:id="rId4"/>
    <p:sldId id="268" r:id="rId5"/>
    <p:sldId id="270" r:id="rId6"/>
    <p:sldId id="269" r:id="rId7"/>
    <p:sldId id="271" r:id="rId8"/>
    <p:sldId id="272" r:id="rId9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24" autoAdjust="0"/>
  </p:normalViewPr>
  <p:slideViewPr>
    <p:cSldViewPr snapToGrid="0">
      <p:cViewPr varScale="1">
        <p:scale>
          <a:sx n="85" d="100"/>
          <a:sy n="85" d="100"/>
        </p:scale>
        <p:origin x="105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B81FF6F-5CD1-440B-AC4E-9AFEBA5DE460}" type="slidenum">
              <a:t>‹N°›</a:t>
            </a:fld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9365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F3236682-260E-4365-9737-DF91F8E20D4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233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F983C6B-C300-4381-9B6A-3F15FB7661AC}" type="slidenum">
              <a:t>1</a:t>
            </a:fld>
            <a:endParaRPr lang="fr-FR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595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4943" y="1197117"/>
            <a:ext cx="7297256" cy="2753070"/>
          </a:xfrm>
        </p:spPr>
        <p:txBody>
          <a:bodyPr anchor="b"/>
          <a:lstStyle>
            <a:lvl1pPr>
              <a:defRPr sz="59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943" y="3950185"/>
            <a:ext cx="7297256" cy="712267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7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6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49BE05-80C0-4F5D-A59A-AD1C363333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16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5" y="3969374"/>
            <a:ext cx="7297255" cy="468608"/>
          </a:xfrm>
        </p:spPr>
        <p:txBody>
          <a:bodyPr anchor="b">
            <a:normAutofit/>
          </a:bodyPr>
          <a:lstStyle>
            <a:lvl1pPr algn="l">
              <a:defRPr sz="198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54943" y="567055"/>
            <a:ext cx="7297256" cy="301029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944" y="4437982"/>
            <a:ext cx="7297255" cy="408227"/>
          </a:xfrm>
        </p:spPr>
        <p:txBody>
          <a:bodyPr>
            <a:normAutofit/>
          </a:bodyPr>
          <a:lstStyle>
            <a:lvl1pPr marL="0" indent="0">
              <a:buNone/>
              <a:defRPr sz="992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BAF25F-67C0-4BB9-A6A6-573DC6A8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85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3" y="1197116"/>
            <a:ext cx="7297257" cy="1638159"/>
          </a:xfrm>
        </p:spPr>
        <p:txBody>
          <a:bodyPr/>
          <a:lstStyle>
            <a:lvl1pPr>
              <a:defRPr sz="39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943" y="3024294"/>
            <a:ext cx="7297257" cy="1953189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BAF25F-67C0-4BB9-A6A6-573DC6A8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592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082" y="1197116"/>
            <a:ext cx="6614017" cy="1921086"/>
          </a:xfrm>
        </p:spPr>
        <p:txBody>
          <a:bodyPr/>
          <a:lstStyle>
            <a:lvl1pPr>
              <a:defRPr sz="39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96099" y="3118202"/>
            <a:ext cx="6018981" cy="28292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158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943" y="3597349"/>
            <a:ext cx="7297257" cy="1386134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BAF25F-67C0-4BB9-A6A6-573DC6A8271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742731" y="803083"/>
            <a:ext cx="663039" cy="164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0087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14663" y="2161215"/>
            <a:ext cx="663039" cy="164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0087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0401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2" y="2583251"/>
            <a:ext cx="7297258" cy="1366935"/>
          </a:xfrm>
        </p:spPr>
        <p:txBody>
          <a:bodyPr anchor="b"/>
          <a:lstStyle>
            <a:lvl1pPr algn="l">
              <a:defRPr sz="330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943" y="3950186"/>
            <a:ext cx="7297257" cy="711423"/>
          </a:xfrm>
        </p:spPr>
        <p:txBody>
          <a:bodyPr anchor="t"/>
          <a:lstStyle>
            <a:lvl1pPr marL="0" indent="0" algn="l">
              <a:buNone/>
              <a:defRPr sz="1654" cap="none">
                <a:solidFill>
                  <a:schemeClr val="accent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BAF25F-67C0-4BB9-A6A6-573DC6A8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236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335" y="1638159"/>
            <a:ext cx="2436536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471" y="2205214"/>
            <a:ext cx="2420400" cy="2967851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1099" y="1638159"/>
            <a:ext cx="2427751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02373" y="2205214"/>
            <a:ext cx="2436477" cy="2967851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0866" y="1638159"/>
            <a:ext cx="2424338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90866" y="2205214"/>
            <a:ext cx="2424338" cy="2967851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080860" y="1764171"/>
            <a:ext cx="0" cy="327631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56529" y="1764171"/>
            <a:ext cx="0" cy="328002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BAF25F-67C0-4BB9-A6A6-573DC6A8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06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71" y="3514905"/>
            <a:ext cx="2430901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9471" y="1827177"/>
            <a:ext cx="2430901" cy="12601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9471" y="3991389"/>
            <a:ext cx="2430901" cy="545052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5825" y="3514905"/>
            <a:ext cx="2423025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15824" y="1827177"/>
            <a:ext cx="2423025" cy="12601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14706" y="3991388"/>
            <a:ext cx="2426234" cy="545052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0866" y="3514905"/>
            <a:ext cx="2424338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90865" y="1827177"/>
            <a:ext cx="2424338" cy="12601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90762" y="3991386"/>
            <a:ext cx="2427550" cy="545052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080860" y="1764171"/>
            <a:ext cx="0" cy="327631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56529" y="1764171"/>
            <a:ext cx="0" cy="328002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BAF25F-67C0-4BB9-A6A6-573DC6A8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580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74A85B-8FEB-4CE9-A5A8-FCCD1AEDEE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879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6113" y="355723"/>
            <a:ext cx="1449091" cy="4817342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472" y="733760"/>
            <a:ext cx="6137630" cy="44393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0D5121-BE0B-4385-BCFF-557E423999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72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91F078-9BD1-471A-AC17-805DE0E1BD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8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5" y="2366230"/>
            <a:ext cx="7297255" cy="1583956"/>
          </a:xfrm>
        </p:spPr>
        <p:txBody>
          <a:bodyPr anchor="b"/>
          <a:lstStyle>
            <a:lvl1pPr algn="l">
              <a:defRPr sz="330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943" y="3950186"/>
            <a:ext cx="7297256" cy="711423"/>
          </a:xfrm>
        </p:spPr>
        <p:txBody>
          <a:bodyPr anchor="t"/>
          <a:lstStyle>
            <a:lvl1pPr marL="0" indent="0" algn="l">
              <a:buNone/>
              <a:defRPr sz="1654" cap="all">
                <a:solidFill>
                  <a:schemeClr val="accent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4DB2A1-0249-42F9-9F42-F5E777229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30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44" y="1703791"/>
            <a:ext cx="3634994" cy="3469274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265" y="1700084"/>
            <a:ext cx="3634995" cy="3472980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6F2033-F00C-49ED-8263-6805B0B5F8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49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244" y="1575153"/>
            <a:ext cx="3634993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244" y="2079202"/>
            <a:ext cx="3634994" cy="3093863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5266" y="1575153"/>
            <a:ext cx="3634994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5266" y="2079202"/>
            <a:ext cx="3634994" cy="3093863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87D8C8-EE0F-488B-AB61-D15756DE3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03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D58FB7-BEB4-4625-8EE8-20FD8B70E2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15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6E90A9-5F54-4E07-B4A9-E162926D4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03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2" y="1197116"/>
            <a:ext cx="2812078" cy="1197116"/>
          </a:xfrm>
        </p:spPr>
        <p:txBody>
          <a:bodyPr anchor="b"/>
          <a:lstStyle>
            <a:lvl1pPr algn="l">
              <a:defRPr sz="198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6031" y="1197116"/>
            <a:ext cx="4296169" cy="3780367"/>
          </a:xfrm>
        </p:spPr>
        <p:txBody>
          <a:bodyPr anchor="ctr">
            <a:normAutofit/>
          </a:bodyPr>
          <a:lstStyle>
            <a:lvl1pPr>
              <a:defRPr sz="1654"/>
            </a:lvl1pPr>
            <a:lvl2pPr>
              <a:defRPr sz="1488"/>
            </a:lvl2pPr>
            <a:lvl3pPr>
              <a:defRPr sz="1323"/>
            </a:lvl3pPr>
            <a:lvl4pPr>
              <a:defRPr sz="1158"/>
            </a:lvl4pPr>
            <a:lvl5pPr>
              <a:defRPr sz="1158"/>
            </a:lvl5pPr>
            <a:lvl6pPr>
              <a:defRPr sz="1158"/>
            </a:lvl6pPr>
            <a:lvl7pPr>
              <a:defRPr sz="1158"/>
            </a:lvl7pPr>
            <a:lvl8pPr>
              <a:defRPr sz="1158"/>
            </a:lvl8pPr>
            <a:lvl9pPr>
              <a:defRPr sz="115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943" y="2587452"/>
            <a:ext cx="2812077" cy="2394231"/>
          </a:xfrm>
        </p:spPr>
        <p:txBody>
          <a:bodyPr/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D8BA86-01B9-4173-A15F-8A97FB0AE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51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077" y="1533142"/>
            <a:ext cx="4210931" cy="1302133"/>
          </a:xfrm>
        </p:spPr>
        <p:txBody>
          <a:bodyPr anchor="b">
            <a:normAutofit/>
          </a:bodyPr>
          <a:lstStyle>
            <a:lvl1pPr algn="l">
              <a:defRPr sz="297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46044" y="945092"/>
            <a:ext cx="2646164" cy="37803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943" y="3024293"/>
            <a:ext cx="4204377" cy="1134110"/>
          </a:xfrm>
        </p:spPr>
        <p:txBody>
          <a:bodyPr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5C4D1E-6C8B-456E-A8CA-9191569DE2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83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207434"/>
            <a:ext cx="3337894" cy="34631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391543"/>
            <a:ext cx="1258765" cy="1955879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7118128" y="1386135"/>
            <a:ext cx="2331145" cy="233122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6614098" y="1"/>
            <a:ext cx="1325717" cy="9437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7118128" y="5040489"/>
            <a:ext cx="821642" cy="63006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630222" y="0"/>
            <a:ext cx="567035" cy="9450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220" y="374331"/>
            <a:ext cx="7776041" cy="11580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244" y="1697460"/>
            <a:ext cx="7397205" cy="3469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8396901" y="1480649"/>
            <a:ext cx="819079" cy="25201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7401310" y="2666848"/>
            <a:ext cx="3191479" cy="2520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9718" y="244525"/>
            <a:ext cx="693042" cy="634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315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09BAF25F-67C0-4BB9-A6A6-573DC6A8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835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378013" rtl="0" eaLnBrk="1" latinLnBrk="0" hangingPunct="1">
        <a:spcBef>
          <a:spcPct val="0"/>
        </a:spcBef>
        <a:buNone/>
        <a:defRPr sz="3473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510" indent="-283510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54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614271" indent="-236258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88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945032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323045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701058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079071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457084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835097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213110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25425"/>
            <a:ext cx="9072563" cy="947738"/>
          </a:xfrm>
        </p:spPr>
        <p:txBody>
          <a:bodyPr/>
          <a:lstStyle/>
          <a:p>
            <a:pPr lvl="0"/>
            <a:r>
              <a:rPr lang="fr-FR" sz="4000" b="1" dirty="0"/>
              <a:t>Jeu du Zoo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6E90A9-5F54-4E07-B4A9-E162926D45B5}" type="slidenum">
              <a:rPr lang="fr-FR" smtClean="0"/>
              <a:t>1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360" y="1062655"/>
            <a:ext cx="6195904" cy="40732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6041" cy="983414"/>
          </a:xfrm>
        </p:spPr>
        <p:txBody>
          <a:bodyPr/>
          <a:lstStyle/>
          <a:p>
            <a:r>
              <a:rPr lang="fr-CA" sz="3200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9955"/>
            <a:ext cx="6928906" cy="3758915"/>
          </a:xfrm>
        </p:spPr>
        <p:txBody>
          <a:bodyPr>
            <a:normAutofit fontScale="92500" lnSpcReduction="20000"/>
          </a:bodyPr>
          <a:lstStyle/>
          <a:p>
            <a:pPr marL="400050" indent="-400050">
              <a:buFont typeface="+mj-lt"/>
              <a:buAutoNum type="romanUcPeriod"/>
            </a:pPr>
            <a:r>
              <a:rPr lang="fr-CA" sz="3200" dirty="0">
                <a:latin typeface="Arial" panose="020B0604020202020204" pitchFamily="34" charset="0"/>
                <a:cs typeface="Arial" panose="020B0604020202020204" pitchFamily="34" charset="0"/>
              </a:rPr>
              <a:t>Principe du jeu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Description textuelle du déroulement du jeu</a:t>
            </a:r>
            <a:r>
              <a:rPr lang="fr-CA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400050" indent="-400050">
              <a:buFont typeface="+mj-lt"/>
              <a:buAutoNum type="romanUcPeriod"/>
            </a:pPr>
            <a:r>
              <a:rPr lang="fr-CA" sz="3200" dirty="0">
                <a:latin typeface="Arial" panose="020B0604020202020204" pitchFamily="34" charset="0"/>
                <a:cs typeface="Arial" panose="020B0604020202020204" pitchFamily="34" charset="0"/>
              </a:rPr>
              <a:t>Ébauche de diagramme de classe</a:t>
            </a:r>
          </a:p>
          <a:p>
            <a:pPr marL="400050" indent="-400050">
              <a:buFont typeface="+mj-lt"/>
              <a:buAutoNum type="romanUcPeriod"/>
            </a:pPr>
            <a:r>
              <a:rPr lang="fr-CA" sz="3200" dirty="0">
                <a:latin typeface="Arial" panose="020B0604020202020204" pitchFamily="34" charset="0"/>
                <a:cs typeface="Arial" panose="020B0604020202020204" pitchFamily="34" charset="0"/>
              </a:rPr>
              <a:t>Ébauche de diagramme de cas d’utilisation</a:t>
            </a:r>
          </a:p>
          <a:p>
            <a:pPr marL="400050" indent="-400050">
              <a:buFont typeface="+mj-lt"/>
              <a:buAutoNum type="romanUcPeriod"/>
            </a:pPr>
            <a:r>
              <a:rPr lang="fr-CA" sz="3200" dirty="0">
                <a:latin typeface="Arial" panose="020B0604020202020204" pitchFamily="34" charset="0"/>
                <a:cs typeface="Arial" panose="020B0604020202020204" pitchFamily="34" charset="0"/>
              </a:rPr>
              <a:t>Diagramme de séquence</a:t>
            </a:r>
          </a:p>
          <a:p>
            <a:pPr marL="400050" indent="-400050">
              <a:buFont typeface="+mj-lt"/>
              <a:buAutoNum type="romanUcPeriod"/>
            </a:pPr>
            <a:r>
              <a:rPr lang="fr-CA" sz="3200" dirty="0">
                <a:latin typeface="Arial" panose="020B0604020202020204" pitchFamily="34" charset="0"/>
                <a:cs typeface="Arial" panose="020B0604020202020204" pitchFamily="34" charset="0"/>
              </a:rPr>
              <a:t>Diagramme de classe participantes</a:t>
            </a:r>
          </a:p>
          <a:p>
            <a:pPr marL="400050" indent="-400050">
              <a:buFont typeface="+mj-lt"/>
              <a:buAutoNum type="romanUcPeriod"/>
            </a:pPr>
            <a:endParaRPr lang="fr-CA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Font typeface="+mj-lt"/>
              <a:buAutoNum type="romanUcPeriod"/>
            </a:pPr>
            <a:endParaRPr lang="fr-CA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91F078-9BD1-471A-AC17-805DE0E1BD6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32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518073" cy="5166501"/>
          </a:xfrm>
        </p:spPr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3200" dirty="0"/>
              <a:t>Principe de jeu</a:t>
            </a:r>
          </a:p>
          <a:p>
            <a:pPr marL="0" indent="0">
              <a:buNone/>
            </a:pPr>
            <a:r>
              <a:rPr lang="fr-FR" sz="2000" dirty="0"/>
              <a:t>Nom: Jeu de Zoo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fr-FR" sz="2000" dirty="0"/>
              <a:t>Le principe du jeu se base sur la simulation d’un Zoo ou le joueur va pouvoir nourrir des animaux et faire rentrer des visiteurs dans le Zoo.</a:t>
            </a:r>
          </a:p>
          <a:p>
            <a:pPr marL="0" indent="0">
              <a:buNone/>
            </a:pPr>
            <a:r>
              <a:rPr lang="fr-FR" sz="2000" dirty="0"/>
              <a:t>Les classes envisagés :</a:t>
            </a:r>
          </a:p>
          <a:p>
            <a:r>
              <a:rPr lang="fr-FR" sz="2000" dirty="0"/>
              <a:t>Animal, Zoo, Joueur, Lion, Singe, Tigre, </a:t>
            </a:r>
            <a:r>
              <a:rPr lang="fr-FR" sz="2000" dirty="0" err="1"/>
              <a:t>Zebre</a:t>
            </a:r>
            <a:r>
              <a:rPr lang="fr-FR" sz="2000" dirty="0"/>
              <a:t>, Visiteur.</a:t>
            </a:r>
          </a:p>
          <a:p>
            <a:r>
              <a:rPr lang="fr-FR" sz="2000" dirty="0"/>
              <a:t>Relations d’héritage entre la classe Animal et les différents animaux.</a:t>
            </a:r>
          </a:p>
          <a:p>
            <a:r>
              <a:rPr lang="fr-FR" sz="2000" dirty="0"/>
              <a:t>Classe Cage, avec un seul Animal pouvant occuper la Cage.</a:t>
            </a:r>
          </a:p>
          <a:p>
            <a:r>
              <a:rPr lang="fr-FR" sz="2000" dirty="0"/>
              <a:t>Relations entre la classe Cage et Zoo.</a:t>
            </a:r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91F078-9BD1-471A-AC17-805DE0E1BD6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82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6E90A9-5F54-4E07-B4A9-E162926D45B5}" type="slidenum">
              <a:rPr lang="fr-FR" smtClean="0"/>
              <a:t>4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13855" y="13855"/>
            <a:ext cx="825730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II. Description textuelle du déroulement du jeu</a:t>
            </a:r>
            <a:r>
              <a:rPr lang="fr-CA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L’objectif du jeu consiste à simuler un jeu avec des animaux où le joueur va pouvoir nourrir un animal qui celui-ci peut mourir si il n’a pas mangé ou si sa durée de vie a été atteinte. Le joueur peut également faire rentrer les visiteurs dans le Zoo.</a:t>
            </a: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Le système de temps du jeu va fonctionner par étape, pour chacune des étapes :</a:t>
            </a: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Le joueur va pouvoir nourrir les animaux, faire renter des visiteurs.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Les animaux peuvent éventuellement mourir si ils n’ont pas été nourris par le joueur ou si leur durée de vie a été atteinte.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Affichage de l’état actuel de notre Zoo avec la description de nos animaux ainsi que du nombre de visiteurs.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13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6E90A9-5F54-4E07-B4A9-E162926D45B5}" type="slidenum">
              <a:rPr lang="fr-FR" smtClean="0"/>
              <a:t>5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4628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III. Ébauche de diagramme de classe</a:t>
            </a:r>
          </a:p>
          <a:p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64084CC-B11A-4299-A8A0-15B00DAC4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54" y="561906"/>
            <a:ext cx="8305564" cy="502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5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02F169C-E116-40A9-84FA-070A9EC4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6E90A9-5F54-4E07-B4A9-E162926D45B5}" type="slidenum">
              <a:rPr lang="fr-FR" smtClean="0"/>
              <a:t>6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F022CE1-11F1-425B-8DA3-9EE5C2F7A1F9}"/>
              </a:ext>
            </a:extLst>
          </p:cNvPr>
          <p:cNvSpPr txBox="1"/>
          <p:nvPr/>
        </p:nvSpPr>
        <p:spPr>
          <a:xfrm>
            <a:off x="-2742" y="5985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IV. Ébauche de diagramme de cas d’utilisation</a:t>
            </a:r>
            <a:endParaRPr lang="fr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3A33F92-B55F-456F-8411-01C653EF6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455" y="508303"/>
            <a:ext cx="5487713" cy="465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3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02F169C-E116-40A9-84FA-070A9EC4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6E90A9-5F54-4E07-B4A9-E162926D45B5}" type="slidenum">
              <a:rPr lang="fr-FR" smtClean="0"/>
              <a:t>7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F022CE1-11F1-425B-8DA3-9EE5C2F7A1F9}"/>
              </a:ext>
            </a:extLst>
          </p:cNvPr>
          <p:cNvSpPr txBox="1"/>
          <p:nvPr/>
        </p:nvSpPr>
        <p:spPr>
          <a:xfrm>
            <a:off x="-2742" y="5985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V. Gestion du Zoo – Diagramme de Séquence</a:t>
            </a:r>
            <a:endParaRPr lang="fr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C3C6FA1-556F-4C72-8772-8E14D1C57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098" y="561906"/>
            <a:ext cx="3100428" cy="480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1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FD0B8F9-2E52-4EAB-96AA-0C3CD8C6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6E90A9-5F54-4E07-B4A9-E162926D45B5}" type="slidenum">
              <a:rPr lang="fr-FR" smtClean="0"/>
              <a:t>8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297112D-2790-40D6-8F1C-409966EE3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199" y="796551"/>
            <a:ext cx="5864225" cy="394020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359D011-F8E1-4BB7-B63B-0ADE8EBE5EAC}"/>
              </a:ext>
            </a:extLst>
          </p:cNvPr>
          <p:cNvSpPr txBox="1"/>
          <p:nvPr/>
        </p:nvSpPr>
        <p:spPr>
          <a:xfrm>
            <a:off x="-2742" y="5985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VI. Diagramme de classe participantes</a:t>
            </a:r>
            <a:endParaRPr lang="fr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258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</TotalTime>
  <Words>288</Words>
  <Application>Microsoft Office PowerPoint</Application>
  <PresentationFormat>Personnalisé</PresentationFormat>
  <Paragraphs>41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Liberation Sans</vt:lpstr>
      <vt:lpstr>Liberation Serif</vt:lpstr>
      <vt:lpstr>Wingdings 3</vt:lpstr>
      <vt:lpstr>Ion</vt:lpstr>
      <vt:lpstr>Jeu du Zoo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TODAI-JI</dc:title>
  <dc:creator>YOUSSEF</dc:creator>
  <cp:lastModifiedBy>MOURTADHOI IDRICEALY</cp:lastModifiedBy>
  <cp:revision>39</cp:revision>
  <dcterms:created xsi:type="dcterms:W3CDTF">2021-05-11T13:47:13Z</dcterms:created>
  <dcterms:modified xsi:type="dcterms:W3CDTF">2021-12-06T13:45:12Z</dcterms:modified>
</cp:coreProperties>
</file>