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7" r:id="rId4"/>
    <p:sldId id="268" r:id="rId5"/>
    <p:sldId id="270" r:id="rId6"/>
    <p:sldId id="269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4" autoAdjust="0"/>
  </p:normalViewPr>
  <p:slideViewPr>
    <p:cSldViewPr snapToGrid="0">
      <p:cViewPr varScale="1">
        <p:scale>
          <a:sx n="69" d="100"/>
          <a:sy n="69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81FF6F-5CD1-440B-AC4E-9AFEBA5DE460}" type="slidenum">
              <a:t>‹#›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36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3236682-260E-4365-9737-DF91F8E20D4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983C6B-C300-4381-9B6A-3F15FB7661AC}" type="slidenum">
              <a:t>1</a:t>
            </a:fld>
            <a:endParaRPr lang="fr-F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9BE05-80C0-4F5D-A59A-AD1C36333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9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96099" y="3118202"/>
            <a:ext cx="6018981" cy="28292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40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8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4A85B-8FEB-4CE9-A5A8-FCCD1AEDE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D5121-BE0B-4385-BCFF-557E423999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4DB2A1-0249-42F9-9F42-F5E7772296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3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F2033-F00C-49ED-8263-6805B0B5F8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4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87D8C8-EE0F-488B-AB61-D15756DE3C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03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8FB7-BEB4-4625-8EE8-20FD8B70E2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8BA86-01B9-4173-A15F-8A97FB0AEA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C4D1E-6C8B-456E-A8CA-9191569DE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8128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9BAF25F-67C0-4BB9-A6A6-573DC6A82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3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/>
          <a:lstStyle/>
          <a:p>
            <a:pPr lvl="0"/>
            <a:r>
              <a:rPr lang="fr-FR" sz="4000" b="1" dirty="0"/>
              <a:t>Jeu du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60" y="1062655"/>
            <a:ext cx="6195904" cy="4073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6041" cy="983414"/>
          </a:xfrm>
        </p:spPr>
        <p:txBody>
          <a:bodyPr/>
          <a:lstStyle/>
          <a:p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" y="983414"/>
            <a:ext cx="7775229" cy="4168974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Principe du jeu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Description textuelle du déroulement du jeu</a:t>
            </a: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classe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cas d’utilisation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518073" cy="5166501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/>
              <a:t>Principe de jeu</a:t>
            </a:r>
          </a:p>
          <a:p>
            <a:pPr marL="0" indent="0">
              <a:buNone/>
            </a:pPr>
            <a:r>
              <a:rPr lang="fr-FR" sz="2000" dirty="0"/>
              <a:t>Nom: Jeu de Zoo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fr-FR" sz="2000" dirty="0"/>
              <a:t>Le principe du jeu se base sur la simulation d’un Zoo ou le joueur va pouvoir nourrir des animaux et faire rentrer des visiteurs dans le Zoo.</a:t>
            </a:r>
          </a:p>
          <a:p>
            <a:pPr marL="0" indent="0">
              <a:buNone/>
            </a:pPr>
            <a:r>
              <a:rPr lang="fr-FR" sz="2000" dirty="0"/>
              <a:t>Les classes envisagés :</a:t>
            </a:r>
          </a:p>
          <a:p>
            <a:r>
              <a:rPr lang="fr-FR" sz="2000" dirty="0"/>
              <a:t>Animal, Zoo, Joueur, Lion, Singe, Tigre, </a:t>
            </a:r>
            <a:r>
              <a:rPr lang="fr-FR" sz="2000" dirty="0" err="1"/>
              <a:t>Zebre</a:t>
            </a:r>
            <a:r>
              <a:rPr lang="fr-FR" sz="2000" dirty="0"/>
              <a:t>, Visiteur.</a:t>
            </a:r>
          </a:p>
          <a:p>
            <a:r>
              <a:rPr lang="fr-FR" sz="2000" dirty="0"/>
              <a:t>Relations d’héritage entre la classe Animal et les </a:t>
            </a:r>
            <a:r>
              <a:rPr lang="fr-FR" sz="2000"/>
              <a:t>différents animaux.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3855" y="13855"/>
            <a:ext cx="82573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II. Description textuelle du déroulement du jeu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L’objectif du jeu consiste à simuler un jeu avec des animaux où le joueur va pouvoir nourrir un animal qui celui-ci peut mourir si il n’a pas mangé ou si sa durée de vie a été atteinte. Le joueur peut également faire rentrer les visiteurs dans le Zoo.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système de temps du jeu va fonctionner par étape, pour chacune des étapes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joueur va pouvoir nourrir les animaux, faire renter des visiteurs.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animaux peuvent éventuellement mourir si ils n’ont pas été nourris par le joueur ou si leur durée de vie a été atteinte.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Affichage de l’état actuel de notre Zoo avec la description de nos animaux ainsi que du nombre de visiteurs.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8145"/>
            <a:ext cx="8559717" cy="5094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62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III. Ébauche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de diagramme de classe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02F169C-E116-40A9-84FA-070A9E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2F022CE1-11F1-425B-8DA3-9EE5C2F7A1F9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IV.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Ébauche de diagramme </a:t>
            </a:r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de cas d’utilisation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D02857C-A8FB-42F4-8CC3-0A92E7CD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52" y="1152403"/>
            <a:ext cx="5088120" cy="33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244</Words>
  <Application>Microsoft Office PowerPoint</Application>
  <PresentationFormat>Custom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Microsoft YaHei</vt:lpstr>
      <vt:lpstr>Arial</vt:lpstr>
      <vt:lpstr>Calibri</vt:lpstr>
      <vt:lpstr>Century Gothic</vt:lpstr>
      <vt:lpstr>Liberation Sans</vt:lpstr>
      <vt:lpstr>Liberation Serif</vt:lpstr>
      <vt:lpstr>Mangal</vt:lpstr>
      <vt:lpstr>Segoe UI</vt:lpstr>
      <vt:lpstr>Tahoma</vt:lpstr>
      <vt:lpstr>Wingdings 3</vt:lpstr>
      <vt:lpstr>Ion</vt:lpstr>
      <vt:lpstr>Jeu du Zoo</vt:lpstr>
      <vt:lpstr>Sommaire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TODAI-JI</dc:title>
  <dc:creator>YOUSSEF</dc:creator>
  <cp:lastModifiedBy>YOUSSEF ALI</cp:lastModifiedBy>
  <cp:revision>29</cp:revision>
  <dcterms:created xsi:type="dcterms:W3CDTF">2021-05-11T13:47:13Z</dcterms:created>
  <dcterms:modified xsi:type="dcterms:W3CDTF">2021-11-21T16:40:58Z</dcterms:modified>
</cp:coreProperties>
</file>