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handoutMasterIdLst>
    <p:handoutMasterId r:id="rId10"/>
  </p:handoutMasterIdLst>
  <p:sldIdLst>
    <p:sldId id="256" r:id="rId2"/>
    <p:sldId id="266" r:id="rId3"/>
    <p:sldId id="267" r:id="rId4"/>
    <p:sldId id="268" r:id="rId5"/>
    <p:sldId id="260" r:id="rId6"/>
    <p:sldId id="261" r:id="rId7"/>
    <p:sldId id="262" r:id="rId8"/>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24" autoAdjust="0"/>
  </p:normalViewPr>
  <p:slideViewPr>
    <p:cSldViewPr snapToGrid="0">
      <p:cViewPr varScale="1">
        <p:scale>
          <a:sx n="69" d="100"/>
          <a:sy n="69" d="100"/>
        </p:scale>
        <p:origin x="1212" y="6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fr-FR" sz="1400" b="0" i="0" u="none" strike="noStrike" kern="1200" cap="none">
              <a:ln>
                <a:noFill/>
              </a:ln>
              <a:latin typeface="Liberation Sans" pitchFamily="18"/>
              <a:ea typeface="Microsoft YaHei" pitchFamily="2"/>
              <a:cs typeface="Mangal"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fr-FR" sz="1400" b="0" i="0" u="none" strike="noStrike" kern="1200" cap="none">
              <a:ln>
                <a:noFill/>
              </a:ln>
              <a:latin typeface="Liberation Sans" pitchFamily="18"/>
              <a:ea typeface="Microsoft YaHei" pitchFamily="2"/>
              <a:cs typeface="Mangal"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fr-FR" sz="1400" b="0" i="0" u="none" strike="noStrike" kern="1200" cap="none">
              <a:ln>
                <a:noFill/>
              </a:ln>
              <a:latin typeface="Liberation Sans" pitchFamily="18"/>
              <a:ea typeface="Microsoft YaHei" pitchFamily="2"/>
              <a:cs typeface="Mangal"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BB81FF6F-5CD1-440B-AC4E-9AFEBA5DE460}" type="slidenum">
              <a:t>‹#›</a:t>
            </a:fld>
            <a:endParaRPr lang="fr-FR" sz="1400" b="0" i="0" u="none" strike="noStrike" kern="1200" cap="none">
              <a:ln>
                <a:noFill/>
              </a:ln>
              <a:latin typeface="Liberation Sans" pitchFamily="18"/>
              <a:ea typeface="Microsoft YaHei" pitchFamily="2"/>
              <a:cs typeface="Mangal" pitchFamily="2"/>
            </a:endParaRPr>
          </a:p>
        </p:txBody>
      </p:sp>
    </p:spTree>
    <p:extLst>
      <p:ext uri="{BB962C8B-B14F-4D97-AF65-F5344CB8AC3E}">
        <p14:creationId xmlns:p14="http://schemas.microsoft.com/office/powerpoint/2010/main" val="279365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fr-FR" sz="1400" kern="1200">
                <a:latin typeface="Liberation Serif" pitchFamily="18"/>
                <a:ea typeface="Segoe UI" pitchFamily="2"/>
                <a:cs typeface="Tahoma" pitchFamily="2"/>
              </a:defRPr>
            </a:lvl1pPr>
          </a:lstStyle>
          <a:p>
            <a:pPr lvl="0"/>
            <a:endParaRPr lang="fr-FR"/>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fr-FR" sz="1400" kern="1200">
                <a:latin typeface="Liberation Serif" pitchFamily="18"/>
                <a:ea typeface="Segoe UI" pitchFamily="2"/>
                <a:cs typeface="Tahoma" pitchFamily="2"/>
              </a:defRPr>
            </a:lvl1pPr>
          </a:lstStyle>
          <a:p>
            <a:pPr lvl="0"/>
            <a:endParaRPr lang="fr-FR"/>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fr-FR" sz="1400" kern="1200">
                <a:latin typeface="Liberation Serif" pitchFamily="18"/>
                <a:ea typeface="Segoe UI" pitchFamily="2"/>
                <a:cs typeface="Tahoma" pitchFamily="2"/>
              </a:defRPr>
            </a:lvl1pPr>
          </a:lstStyle>
          <a:p>
            <a:pPr lvl="0"/>
            <a:endParaRPr lang="fr-FR"/>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fr-FR" sz="1400" kern="1200">
                <a:latin typeface="Liberation Serif" pitchFamily="18"/>
                <a:ea typeface="Segoe UI" pitchFamily="2"/>
                <a:cs typeface="Tahoma" pitchFamily="2"/>
              </a:defRPr>
            </a:lvl1pPr>
          </a:lstStyle>
          <a:p>
            <a:pPr lvl="0"/>
            <a:fld id="{F3236682-260E-4365-9737-DF91F8E20D49}" type="slidenum">
              <a:t>‹#›</a:t>
            </a:fld>
            <a:endParaRPr lang="fr-FR"/>
          </a:p>
        </p:txBody>
      </p:sp>
    </p:spTree>
    <p:extLst>
      <p:ext uri="{BB962C8B-B14F-4D97-AF65-F5344CB8AC3E}">
        <p14:creationId xmlns:p14="http://schemas.microsoft.com/office/powerpoint/2010/main" val="3212233796"/>
      </p:ext>
    </p:extLst>
  </p:cSld>
  <p:clrMap bg1="lt1" tx1="dk1" bg2="lt2" tx2="dk2" accent1="accent1" accent2="accent2" accent3="accent3" accent4="accent4" accent5="accent5" accent6="accent6" hlink="hlink" folHlink="folHlink"/>
  <p:notesStyle>
    <a:lvl1pPr marL="216000" marR="0" indent="-216000" hangingPunct="0">
      <a:tabLst/>
      <a:defRPr lang="fr-FR" sz="2000" b="0" i="0" u="none" strike="noStrike" kern="1200" cap="none">
        <a:ln>
          <a:noFill/>
        </a:ln>
        <a:highlight>
          <a:scrgbClr r="0" g="0" b="0">
            <a:alpha val="0"/>
          </a:scrgbClr>
        </a:highlight>
        <a:latin typeface="Liberation Sans" pitchFamily="18"/>
        <a:ea typeface="Microsoft YaHei"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F983C6B-C300-4381-9B6A-3F15FB7661AC}" type="slidenum">
              <a:t>1</a:t>
            </a:fld>
            <a:endParaRPr lang="fr-FR"/>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326559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31C59F87-3464-4BAC-97E3-3A527514DB07}" type="slidenum">
              <a:t>5</a:t>
            </a:fld>
            <a:endParaRPr lang="fr-FR"/>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1678727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91B67A45-98C8-4E36-A246-FEAC2B1A1D21}" type="slidenum">
              <a:t>6</a:t>
            </a:fld>
            <a:endParaRPr lang="fr-FR"/>
          </a:p>
        </p:txBody>
      </p:sp>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fr-FR"/>
          </a:p>
        </p:txBody>
      </p:sp>
    </p:spTree>
    <p:extLst>
      <p:ext uri="{BB962C8B-B14F-4D97-AF65-F5344CB8AC3E}">
        <p14:creationId xmlns:p14="http://schemas.microsoft.com/office/powerpoint/2010/main" val="255942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4943" y="1197117"/>
            <a:ext cx="7297256" cy="2753070"/>
          </a:xfrm>
        </p:spPr>
        <p:txBody>
          <a:bodyPr anchor="b"/>
          <a:lstStyle>
            <a:lvl1pPr>
              <a:defRPr sz="5953"/>
            </a:lvl1pPr>
          </a:lstStyle>
          <a:p>
            <a:r>
              <a:rPr lang="en-US" smtClean="0"/>
              <a:t>Click to edit Master title style</a:t>
            </a:r>
            <a:endParaRPr lang="en-US" dirty="0"/>
          </a:p>
        </p:txBody>
      </p:sp>
      <p:sp>
        <p:nvSpPr>
          <p:cNvPr id="3" name="Subtitle 2"/>
          <p:cNvSpPr>
            <a:spLocks noGrp="1"/>
          </p:cNvSpPr>
          <p:nvPr>
            <p:ph type="subTitle" idx="1"/>
          </p:nvPr>
        </p:nvSpPr>
        <p:spPr>
          <a:xfrm>
            <a:off x="954943" y="3950185"/>
            <a:ext cx="7297256" cy="712267"/>
          </a:xfrm>
        </p:spPr>
        <p:txBody>
          <a:bodyPr anchor="t"/>
          <a:lstStyle>
            <a:lvl1pPr marL="0" indent="0" algn="l">
              <a:buNone/>
              <a:defRPr cap="all">
                <a:solidFill>
                  <a:schemeClr val="accent1"/>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lvl="0"/>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9649BE05-80C0-4F5D-A59A-AD1C36333321}" type="slidenum">
              <a:rPr lang="fr-FR" smtClean="0"/>
              <a:t>‹#›</a:t>
            </a:fld>
            <a:endParaRPr lang="fr-FR"/>
          </a:p>
        </p:txBody>
      </p:sp>
    </p:spTree>
    <p:extLst>
      <p:ext uri="{BB962C8B-B14F-4D97-AF65-F5344CB8AC3E}">
        <p14:creationId xmlns:p14="http://schemas.microsoft.com/office/powerpoint/2010/main" val="1103166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4945" y="3969374"/>
            <a:ext cx="7297255" cy="468608"/>
          </a:xfrm>
        </p:spPr>
        <p:txBody>
          <a:bodyPr anchor="b">
            <a:normAutofit/>
          </a:bodyPr>
          <a:lstStyle>
            <a:lvl1pPr algn="l">
              <a:defRPr sz="1984"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54943" y="567055"/>
            <a:ext cx="7297256" cy="301029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smtClean="0"/>
              <a:t>Click icon to add picture</a:t>
            </a:r>
            <a:endParaRPr lang="en-US" dirty="0"/>
          </a:p>
        </p:txBody>
      </p:sp>
      <p:sp>
        <p:nvSpPr>
          <p:cNvPr id="4" name="Text Placeholder 3"/>
          <p:cNvSpPr>
            <a:spLocks noGrp="1"/>
          </p:cNvSpPr>
          <p:nvPr>
            <p:ph type="body" sz="half" idx="2"/>
          </p:nvPr>
        </p:nvSpPr>
        <p:spPr>
          <a:xfrm>
            <a:off x="954944" y="4437982"/>
            <a:ext cx="7297255" cy="408227"/>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09BAF25F-67C0-4BB9-A6A6-573DC6A8271F}" type="slidenum">
              <a:rPr lang="fr-FR" smtClean="0"/>
              <a:t>‹#›</a:t>
            </a:fld>
            <a:endParaRPr lang="fr-FR"/>
          </a:p>
        </p:txBody>
      </p:sp>
    </p:spTree>
    <p:extLst>
      <p:ext uri="{BB962C8B-B14F-4D97-AF65-F5344CB8AC3E}">
        <p14:creationId xmlns:p14="http://schemas.microsoft.com/office/powerpoint/2010/main" val="204285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54943" y="1197116"/>
            <a:ext cx="7297257" cy="1638159"/>
          </a:xfrm>
        </p:spPr>
        <p:txBody>
          <a:bodyPr/>
          <a:lstStyle>
            <a:lvl1pPr>
              <a:defRPr sz="3969"/>
            </a:lvl1pPr>
          </a:lstStyle>
          <a:p>
            <a:r>
              <a:rPr lang="en-US" smtClean="0"/>
              <a:t>Click to edit Master title style</a:t>
            </a:r>
            <a:endParaRPr lang="en-US" dirty="0"/>
          </a:p>
        </p:txBody>
      </p:sp>
      <p:sp>
        <p:nvSpPr>
          <p:cNvPr id="8" name="Text Placeholder 3"/>
          <p:cNvSpPr>
            <a:spLocks noGrp="1"/>
          </p:cNvSpPr>
          <p:nvPr>
            <p:ph type="body" sz="half" idx="2"/>
          </p:nvPr>
        </p:nvSpPr>
        <p:spPr>
          <a:xfrm>
            <a:off x="954943" y="3024294"/>
            <a:ext cx="7297257" cy="1953189"/>
          </a:xfrm>
        </p:spPr>
        <p:txBody>
          <a:bodyPr anchor="ctr">
            <a:normAutofit/>
          </a:bodyPr>
          <a:lstStyle>
            <a:lvl1pPr marL="0" indent="0">
              <a:buNone/>
              <a:defRPr sz="148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09BAF25F-67C0-4BB9-A6A6-573DC6A8271F}" type="slidenum">
              <a:rPr lang="fr-FR" smtClean="0"/>
              <a:t>‹#›</a:t>
            </a:fld>
            <a:endParaRPr lang="fr-FR"/>
          </a:p>
        </p:txBody>
      </p:sp>
    </p:spTree>
    <p:extLst>
      <p:ext uri="{BB962C8B-B14F-4D97-AF65-F5344CB8AC3E}">
        <p14:creationId xmlns:p14="http://schemas.microsoft.com/office/powerpoint/2010/main" val="2073592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2082" y="1197116"/>
            <a:ext cx="6614017" cy="1921086"/>
          </a:xfrm>
        </p:spPr>
        <p:txBody>
          <a:bodyPr/>
          <a:lstStyle>
            <a:lvl1pPr>
              <a:defRPr sz="3969"/>
            </a:lvl1pPr>
          </a:lstStyle>
          <a:p>
            <a:r>
              <a:rPr lang="en-US" smtClean="0"/>
              <a:t>Click to edit Master title style</a:t>
            </a:r>
            <a:endParaRPr lang="en-US" dirty="0"/>
          </a:p>
        </p:txBody>
      </p:sp>
      <p:sp>
        <p:nvSpPr>
          <p:cNvPr id="14" name="Text Placeholder 3"/>
          <p:cNvSpPr>
            <a:spLocks noGrp="1"/>
          </p:cNvSpPr>
          <p:nvPr>
            <p:ph type="body" sz="half" idx="13"/>
          </p:nvPr>
        </p:nvSpPr>
        <p:spPr>
          <a:xfrm>
            <a:off x="1596099" y="3118202"/>
            <a:ext cx="6018981" cy="282927"/>
          </a:xfrm>
        </p:spPr>
        <p:txBody>
          <a:bodyPr anchor="t">
            <a:normAutofit/>
          </a:bodyPr>
          <a:lstStyle>
            <a:lvl1pPr marL="0" indent="0">
              <a:buNone/>
              <a:defRPr lang="en-US" sz="1158" b="0" i="0" kern="1200" cap="small" dirty="0">
                <a:solidFill>
                  <a:schemeClr val="accent1"/>
                </a:solidFill>
                <a:latin typeface="+mj-lt"/>
                <a:ea typeface="+mj-ea"/>
                <a:cs typeface="+mj-cs"/>
              </a:defRPr>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smtClean="0"/>
              <a:t>Click to edit Master text styles</a:t>
            </a:r>
          </a:p>
        </p:txBody>
      </p:sp>
      <p:sp>
        <p:nvSpPr>
          <p:cNvPr id="10" name="Text Placeholder 3"/>
          <p:cNvSpPr>
            <a:spLocks noGrp="1"/>
          </p:cNvSpPr>
          <p:nvPr>
            <p:ph type="body" sz="half" idx="2"/>
          </p:nvPr>
        </p:nvSpPr>
        <p:spPr>
          <a:xfrm>
            <a:off x="954943" y="3597349"/>
            <a:ext cx="7297257" cy="1386134"/>
          </a:xfrm>
        </p:spPr>
        <p:txBody>
          <a:bodyPr anchor="ctr">
            <a:normAutofit/>
          </a:bodyPr>
          <a:lstStyle>
            <a:lvl1pPr marL="0" indent="0">
              <a:buNone/>
              <a:defRPr sz="148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09BAF25F-67C0-4BB9-A6A6-573DC6A8271F}" type="slidenum">
              <a:rPr lang="fr-FR" smtClean="0"/>
              <a:t>‹#›</a:t>
            </a:fld>
            <a:endParaRPr lang="fr-FR"/>
          </a:p>
        </p:txBody>
      </p:sp>
      <p:sp>
        <p:nvSpPr>
          <p:cNvPr id="9" name="TextBox 8"/>
          <p:cNvSpPr txBox="1"/>
          <p:nvPr/>
        </p:nvSpPr>
        <p:spPr>
          <a:xfrm>
            <a:off x="742731" y="803083"/>
            <a:ext cx="663039" cy="1644617"/>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0087" dirty="0"/>
              <a:t>“</a:t>
            </a:r>
          </a:p>
        </p:txBody>
      </p:sp>
      <p:sp>
        <p:nvSpPr>
          <p:cNvPr id="13" name="TextBox 12"/>
          <p:cNvSpPr txBox="1"/>
          <p:nvPr/>
        </p:nvSpPr>
        <p:spPr>
          <a:xfrm>
            <a:off x="7714663" y="2161215"/>
            <a:ext cx="663039" cy="1644617"/>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0087" dirty="0"/>
              <a:t>”</a:t>
            </a:r>
          </a:p>
        </p:txBody>
      </p:sp>
    </p:spTree>
    <p:extLst>
      <p:ext uri="{BB962C8B-B14F-4D97-AF65-F5344CB8AC3E}">
        <p14:creationId xmlns:p14="http://schemas.microsoft.com/office/powerpoint/2010/main" val="1850401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54942" y="2583251"/>
            <a:ext cx="7297258" cy="1366935"/>
          </a:xfrm>
        </p:spPr>
        <p:txBody>
          <a:bodyPr anchor="b"/>
          <a:lstStyle>
            <a:lvl1pPr algn="l">
              <a:defRPr sz="330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54943" y="3950186"/>
            <a:ext cx="7297257" cy="711423"/>
          </a:xfrm>
        </p:spPr>
        <p:txBody>
          <a:bodyPr anchor="t"/>
          <a:lstStyle>
            <a:lvl1pPr marL="0" indent="0" algn="l">
              <a:buNone/>
              <a:defRPr sz="1654" cap="none">
                <a:solidFill>
                  <a:schemeClr val="accent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09BAF25F-67C0-4BB9-A6A6-573DC6A8271F}" type="slidenum">
              <a:rPr lang="fr-FR" smtClean="0"/>
              <a:t>‹#›</a:t>
            </a:fld>
            <a:endParaRPr lang="fr-FR"/>
          </a:p>
        </p:txBody>
      </p:sp>
    </p:spTree>
    <p:extLst>
      <p:ext uri="{BB962C8B-B14F-4D97-AF65-F5344CB8AC3E}">
        <p14:creationId xmlns:p14="http://schemas.microsoft.com/office/powerpoint/2010/main" val="64923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73"/>
            </a:lvl1pPr>
          </a:lstStyle>
          <a:p>
            <a:r>
              <a:rPr lang="en-US" smtClean="0"/>
              <a:t>Click to edit Master title style</a:t>
            </a:r>
            <a:endParaRPr lang="en-US" dirty="0"/>
          </a:p>
        </p:txBody>
      </p:sp>
      <p:sp>
        <p:nvSpPr>
          <p:cNvPr id="3" name="Text Placeholder 2"/>
          <p:cNvSpPr>
            <a:spLocks noGrp="1"/>
          </p:cNvSpPr>
          <p:nvPr>
            <p:ph type="body" idx="1"/>
          </p:nvPr>
        </p:nvSpPr>
        <p:spPr>
          <a:xfrm>
            <a:off x="523335" y="1638159"/>
            <a:ext cx="2436536" cy="476483"/>
          </a:xfrm>
        </p:spPr>
        <p:txBody>
          <a:bodyPr anchor="b">
            <a:noAutofit/>
          </a:bodyPr>
          <a:lstStyle>
            <a:lvl1pPr marL="0" indent="0">
              <a:buNone/>
              <a:defRPr sz="1984" b="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smtClean="0"/>
              <a:t>Click to edit Master text styles</a:t>
            </a:r>
          </a:p>
        </p:txBody>
      </p:sp>
      <p:sp>
        <p:nvSpPr>
          <p:cNvPr id="16" name="Text Placeholder 3"/>
          <p:cNvSpPr>
            <a:spLocks noGrp="1"/>
          </p:cNvSpPr>
          <p:nvPr>
            <p:ph type="body" sz="half" idx="15"/>
          </p:nvPr>
        </p:nvSpPr>
        <p:spPr>
          <a:xfrm>
            <a:off x="539471" y="2205214"/>
            <a:ext cx="2420400" cy="2967851"/>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smtClean="0"/>
              <a:t>Click to edit Master text styles</a:t>
            </a:r>
          </a:p>
        </p:txBody>
      </p:sp>
      <p:sp>
        <p:nvSpPr>
          <p:cNvPr id="5" name="Text Placeholder 4"/>
          <p:cNvSpPr>
            <a:spLocks noGrp="1"/>
          </p:cNvSpPr>
          <p:nvPr>
            <p:ph type="body" sz="quarter" idx="3"/>
          </p:nvPr>
        </p:nvSpPr>
        <p:spPr>
          <a:xfrm>
            <a:off x="3211099" y="1638159"/>
            <a:ext cx="2427751" cy="476483"/>
          </a:xfrm>
        </p:spPr>
        <p:txBody>
          <a:bodyPr anchor="b">
            <a:noAutofit/>
          </a:bodyPr>
          <a:lstStyle>
            <a:lvl1pPr marL="0" indent="0">
              <a:buNone/>
              <a:defRPr sz="1984" b="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smtClean="0"/>
              <a:t>Click to edit Master text styles</a:t>
            </a:r>
          </a:p>
        </p:txBody>
      </p:sp>
      <p:sp>
        <p:nvSpPr>
          <p:cNvPr id="19" name="Text Placeholder 3"/>
          <p:cNvSpPr>
            <a:spLocks noGrp="1"/>
          </p:cNvSpPr>
          <p:nvPr>
            <p:ph type="body" sz="half" idx="16"/>
          </p:nvPr>
        </p:nvSpPr>
        <p:spPr>
          <a:xfrm>
            <a:off x="3202373" y="2205214"/>
            <a:ext cx="2436477" cy="2967851"/>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smtClean="0"/>
              <a:t>Click to edit Master text styles</a:t>
            </a:r>
          </a:p>
        </p:txBody>
      </p:sp>
      <p:sp>
        <p:nvSpPr>
          <p:cNvPr id="14" name="Text Placeholder 4"/>
          <p:cNvSpPr>
            <a:spLocks noGrp="1"/>
          </p:cNvSpPr>
          <p:nvPr>
            <p:ph type="body" sz="quarter" idx="13"/>
          </p:nvPr>
        </p:nvSpPr>
        <p:spPr>
          <a:xfrm>
            <a:off x="5890866" y="1638159"/>
            <a:ext cx="2424338" cy="476483"/>
          </a:xfrm>
        </p:spPr>
        <p:txBody>
          <a:bodyPr anchor="b">
            <a:noAutofit/>
          </a:bodyPr>
          <a:lstStyle>
            <a:lvl1pPr marL="0" indent="0">
              <a:buNone/>
              <a:defRPr sz="1984" b="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smtClean="0"/>
              <a:t>Click to edit Master text styles</a:t>
            </a:r>
          </a:p>
        </p:txBody>
      </p:sp>
      <p:sp>
        <p:nvSpPr>
          <p:cNvPr id="20" name="Text Placeholder 3"/>
          <p:cNvSpPr>
            <a:spLocks noGrp="1"/>
          </p:cNvSpPr>
          <p:nvPr>
            <p:ph type="body" sz="half" idx="17"/>
          </p:nvPr>
        </p:nvSpPr>
        <p:spPr>
          <a:xfrm>
            <a:off x="5890866" y="2205214"/>
            <a:ext cx="2424338" cy="2967851"/>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smtClean="0"/>
              <a:t>Click to edit Master text styles</a:t>
            </a:r>
          </a:p>
        </p:txBody>
      </p:sp>
      <p:cxnSp>
        <p:nvCxnSpPr>
          <p:cNvPr id="17" name="Straight Connector 16"/>
          <p:cNvCxnSpPr/>
          <p:nvPr/>
        </p:nvCxnSpPr>
        <p:spPr>
          <a:xfrm>
            <a:off x="3080860" y="1764171"/>
            <a:ext cx="0" cy="327631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756529" y="1764171"/>
            <a:ext cx="0" cy="32800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endParaRPr lang="fr-FR"/>
          </a:p>
        </p:txBody>
      </p:sp>
      <p:sp>
        <p:nvSpPr>
          <p:cNvPr id="4"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09BAF25F-67C0-4BB9-A6A6-573DC6A8271F}" type="slidenum">
              <a:rPr lang="fr-FR" smtClean="0"/>
              <a:t>‹#›</a:t>
            </a:fld>
            <a:endParaRPr lang="fr-FR"/>
          </a:p>
        </p:txBody>
      </p:sp>
    </p:spTree>
    <p:extLst>
      <p:ext uri="{BB962C8B-B14F-4D97-AF65-F5344CB8AC3E}">
        <p14:creationId xmlns:p14="http://schemas.microsoft.com/office/powerpoint/2010/main" val="187330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73"/>
            </a:lvl1pPr>
          </a:lstStyle>
          <a:p>
            <a:r>
              <a:rPr lang="en-US" smtClean="0"/>
              <a:t>Click to edit Master title style</a:t>
            </a:r>
            <a:endParaRPr lang="en-US" dirty="0"/>
          </a:p>
        </p:txBody>
      </p:sp>
      <p:sp>
        <p:nvSpPr>
          <p:cNvPr id="3" name="Text Placeholder 2"/>
          <p:cNvSpPr>
            <a:spLocks noGrp="1"/>
          </p:cNvSpPr>
          <p:nvPr>
            <p:ph type="body" idx="1"/>
          </p:nvPr>
        </p:nvSpPr>
        <p:spPr>
          <a:xfrm>
            <a:off x="539471" y="3514905"/>
            <a:ext cx="2430901" cy="476483"/>
          </a:xfrm>
        </p:spPr>
        <p:txBody>
          <a:bodyPr anchor="b">
            <a:noAutofit/>
          </a:bodyPr>
          <a:lstStyle>
            <a:lvl1pPr marL="0" indent="0">
              <a:buNone/>
              <a:defRPr sz="1984" b="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smtClean="0"/>
              <a:t>Click to edit Master text styles</a:t>
            </a:r>
          </a:p>
        </p:txBody>
      </p:sp>
      <p:sp>
        <p:nvSpPr>
          <p:cNvPr id="29" name="Picture Placeholder 2"/>
          <p:cNvSpPr>
            <a:spLocks noGrp="1" noChangeAspect="1"/>
          </p:cNvSpPr>
          <p:nvPr>
            <p:ph type="pic" idx="15"/>
          </p:nvPr>
        </p:nvSpPr>
        <p:spPr>
          <a:xfrm>
            <a:off x="539471" y="1827177"/>
            <a:ext cx="2430901" cy="126012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smtClean="0"/>
              <a:t>Click icon to add picture</a:t>
            </a:r>
            <a:endParaRPr lang="en-US" dirty="0"/>
          </a:p>
        </p:txBody>
      </p:sp>
      <p:sp>
        <p:nvSpPr>
          <p:cNvPr id="22" name="Text Placeholder 3"/>
          <p:cNvSpPr>
            <a:spLocks noGrp="1"/>
          </p:cNvSpPr>
          <p:nvPr>
            <p:ph type="body" sz="half" idx="18"/>
          </p:nvPr>
        </p:nvSpPr>
        <p:spPr>
          <a:xfrm>
            <a:off x="539471" y="3991389"/>
            <a:ext cx="2430901" cy="545052"/>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smtClean="0"/>
              <a:t>Click to edit Master text styles</a:t>
            </a:r>
          </a:p>
        </p:txBody>
      </p:sp>
      <p:sp>
        <p:nvSpPr>
          <p:cNvPr id="5" name="Text Placeholder 4"/>
          <p:cNvSpPr>
            <a:spLocks noGrp="1"/>
          </p:cNvSpPr>
          <p:nvPr>
            <p:ph type="body" sz="quarter" idx="3"/>
          </p:nvPr>
        </p:nvSpPr>
        <p:spPr>
          <a:xfrm>
            <a:off x="3215825" y="3514905"/>
            <a:ext cx="2423025" cy="476483"/>
          </a:xfrm>
        </p:spPr>
        <p:txBody>
          <a:bodyPr anchor="b">
            <a:noAutofit/>
          </a:bodyPr>
          <a:lstStyle>
            <a:lvl1pPr marL="0" indent="0">
              <a:buNone/>
              <a:defRPr sz="1984" b="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smtClean="0"/>
              <a:t>Click to edit Master text styles</a:t>
            </a:r>
          </a:p>
        </p:txBody>
      </p:sp>
      <p:sp>
        <p:nvSpPr>
          <p:cNvPr id="30" name="Picture Placeholder 2"/>
          <p:cNvSpPr>
            <a:spLocks noGrp="1" noChangeAspect="1"/>
          </p:cNvSpPr>
          <p:nvPr>
            <p:ph type="pic" idx="21"/>
          </p:nvPr>
        </p:nvSpPr>
        <p:spPr>
          <a:xfrm>
            <a:off x="3215824" y="1827177"/>
            <a:ext cx="2423025" cy="126012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smtClean="0"/>
              <a:t>Click icon to add picture</a:t>
            </a:r>
            <a:endParaRPr lang="en-US" dirty="0"/>
          </a:p>
        </p:txBody>
      </p:sp>
      <p:sp>
        <p:nvSpPr>
          <p:cNvPr id="23" name="Text Placeholder 3"/>
          <p:cNvSpPr>
            <a:spLocks noGrp="1"/>
          </p:cNvSpPr>
          <p:nvPr>
            <p:ph type="body" sz="half" idx="19"/>
          </p:nvPr>
        </p:nvSpPr>
        <p:spPr>
          <a:xfrm>
            <a:off x="3214706" y="3991388"/>
            <a:ext cx="2426234" cy="545052"/>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smtClean="0"/>
              <a:t>Click to edit Master text styles</a:t>
            </a:r>
          </a:p>
        </p:txBody>
      </p:sp>
      <p:sp>
        <p:nvSpPr>
          <p:cNvPr id="14" name="Text Placeholder 4"/>
          <p:cNvSpPr>
            <a:spLocks noGrp="1"/>
          </p:cNvSpPr>
          <p:nvPr>
            <p:ph type="body" sz="quarter" idx="13"/>
          </p:nvPr>
        </p:nvSpPr>
        <p:spPr>
          <a:xfrm>
            <a:off x="5890866" y="3514905"/>
            <a:ext cx="2424338" cy="476483"/>
          </a:xfrm>
        </p:spPr>
        <p:txBody>
          <a:bodyPr anchor="b">
            <a:noAutofit/>
          </a:bodyPr>
          <a:lstStyle>
            <a:lvl1pPr marL="0" indent="0">
              <a:buNone/>
              <a:defRPr sz="1984" b="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smtClean="0"/>
              <a:t>Click to edit Master text styles</a:t>
            </a:r>
          </a:p>
        </p:txBody>
      </p:sp>
      <p:sp>
        <p:nvSpPr>
          <p:cNvPr id="31" name="Picture Placeholder 2"/>
          <p:cNvSpPr>
            <a:spLocks noGrp="1" noChangeAspect="1"/>
          </p:cNvSpPr>
          <p:nvPr>
            <p:ph type="pic" idx="22"/>
          </p:nvPr>
        </p:nvSpPr>
        <p:spPr>
          <a:xfrm>
            <a:off x="5890865" y="1827177"/>
            <a:ext cx="2424338" cy="126012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smtClean="0"/>
              <a:t>Click icon to add picture</a:t>
            </a:r>
            <a:endParaRPr lang="en-US" dirty="0"/>
          </a:p>
        </p:txBody>
      </p:sp>
      <p:sp>
        <p:nvSpPr>
          <p:cNvPr id="24" name="Text Placeholder 3"/>
          <p:cNvSpPr>
            <a:spLocks noGrp="1"/>
          </p:cNvSpPr>
          <p:nvPr>
            <p:ph type="body" sz="half" idx="20"/>
          </p:nvPr>
        </p:nvSpPr>
        <p:spPr>
          <a:xfrm>
            <a:off x="5890762" y="3991386"/>
            <a:ext cx="2427550" cy="545052"/>
          </a:xfrm>
        </p:spPr>
        <p:txBody>
          <a:bodyPr anchor="t">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smtClean="0"/>
              <a:t>Click to edit Master text styles</a:t>
            </a:r>
          </a:p>
        </p:txBody>
      </p:sp>
      <p:cxnSp>
        <p:nvCxnSpPr>
          <p:cNvPr id="17" name="Straight Connector 16"/>
          <p:cNvCxnSpPr/>
          <p:nvPr/>
        </p:nvCxnSpPr>
        <p:spPr>
          <a:xfrm>
            <a:off x="3080860" y="1764171"/>
            <a:ext cx="0" cy="327631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756529" y="1764171"/>
            <a:ext cx="0" cy="32800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lvl="0"/>
            <a:endParaRPr lang="fr-FR"/>
          </a:p>
        </p:txBody>
      </p:sp>
      <p:sp>
        <p:nvSpPr>
          <p:cNvPr id="4"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09BAF25F-67C0-4BB9-A6A6-573DC6A8271F}" type="slidenum">
              <a:rPr lang="fr-FR" smtClean="0"/>
              <a:t>‹#›</a:t>
            </a:fld>
            <a:endParaRPr lang="fr-FR"/>
          </a:p>
        </p:txBody>
      </p:sp>
    </p:spTree>
    <p:extLst>
      <p:ext uri="{BB962C8B-B14F-4D97-AF65-F5344CB8AC3E}">
        <p14:creationId xmlns:p14="http://schemas.microsoft.com/office/powerpoint/2010/main" val="2237580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B374A85B-8FEB-4CE9-A5A8-FCCD1AEDEE4C}" type="slidenum">
              <a:rPr lang="fr-FR" smtClean="0"/>
              <a:t>‹#›</a:t>
            </a:fld>
            <a:endParaRPr lang="fr-FR"/>
          </a:p>
        </p:txBody>
      </p:sp>
    </p:spTree>
    <p:extLst>
      <p:ext uri="{BB962C8B-B14F-4D97-AF65-F5344CB8AC3E}">
        <p14:creationId xmlns:p14="http://schemas.microsoft.com/office/powerpoint/2010/main" val="2896879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6113" y="355723"/>
            <a:ext cx="1449091" cy="4817342"/>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9472" y="733760"/>
            <a:ext cx="6137630" cy="44393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DA0D5121-BE0B-4385-BCFF-557E423999BB}" type="slidenum">
              <a:rPr lang="fr-FR" smtClean="0"/>
              <a:t>‹#›</a:t>
            </a:fld>
            <a:endParaRPr lang="fr-FR"/>
          </a:p>
        </p:txBody>
      </p:sp>
    </p:spTree>
    <p:extLst>
      <p:ext uri="{BB962C8B-B14F-4D97-AF65-F5344CB8AC3E}">
        <p14:creationId xmlns:p14="http://schemas.microsoft.com/office/powerpoint/2010/main" val="108872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lvl="0"/>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E891F078-9BD1-471A-AC17-805DE0E1BD60}" type="slidenum">
              <a:rPr lang="fr-FR" smtClean="0"/>
              <a:t>‹#›</a:t>
            </a:fld>
            <a:endParaRPr lang="fr-FR"/>
          </a:p>
        </p:txBody>
      </p:sp>
    </p:spTree>
    <p:extLst>
      <p:ext uri="{BB962C8B-B14F-4D97-AF65-F5344CB8AC3E}">
        <p14:creationId xmlns:p14="http://schemas.microsoft.com/office/powerpoint/2010/main" val="401686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54945" y="2366230"/>
            <a:ext cx="7297255" cy="1583956"/>
          </a:xfrm>
        </p:spPr>
        <p:txBody>
          <a:bodyPr anchor="b"/>
          <a:lstStyle>
            <a:lvl1pPr algn="l">
              <a:defRPr sz="330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54943" y="3950186"/>
            <a:ext cx="7297256" cy="711423"/>
          </a:xfrm>
        </p:spPr>
        <p:txBody>
          <a:bodyPr anchor="t"/>
          <a:lstStyle>
            <a:lvl1pPr marL="0" indent="0" algn="l">
              <a:buNone/>
              <a:defRPr sz="1654" cap="all">
                <a:solidFill>
                  <a:schemeClr val="accent1"/>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fr-FR"/>
          </a:p>
        </p:txBody>
      </p:sp>
      <p:sp>
        <p:nvSpPr>
          <p:cNvPr id="5" name="Footer Placeholder 4"/>
          <p:cNvSpPr>
            <a:spLocks noGrp="1"/>
          </p:cNvSpPr>
          <p:nvPr>
            <p:ph type="ftr" sz="quarter" idx="11"/>
          </p:nvPr>
        </p:nvSpPr>
        <p:spPr/>
        <p:txBody>
          <a:bodyPr/>
          <a:lstStyle/>
          <a:p>
            <a:pPr lvl="0"/>
            <a:endParaRPr lang="fr-FR"/>
          </a:p>
        </p:txBody>
      </p:sp>
      <p:sp>
        <p:nvSpPr>
          <p:cNvPr id="6" name="Slide Number Placeholder 5"/>
          <p:cNvSpPr>
            <a:spLocks noGrp="1"/>
          </p:cNvSpPr>
          <p:nvPr>
            <p:ph type="sldNum" sz="quarter" idx="12"/>
          </p:nvPr>
        </p:nvSpPr>
        <p:spPr/>
        <p:txBody>
          <a:bodyPr/>
          <a:lstStyle/>
          <a:p>
            <a:pPr lvl="0"/>
            <a:fld id="{AD4DB2A1-0249-42F9-9F42-F5E777229685}" type="slidenum">
              <a:rPr lang="fr-FR" smtClean="0"/>
              <a:t>‹#›</a:t>
            </a:fld>
            <a:endParaRPr lang="fr-FR"/>
          </a:p>
        </p:txBody>
      </p:sp>
    </p:spTree>
    <p:extLst>
      <p:ext uri="{BB962C8B-B14F-4D97-AF65-F5344CB8AC3E}">
        <p14:creationId xmlns:p14="http://schemas.microsoft.com/office/powerpoint/2010/main" val="149230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2244" y="1703791"/>
            <a:ext cx="3634994" cy="3469274"/>
          </a:xfrm>
        </p:spPr>
        <p:txBody>
          <a:bodyPr>
            <a:normAutofit/>
          </a:bodyPr>
          <a:lstStyle>
            <a:lvl1pPr>
              <a:defRPr sz="1488"/>
            </a:lvl1pPr>
            <a:lvl2pPr>
              <a:defRPr sz="1323"/>
            </a:lvl2pPr>
            <a:lvl3pPr>
              <a:defRPr sz="1158"/>
            </a:lvl3pPr>
            <a:lvl4pPr>
              <a:defRPr sz="992"/>
            </a:lvl4pPr>
            <a:lvl5pPr>
              <a:defRPr sz="992"/>
            </a:lvl5pPr>
            <a:lvl6pPr>
              <a:defRPr sz="992"/>
            </a:lvl6pPr>
            <a:lvl7pPr>
              <a:defRPr sz="992"/>
            </a:lvl7pPr>
            <a:lvl8pPr>
              <a:defRPr sz="992"/>
            </a:lvl8pPr>
            <a:lvl9pPr>
              <a:defRPr sz="9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75265" y="1700084"/>
            <a:ext cx="3634995" cy="3472980"/>
          </a:xfrm>
        </p:spPr>
        <p:txBody>
          <a:bodyPr>
            <a:normAutofit/>
          </a:bodyPr>
          <a:lstStyle>
            <a:lvl1pPr>
              <a:defRPr sz="1488"/>
            </a:lvl1pPr>
            <a:lvl2pPr>
              <a:defRPr sz="1323"/>
            </a:lvl2pPr>
            <a:lvl3pPr>
              <a:defRPr sz="1158"/>
            </a:lvl3pPr>
            <a:lvl4pPr>
              <a:defRPr sz="992"/>
            </a:lvl4pPr>
            <a:lvl5pPr>
              <a:defRPr sz="992"/>
            </a:lvl5pPr>
            <a:lvl6pPr>
              <a:defRPr sz="992"/>
            </a:lvl6pPr>
            <a:lvl7pPr>
              <a:defRPr sz="992"/>
            </a:lvl7pPr>
            <a:lvl8pPr>
              <a:defRPr sz="992"/>
            </a:lvl8pPr>
            <a:lvl9pPr>
              <a:defRPr sz="9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lvl="0"/>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586F2033-F00C-49ED-8263-6805B0B5F85E}" type="slidenum">
              <a:rPr lang="fr-FR" smtClean="0"/>
              <a:t>‹#›</a:t>
            </a:fld>
            <a:endParaRPr lang="fr-FR"/>
          </a:p>
        </p:txBody>
      </p:sp>
    </p:spTree>
    <p:extLst>
      <p:ext uri="{BB962C8B-B14F-4D97-AF65-F5344CB8AC3E}">
        <p14:creationId xmlns:p14="http://schemas.microsoft.com/office/powerpoint/2010/main" val="229049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12244" y="1575153"/>
            <a:ext cx="3634993" cy="476483"/>
          </a:xfrm>
        </p:spPr>
        <p:txBody>
          <a:bodyPr anchor="b">
            <a:noAutofit/>
          </a:bodyPr>
          <a:lstStyle>
            <a:lvl1pPr marL="0" indent="0">
              <a:buNone/>
              <a:defRPr sz="1984" b="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smtClean="0"/>
              <a:t>Click to edit Master text styles</a:t>
            </a:r>
          </a:p>
        </p:txBody>
      </p:sp>
      <p:sp>
        <p:nvSpPr>
          <p:cNvPr id="4" name="Content Placeholder 3"/>
          <p:cNvSpPr>
            <a:spLocks noGrp="1"/>
          </p:cNvSpPr>
          <p:nvPr>
            <p:ph sz="half" idx="2"/>
          </p:nvPr>
        </p:nvSpPr>
        <p:spPr>
          <a:xfrm>
            <a:off x="912244" y="2079202"/>
            <a:ext cx="3634994" cy="3093863"/>
          </a:xfrm>
        </p:spPr>
        <p:txBody>
          <a:bodyPr>
            <a:normAutofit/>
          </a:bodyPr>
          <a:lstStyle>
            <a:lvl1pPr>
              <a:defRPr sz="1488"/>
            </a:lvl1pPr>
            <a:lvl2pPr>
              <a:defRPr sz="1323"/>
            </a:lvl2pPr>
            <a:lvl3pPr>
              <a:defRPr sz="1158"/>
            </a:lvl3pPr>
            <a:lvl4pPr>
              <a:defRPr sz="992"/>
            </a:lvl4pPr>
            <a:lvl5pPr>
              <a:defRPr sz="992"/>
            </a:lvl5pPr>
            <a:lvl6pPr>
              <a:defRPr sz="992"/>
            </a:lvl6pPr>
            <a:lvl7pPr>
              <a:defRPr sz="992"/>
            </a:lvl7pPr>
            <a:lvl8pPr>
              <a:defRPr sz="992"/>
            </a:lvl8pPr>
            <a:lvl9pPr>
              <a:defRPr sz="9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75266" y="1575153"/>
            <a:ext cx="3634994" cy="476483"/>
          </a:xfrm>
        </p:spPr>
        <p:txBody>
          <a:bodyPr anchor="b">
            <a:noAutofit/>
          </a:bodyPr>
          <a:lstStyle>
            <a:lvl1pPr marL="0" indent="0">
              <a:buNone/>
              <a:defRPr sz="1984" b="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smtClean="0"/>
              <a:t>Click to edit Master text styles</a:t>
            </a:r>
          </a:p>
        </p:txBody>
      </p:sp>
      <p:sp>
        <p:nvSpPr>
          <p:cNvPr id="6" name="Content Placeholder 5"/>
          <p:cNvSpPr>
            <a:spLocks noGrp="1"/>
          </p:cNvSpPr>
          <p:nvPr>
            <p:ph sz="quarter" idx="4"/>
          </p:nvPr>
        </p:nvSpPr>
        <p:spPr>
          <a:xfrm>
            <a:off x="4675266" y="2079202"/>
            <a:ext cx="3634994" cy="3093863"/>
          </a:xfrm>
        </p:spPr>
        <p:txBody>
          <a:bodyPr>
            <a:normAutofit/>
          </a:bodyPr>
          <a:lstStyle>
            <a:lvl1pPr>
              <a:defRPr sz="1488"/>
            </a:lvl1pPr>
            <a:lvl2pPr>
              <a:defRPr sz="1323"/>
            </a:lvl2pPr>
            <a:lvl3pPr>
              <a:defRPr sz="1158"/>
            </a:lvl3pPr>
            <a:lvl4pPr>
              <a:defRPr sz="992"/>
            </a:lvl4pPr>
            <a:lvl5pPr>
              <a:defRPr sz="992"/>
            </a:lvl5pPr>
            <a:lvl6pPr>
              <a:defRPr sz="992"/>
            </a:lvl6pPr>
            <a:lvl7pPr>
              <a:defRPr sz="992"/>
            </a:lvl7pPr>
            <a:lvl8pPr>
              <a:defRPr sz="992"/>
            </a:lvl8pPr>
            <a:lvl9pPr>
              <a:defRPr sz="99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lvl="0"/>
            <a:endParaRPr lang="fr-FR"/>
          </a:p>
        </p:txBody>
      </p:sp>
      <p:sp>
        <p:nvSpPr>
          <p:cNvPr id="8" name="Footer Placeholder 7"/>
          <p:cNvSpPr>
            <a:spLocks noGrp="1"/>
          </p:cNvSpPr>
          <p:nvPr>
            <p:ph type="ftr" sz="quarter" idx="11"/>
          </p:nvPr>
        </p:nvSpPr>
        <p:spPr/>
        <p:txBody>
          <a:bodyPr/>
          <a:lstStyle/>
          <a:p>
            <a:pPr lvl="0"/>
            <a:endParaRPr lang="fr-FR"/>
          </a:p>
        </p:txBody>
      </p:sp>
      <p:sp>
        <p:nvSpPr>
          <p:cNvPr id="9" name="Slide Number Placeholder 8"/>
          <p:cNvSpPr>
            <a:spLocks noGrp="1"/>
          </p:cNvSpPr>
          <p:nvPr>
            <p:ph type="sldNum" sz="quarter" idx="12"/>
          </p:nvPr>
        </p:nvSpPr>
        <p:spPr/>
        <p:txBody>
          <a:bodyPr/>
          <a:lstStyle/>
          <a:p>
            <a:pPr lvl="0"/>
            <a:fld id="{9787D8C8-EE0F-488B-AB61-D15756DE3C2B}" type="slidenum">
              <a:rPr lang="fr-FR" smtClean="0"/>
              <a:t>‹#›</a:t>
            </a:fld>
            <a:endParaRPr lang="fr-FR"/>
          </a:p>
        </p:txBody>
      </p:sp>
    </p:spTree>
    <p:extLst>
      <p:ext uri="{BB962C8B-B14F-4D97-AF65-F5344CB8AC3E}">
        <p14:creationId xmlns:p14="http://schemas.microsoft.com/office/powerpoint/2010/main" val="377903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lvl="0"/>
            <a:endParaRPr lang="fr-FR"/>
          </a:p>
        </p:txBody>
      </p:sp>
      <p:sp>
        <p:nvSpPr>
          <p:cNvPr id="5" name="Footer Placeholder 3"/>
          <p:cNvSpPr>
            <a:spLocks noGrp="1"/>
          </p:cNvSpPr>
          <p:nvPr>
            <p:ph type="ftr" sz="quarter" idx="11"/>
          </p:nvPr>
        </p:nvSpPr>
        <p:spPr/>
        <p:txBody>
          <a:bodyPr/>
          <a:lstStyle/>
          <a:p>
            <a:pPr lvl="0"/>
            <a:endParaRPr lang="fr-FR"/>
          </a:p>
        </p:txBody>
      </p:sp>
      <p:sp>
        <p:nvSpPr>
          <p:cNvPr id="6" name="Slide Number Placeholder 4"/>
          <p:cNvSpPr>
            <a:spLocks noGrp="1"/>
          </p:cNvSpPr>
          <p:nvPr>
            <p:ph type="sldNum" sz="quarter" idx="12"/>
          </p:nvPr>
        </p:nvSpPr>
        <p:spPr/>
        <p:txBody>
          <a:bodyPr/>
          <a:lstStyle/>
          <a:p>
            <a:pPr lvl="0"/>
            <a:fld id="{4AD58FB7-BEB4-4625-8EE8-20FD8B70E2B0}" type="slidenum">
              <a:rPr lang="fr-FR" smtClean="0"/>
              <a:t>‹#›</a:t>
            </a:fld>
            <a:endParaRPr lang="fr-FR"/>
          </a:p>
        </p:txBody>
      </p:sp>
    </p:spTree>
    <p:extLst>
      <p:ext uri="{BB962C8B-B14F-4D97-AF65-F5344CB8AC3E}">
        <p14:creationId xmlns:p14="http://schemas.microsoft.com/office/powerpoint/2010/main" val="317915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lvl="0"/>
            <a:endParaRPr lang="fr-FR"/>
          </a:p>
        </p:txBody>
      </p:sp>
      <p:sp>
        <p:nvSpPr>
          <p:cNvPr id="5" name="Footer Placeholder 2"/>
          <p:cNvSpPr>
            <a:spLocks noGrp="1"/>
          </p:cNvSpPr>
          <p:nvPr>
            <p:ph type="ftr" sz="quarter" idx="11"/>
          </p:nvPr>
        </p:nvSpPr>
        <p:spPr/>
        <p:txBody>
          <a:bodyPr/>
          <a:lstStyle/>
          <a:p>
            <a:pPr lvl="0"/>
            <a:endParaRPr lang="fr-FR"/>
          </a:p>
        </p:txBody>
      </p:sp>
      <p:sp>
        <p:nvSpPr>
          <p:cNvPr id="6" name="Slide Number Placeholder 3"/>
          <p:cNvSpPr>
            <a:spLocks noGrp="1"/>
          </p:cNvSpPr>
          <p:nvPr>
            <p:ph type="sldNum" sz="quarter" idx="12"/>
          </p:nvPr>
        </p:nvSpPr>
        <p:spPr/>
        <p:txBody>
          <a:bodyPr/>
          <a:lstStyle/>
          <a:p>
            <a:pPr lvl="0"/>
            <a:fld id="{486E90A9-5F54-4E07-B4A9-E162926D45B5}" type="slidenum">
              <a:rPr lang="fr-FR" smtClean="0"/>
              <a:t>‹#›</a:t>
            </a:fld>
            <a:endParaRPr lang="fr-FR"/>
          </a:p>
        </p:txBody>
      </p:sp>
    </p:spTree>
    <p:extLst>
      <p:ext uri="{BB962C8B-B14F-4D97-AF65-F5344CB8AC3E}">
        <p14:creationId xmlns:p14="http://schemas.microsoft.com/office/powerpoint/2010/main" val="2387038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4942" y="1197116"/>
            <a:ext cx="2812078" cy="1197116"/>
          </a:xfrm>
        </p:spPr>
        <p:txBody>
          <a:bodyPr anchor="b"/>
          <a:lstStyle>
            <a:lvl1pPr algn="l">
              <a:defRPr sz="1984" b="0"/>
            </a:lvl1pPr>
          </a:lstStyle>
          <a:p>
            <a:r>
              <a:rPr lang="en-US" smtClean="0"/>
              <a:t>Click to edit Master title style</a:t>
            </a:r>
            <a:endParaRPr lang="en-US" dirty="0"/>
          </a:p>
        </p:txBody>
      </p:sp>
      <p:sp>
        <p:nvSpPr>
          <p:cNvPr id="3" name="Content Placeholder 2"/>
          <p:cNvSpPr>
            <a:spLocks noGrp="1"/>
          </p:cNvSpPr>
          <p:nvPr>
            <p:ph idx="1"/>
          </p:nvPr>
        </p:nvSpPr>
        <p:spPr>
          <a:xfrm>
            <a:off x="3956031" y="1197116"/>
            <a:ext cx="4296169" cy="3780367"/>
          </a:xfrm>
        </p:spPr>
        <p:txBody>
          <a:bodyPr anchor="ctr">
            <a:normAutofit/>
          </a:bodyPr>
          <a:lstStyle>
            <a:lvl1pPr>
              <a:defRPr sz="1654"/>
            </a:lvl1pPr>
            <a:lvl2pPr>
              <a:defRPr sz="1488"/>
            </a:lvl2pPr>
            <a:lvl3pPr>
              <a:defRPr sz="1323"/>
            </a:lvl3pPr>
            <a:lvl4pPr>
              <a:defRPr sz="1158"/>
            </a:lvl4pPr>
            <a:lvl5pPr>
              <a:defRPr sz="1158"/>
            </a:lvl5pPr>
            <a:lvl6pPr>
              <a:defRPr sz="1158"/>
            </a:lvl6pPr>
            <a:lvl7pPr>
              <a:defRPr sz="1158"/>
            </a:lvl7pPr>
            <a:lvl8pPr>
              <a:defRPr sz="1158"/>
            </a:lvl8pPr>
            <a:lvl9pPr>
              <a:defRPr sz="115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54943" y="2587452"/>
            <a:ext cx="2812077" cy="2394231"/>
          </a:xfrm>
        </p:spPr>
        <p:txBody>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smtClean="0"/>
              <a:t>Click to edit Master text styles</a:t>
            </a:r>
          </a:p>
        </p:txBody>
      </p:sp>
      <p:sp>
        <p:nvSpPr>
          <p:cNvPr id="7" name="Date Placeholder 4"/>
          <p:cNvSpPr>
            <a:spLocks noGrp="1"/>
          </p:cNvSpPr>
          <p:nvPr>
            <p:ph type="dt" sz="half" idx="10"/>
          </p:nvPr>
        </p:nvSpPr>
        <p:spPr/>
        <p:txBody>
          <a:bodyPr/>
          <a:lstStyle/>
          <a:p>
            <a:pPr lvl="0"/>
            <a:endParaRPr lang="fr-FR"/>
          </a:p>
        </p:txBody>
      </p:sp>
      <p:sp>
        <p:nvSpPr>
          <p:cNvPr id="5" name="Footer Placeholder 5"/>
          <p:cNvSpPr>
            <a:spLocks noGrp="1"/>
          </p:cNvSpPr>
          <p:nvPr>
            <p:ph type="ftr" sz="quarter" idx="11"/>
          </p:nvPr>
        </p:nvSpPr>
        <p:spPr/>
        <p:txBody>
          <a:bodyPr/>
          <a:lstStyle/>
          <a:p>
            <a:pPr lvl="0"/>
            <a:endParaRPr lang="fr-FR"/>
          </a:p>
        </p:txBody>
      </p:sp>
      <p:sp>
        <p:nvSpPr>
          <p:cNvPr id="6" name="Slide Number Placeholder 6"/>
          <p:cNvSpPr>
            <a:spLocks noGrp="1"/>
          </p:cNvSpPr>
          <p:nvPr>
            <p:ph type="sldNum" sz="quarter" idx="12"/>
          </p:nvPr>
        </p:nvSpPr>
        <p:spPr/>
        <p:txBody>
          <a:bodyPr/>
          <a:lstStyle/>
          <a:p>
            <a:pPr lvl="0"/>
            <a:fld id="{B7D8BA86-01B9-4173-A15F-8A97FB0AEA48}" type="slidenum">
              <a:rPr lang="fr-FR" smtClean="0"/>
              <a:t>‹#›</a:t>
            </a:fld>
            <a:endParaRPr lang="fr-FR"/>
          </a:p>
        </p:txBody>
      </p:sp>
    </p:spTree>
    <p:extLst>
      <p:ext uri="{BB962C8B-B14F-4D97-AF65-F5344CB8AC3E}">
        <p14:creationId xmlns:p14="http://schemas.microsoft.com/office/powerpoint/2010/main" val="340051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4077" y="1533142"/>
            <a:ext cx="4210931" cy="1302133"/>
          </a:xfrm>
        </p:spPr>
        <p:txBody>
          <a:bodyPr anchor="b">
            <a:normAutofit/>
          </a:bodyPr>
          <a:lstStyle>
            <a:lvl1pPr algn="l">
              <a:defRPr sz="2976"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746044" y="945092"/>
            <a:ext cx="2646164" cy="37803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smtClean="0"/>
              <a:t>Click icon to add picture</a:t>
            </a:r>
            <a:endParaRPr lang="en-US" dirty="0"/>
          </a:p>
        </p:txBody>
      </p:sp>
      <p:sp>
        <p:nvSpPr>
          <p:cNvPr id="4" name="Text Placeholder 3"/>
          <p:cNvSpPr>
            <a:spLocks noGrp="1"/>
          </p:cNvSpPr>
          <p:nvPr>
            <p:ph type="body" sz="half" idx="2"/>
          </p:nvPr>
        </p:nvSpPr>
        <p:spPr>
          <a:xfrm>
            <a:off x="954943" y="3024293"/>
            <a:ext cx="4204377" cy="1134110"/>
          </a:xfrm>
        </p:spPr>
        <p:txBody>
          <a:bodyPr>
            <a:normAutofit/>
          </a:bodyPr>
          <a:lstStyle>
            <a:lvl1pPr marL="0" indent="0">
              <a:buNone/>
              <a:defRPr sz="1158"/>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fr-FR"/>
          </a:p>
        </p:txBody>
      </p:sp>
      <p:sp>
        <p:nvSpPr>
          <p:cNvPr id="6" name="Footer Placeholder 5"/>
          <p:cNvSpPr>
            <a:spLocks noGrp="1"/>
          </p:cNvSpPr>
          <p:nvPr>
            <p:ph type="ftr" sz="quarter" idx="11"/>
          </p:nvPr>
        </p:nvSpPr>
        <p:spPr/>
        <p:txBody>
          <a:bodyPr/>
          <a:lstStyle/>
          <a:p>
            <a:pPr lvl="0"/>
            <a:endParaRPr lang="fr-FR"/>
          </a:p>
        </p:txBody>
      </p:sp>
      <p:sp>
        <p:nvSpPr>
          <p:cNvPr id="7" name="Slide Number Placeholder 6"/>
          <p:cNvSpPr>
            <a:spLocks noGrp="1"/>
          </p:cNvSpPr>
          <p:nvPr>
            <p:ph type="sldNum" sz="quarter" idx="12"/>
          </p:nvPr>
        </p:nvSpPr>
        <p:spPr/>
        <p:txBody>
          <a:bodyPr/>
          <a:lstStyle/>
          <a:p>
            <a:pPr lvl="0"/>
            <a:fld id="{F85C4D1E-6C8B-456E-A8CA-9191569DE2B9}" type="slidenum">
              <a:rPr lang="fr-FR" smtClean="0"/>
              <a:t>‹#›</a:t>
            </a:fld>
            <a:endParaRPr lang="fr-FR"/>
          </a:p>
        </p:txBody>
      </p:sp>
    </p:spTree>
    <p:extLst>
      <p:ext uri="{BB962C8B-B14F-4D97-AF65-F5344CB8AC3E}">
        <p14:creationId xmlns:p14="http://schemas.microsoft.com/office/powerpoint/2010/main" val="1116839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207434"/>
            <a:ext cx="3337894" cy="346311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391543"/>
            <a:ext cx="1258765" cy="1955879"/>
          </a:xfrm>
          <a:prstGeom prst="rect">
            <a:avLst/>
          </a:prstGeom>
        </p:spPr>
      </p:pic>
      <p:sp>
        <p:nvSpPr>
          <p:cNvPr id="16" name="Oval 15"/>
          <p:cNvSpPr/>
          <p:nvPr/>
        </p:nvSpPr>
        <p:spPr>
          <a:xfrm>
            <a:off x="7118128" y="1386135"/>
            <a:ext cx="2331145" cy="2331226"/>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6614098" y="1"/>
            <a:ext cx="1325717" cy="943774"/>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7118128" y="5040489"/>
            <a:ext cx="821642" cy="630061"/>
          </a:xfrm>
          <a:prstGeom prst="rect">
            <a:avLst/>
          </a:prstGeom>
        </p:spPr>
      </p:pic>
      <p:sp>
        <p:nvSpPr>
          <p:cNvPr id="14" name="Rectangle 13"/>
          <p:cNvSpPr/>
          <p:nvPr/>
        </p:nvSpPr>
        <p:spPr>
          <a:xfrm>
            <a:off x="8630222" y="0"/>
            <a:ext cx="567035" cy="94509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34220" y="374331"/>
            <a:ext cx="7776041" cy="115803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12244" y="1697460"/>
            <a:ext cx="7397205" cy="346904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8396901" y="1480649"/>
            <a:ext cx="819079" cy="252015"/>
          </a:xfrm>
          <a:prstGeom prst="rect">
            <a:avLst/>
          </a:prstGeom>
        </p:spPr>
        <p:txBody>
          <a:bodyPr vert="horz" lIns="91440" tIns="45720" rIns="91440" bIns="45720" rtlCol="0" anchor="t"/>
          <a:lstStyle>
            <a:lvl1pPr algn="l">
              <a:defRPr sz="909" b="0" i="0">
                <a:solidFill>
                  <a:schemeClr val="tx1">
                    <a:tint val="75000"/>
                    <a:alpha val="60000"/>
                  </a:schemeClr>
                </a:solidFill>
              </a:defRPr>
            </a:lvl1pPr>
          </a:lstStyle>
          <a:p>
            <a:pPr lvl="0"/>
            <a:endParaRPr lang="fr-FR"/>
          </a:p>
        </p:txBody>
      </p:sp>
      <p:sp>
        <p:nvSpPr>
          <p:cNvPr id="5" name="Footer Placeholder 4"/>
          <p:cNvSpPr>
            <a:spLocks noGrp="1"/>
          </p:cNvSpPr>
          <p:nvPr>
            <p:ph type="ftr" sz="quarter" idx="3"/>
          </p:nvPr>
        </p:nvSpPr>
        <p:spPr>
          <a:xfrm rot="5400000">
            <a:off x="7401310" y="2666848"/>
            <a:ext cx="3191479" cy="252016"/>
          </a:xfrm>
          <a:prstGeom prst="rect">
            <a:avLst/>
          </a:prstGeom>
        </p:spPr>
        <p:txBody>
          <a:bodyPr vert="horz" lIns="91440" tIns="45720" rIns="91440" bIns="45720" rtlCol="0" anchor="b"/>
          <a:lstStyle>
            <a:lvl1pPr algn="l">
              <a:defRPr sz="909" b="0" i="0">
                <a:solidFill>
                  <a:schemeClr val="tx1">
                    <a:tint val="75000"/>
                    <a:alpha val="60000"/>
                  </a:schemeClr>
                </a:solidFill>
              </a:defRPr>
            </a:lvl1pPr>
          </a:lstStyle>
          <a:p>
            <a:pPr lvl="0"/>
            <a:endParaRPr lang="fr-FR"/>
          </a:p>
        </p:txBody>
      </p:sp>
      <p:sp>
        <p:nvSpPr>
          <p:cNvPr id="6" name="Slide Number Placeholder 5"/>
          <p:cNvSpPr>
            <a:spLocks noGrp="1"/>
          </p:cNvSpPr>
          <p:nvPr>
            <p:ph type="sldNum" sz="quarter" idx="4"/>
          </p:nvPr>
        </p:nvSpPr>
        <p:spPr>
          <a:xfrm>
            <a:off x="8559718" y="244525"/>
            <a:ext cx="693042" cy="634763"/>
          </a:xfrm>
          <a:prstGeom prst="rect">
            <a:avLst/>
          </a:prstGeom>
        </p:spPr>
        <p:txBody>
          <a:bodyPr vert="horz" lIns="91440" tIns="45720" rIns="91440" bIns="45720" rtlCol="0" anchor="b"/>
          <a:lstStyle>
            <a:lvl1pPr algn="ctr">
              <a:defRPr sz="2315" b="0" i="0">
                <a:solidFill>
                  <a:schemeClr val="tx1">
                    <a:tint val="75000"/>
                  </a:schemeClr>
                </a:solidFill>
              </a:defRPr>
            </a:lvl1pPr>
          </a:lstStyle>
          <a:p>
            <a:pPr lvl="0"/>
            <a:fld id="{09BAF25F-67C0-4BB9-A6A6-573DC6A8271F}" type="slidenum">
              <a:rPr lang="fr-FR" smtClean="0"/>
              <a:t>‹#›</a:t>
            </a:fld>
            <a:endParaRPr lang="fr-FR"/>
          </a:p>
        </p:txBody>
      </p:sp>
    </p:spTree>
    <p:extLst>
      <p:ext uri="{BB962C8B-B14F-4D97-AF65-F5344CB8AC3E}">
        <p14:creationId xmlns:p14="http://schemas.microsoft.com/office/powerpoint/2010/main" val="193883546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378013" rtl="0" eaLnBrk="1" latinLnBrk="0" hangingPunct="1">
        <a:spcBef>
          <a:spcPct val="0"/>
        </a:spcBef>
        <a:buNone/>
        <a:defRPr sz="3473"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654" b="0" i="0" kern="1200">
          <a:solidFill>
            <a:schemeClr val="tx1"/>
          </a:solidFill>
          <a:latin typeface="+mj-lt"/>
          <a:ea typeface="+mj-ea"/>
          <a:cs typeface="+mj-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488" b="0" i="0" kern="1200">
          <a:solidFill>
            <a:schemeClr val="tx1"/>
          </a:solidFill>
          <a:latin typeface="+mj-lt"/>
          <a:ea typeface="+mj-ea"/>
          <a:cs typeface="+mj-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323" b="0" i="0" kern="1200">
          <a:solidFill>
            <a:schemeClr val="tx1"/>
          </a:solidFill>
          <a:latin typeface="+mj-lt"/>
          <a:ea typeface="+mj-ea"/>
          <a:cs typeface="+mj-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1158" b="0" i="0" kern="1200">
          <a:solidFill>
            <a:schemeClr val="tx1"/>
          </a:solidFill>
          <a:latin typeface="+mj-lt"/>
          <a:ea typeface="+mj-ea"/>
          <a:cs typeface="+mj-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1158" b="0" i="0" kern="1200">
          <a:solidFill>
            <a:schemeClr val="tx1"/>
          </a:solidFill>
          <a:latin typeface="+mj-lt"/>
          <a:ea typeface="+mj-ea"/>
          <a:cs typeface="+mj-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1158" b="0" i="0" kern="1200">
          <a:solidFill>
            <a:schemeClr val="tx1"/>
          </a:solidFill>
          <a:latin typeface="+mj-lt"/>
          <a:ea typeface="+mj-ea"/>
          <a:cs typeface="+mj-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1158" b="0" i="0" kern="1200">
          <a:solidFill>
            <a:schemeClr val="tx1"/>
          </a:solidFill>
          <a:latin typeface="+mj-lt"/>
          <a:ea typeface="+mj-ea"/>
          <a:cs typeface="+mj-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1158" b="0" i="0" kern="1200">
          <a:solidFill>
            <a:schemeClr val="tx1"/>
          </a:solidFill>
          <a:latin typeface="+mj-lt"/>
          <a:ea typeface="+mj-ea"/>
          <a:cs typeface="+mj-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1158" b="0" i="0" kern="1200">
          <a:solidFill>
            <a:schemeClr val="tx1"/>
          </a:solidFill>
          <a:latin typeface="+mj-lt"/>
          <a:ea typeface="+mj-ea"/>
          <a:cs typeface="+mj-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25425"/>
            <a:ext cx="9072563" cy="947738"/>
          </a:xfrm>
        </p:spPr>
        <p:txBody>
          <a:bodyPr/>
          <a:lstStyle/>
          <a:p>
            <a:pPr lvl="0"/>
            <a:r>
              <a:rPr lang="fr-FR" sz="4000" b="1" dirty="0" smtClean="0"/>
              <a:t>ZOO</a:t>
            </a:r>
            <a:endParaRPr lang="fr-FR" sz="4000" b="1" dirty="0"/>
          </a:p>
        </p:txBody>
      </p:sp>
      <p:sp>
        <p:nvSpPr>
          <p:cNvPr id="4" name="Slide Number Placeholder 3"/>
          <p:cNvSpPr>
            <a:spLocks noGrp="1"/>
          </p:cNvSpPr>
          <p:nvPr>
            <p:ph type="sldNum" sz="quarter" idx="12"/>
          </p:nvPr>
        </p:nvSpPr>
        <p:spPr/>
        <p:txBody>
          <a:bodyPr/>
          <a:lstStyle/>
          <a:p>
            <a:pPr lvl="0"/>
            <a:fld id="{486E90A9-5F54-4E07-B4A9-E162926D45B5}" type="slidenum">
              <a:rPr lang="fr-FR" smtClean="0"/>
              <a:t>1</a:t>
            </a:fld>
            <a:endParaRPr lang="fr-F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71" y="879287"/>
            <a:ext cx="7288022" cy="479126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6041" cy="983414"/>
          </a:xfrm>
        </p:spPr>
        <p:txBody>
          <a:bodyPr/>
          <a:lstStyle/>
          <a:p>
            <a:r>
              <a:rPr lang="fr-CA" sz="3200" dirty="0" smtClean="0">
                <a:latin typeface="Arial" panose="020B0604020202020204" pitchFamily="34" charset="0"/>
                <a:cs typeface="Arial" panose="020B0604020202020204" pitchFamily="34" charset="0"/>
              </a:rPr>
              <a:t>Sommaire</a:t>
            </a:r>
            <a:endParaRPr lang="en-US" sz="32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12" y="983414"/>
            <a:ext cx="7775229" cy="4168974"/>
          </a:xfrm>
        </p:spPr>
        <p:txBody>
          <a:bodyPr>
            <a:normAutofit/>
          </a:bodyPr>
          <a:lstStyle/>
          <a:p>
            <a:pPr marL="400050" indent="-400050">
              <a:buFont typeface="+mj-lt"/>
              <a:buAutoNum type="romanUcPeriod"/>
            </a:pPr>
            <a:r>
              <a:rPr lang="fr-CA" sz="3200" dirty="0" smtClean="0">
                <a:latin typeface="Arial" panose="020B0604020202020204" pitchFamily="34" charset="0"/>
                <a:cs typeface="Arial" panose="020B0604020202020204" pitchFamily="34" charset="0"/>
              </a:rPr>
              <a:t>Principe de jeu</a:t>
            </a:r>
          </a:p>
          <a:p>
            <a:pPr marL="400050" indent="-400050">
              <a:buFont typeface="+mj-lt"/>
              <a:buAutoNum type="romanUcPeriod"/>
            </a:pPr>
            <a:r>
              <a:rPr lang="fr-FR" sz="3200" dirty="0" smtClean="0">
                <a:latin typeface="Arial" panose="020B0604020202020204" pitchFamily="34" charset="0"/>
                <a:cs typeface="Arial" panose="020B0604020202020204" pitchFamily="34" charset="0"/>
              </a:rPr>
              <a:t>Description </a:t>
            </a:r>
            <a:r>
              <a:rPr lang="fr-FR" sz="3200" dirty="0">
                <a:latin typeface="Arial" panose="020B0604020202020204" pitchFamily="34" charset="0"/>
                <a:cs typeface="Arial" panose="020B0604020202020204" pitchFamily="34" charset="0"/>
              </a:rPr>
              <a:t>textuelle du déroulement du jeu</a:t>
            </a:r>
            <a:r>
              <a:rPr lang="fr-CA" sz="3200" dirty="0" smtClean="0">
                <a:latin typeface="Arial" panose="020B0604020202020204" pitchFamily="34" charset="0"/>
                <a:cs typeface="Arial" panose="020B0604020202020204" pitchFamily="34" charset="0"/>
              </a:rPr>
              <a:t>  </a:t>
            </a:r>
          </a:p>
          <a:p>
            <a:pPr marL="400050" indent="-400050">
              <a:buFont typeface="+mj-lt"/>
              <a:buAutoNum type="romanUcPeriod"/>
            </a:pPr>
            <a:r>
              <a:rPr lang="fr-CA" sz="3200" dirty="0" smtClean="0">
                <a:latin typeface="Arial" panose="020B0604020202020204" pitchFamily="34" charset="0"/>
                <a:cs typeface="Arial" panose="020B0604020202020204" pitchFamily="34" charset="0"/>
              </a:rPr>
              <a:t>Ébauche de diagramme de classe</a:t>
            </a:r>
          </a:p>
          <a:p>
            <a:pPr marL="400050" indent="-400050">
              <a:buFont typeface="+mj-lt"/>
              <a:buAutoNum type="romanUcPeriod"/>
            </a:pPr>
            <a:r>
              <a:rPr lang="fr-CA" sz="3200" dirty="0" smtClean="0">
                <a:latin typeface="Arial" panose="020B0604020202020204" pitchFamily="34" charset="0"/>
                <a:cs typeface="Arial" panose="020B0604020202020204" pitchFamily="34" charset="0"/>
              </a:rPr>
              <a:t>Ébauche de diagramme de Cas utilisation</a:t>
            </a:r>
          </a:p>
        </p:txBody>
      </p:sp>
      <p:sp>
        <p:nvSpPr>
          <p:cNvPr id="4" name="Slide Number Placeholder 3"/>
          <p:cNvSpPr>
            <a:spLocks noGrp="1"/>
          </p:cNvSpPr>
          <p:nvPr>
            <p:ph type="sldNum" sz="quarter" idx="12"/>
          </p:nvPr>
        </p:nvSpPr>
        <p:spPr/>
        <p:txBody>
          <a:bodyPr/>
          <a:lstStyle/>
          <a:p>
            <a:pPr lvl="0"/>
            <a:fld id="{E891F078-9BD1-471A-AC17-805DE0E1BD60}" type="slidenum">
              <a:rPr lang="fr-FR" smtClean="0"/>
              <a:t>2</a:t>
            </a:fld>
            <a:endParaRPr lang="fr-FR"/>
          </a:p>
        </p:txBody>
      </p:sp>
    </p:spTree>
    <p:extLst>
      <p:ext uri="{BB962C8B-B14F-4D97-AF65-F5344CB8AC3E}">
        <p14:creationId xmlns:p14="http://schemas.microsoft.com/office/powerpoint/2010/main" val="1509322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518073" cy="5166501"/>
          </a:xfrm>
        </p:spPr>
        <p:txBody>
          <a:bodyPr>
            <a:normAutofit/>
          </a:bodyPr>
          <a:lstStyle/>
          <a:p>
            <a:pPr marL="400050" indent="-400050">
              <a:buFont typeface="+mj-lt"/>
              <a:buAutoNum type="romanUcPeriod"/>
            </a:pPr>
            <a:r>
              <a:rPr lang="fr-FR" sz="3200" dirty="0" smtClean="0"/>
              <a:t>Principe de jeu</a:t>
            </a:r>
          </a:p>
          <a:p>
            <a:pPr marL="0" indent="0">
              <a:buNone/>
            </a:pPr>
            <a:r>
              <a:rPr lang="fr-FR" sz="2000" dirty="0" smtClean="0"/>
              <a:t>Nom: Jeu de Zoo</a:t>
            </a:r>
          </a:p>
          <a:p>
            <a:pPr marL="0" indent="0">
              <a:buNone/>
            </a:pPr>
            <a:endParaRPr lang="en-US" sz="2000" dirty="0"/>
          </a:p>
          <a:p>
            <a:pPr marL="0" indent="0">
              <a:buNone/>
            </a:pPr>
            <a:r>
              <a:rPr lang="fr-FR" sz="2000" dirty="0" smtClean="0"/>
              <a:t>Le principe du jeu se base sur la simulation d’un Zoo ou le joueur va pouvoir nourrir des animaux et faire rentrer des visiteurs dans le Zoo.</a:t>
            </a:r>
          </a:p>
          <a:p>
            <a:pPr marL="0" indent="0">
              <a:buNone/>
            </a:pPr>
            <a:r>
              <a:rPr lang="fr-FR" sz="2000" dirty="0" smtClean="0"/>
              <a:t>Nous allons avoir une classe Zoo qui va interagir avec la classe animal pour pouvoir simuler notre Jeu</a:t>
            </a:r>
          </a:p>
          <a:p>
            <a:pPr marL="0" indent="0">
              <a:buNone/>
            </a:pPr>
            <a:endParaRPr lang="fr-FR" sz="2000" dirty="0" smtClean="0"/>
          </a:p>
          <a:p>
            <a:pPr marL="0" indent="0">
              <a:buNone/>
            </a:pPr>
            <a:endParaRPr lang="fr-FR" sz="2000" dirty="0" smtClean="0"/>
          </a:p>
        </p:txBody>
      </p:sp>
      <p:sp>
        <p:nvSpPr>
          <p:cNvPr id="4" name="Slide Number Placeholder 3"/>
          <p:cNvSpPr>
            <a:spLocks noGrp="1"/>
          </p:cNvSpPr>
          <p:nvPr>
            <p:ph type="sldNum" sz="quarter" idx="12"/>
          </p:nvPr>
        </p:nvSpPr>
        <p:spPr/>
        <p:txBody>
          <a:bodyPr/>
          <a:lstStyle/>
          <a:p>
            <a:pPr lvl="0"/>
            <a:fld id="{E891F078-9BD1-471A-AC17-805DE0E1BD60}" type="slidenum">
              <a:rPr lang="fr-FR" smtClean="0"/>
              <a:t>3</a:t>
            </a:fld>
            <a:endParaRPr lang="fr-FR"/>
          </a:p>
        </p:txBody>
      </p:sp>
    </p:spTree>
    <p:extLst>
      <p:ext uri="{BB962C8B-B14F-4D97-AF65-F5344CB8AC3E}">
        <p14:creationId xmlns:p14="http://schemas.microsoft.com/office/powerpoint/2010/main" val="294582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fld id="{486E90A9-5F54-4E07-B4A9-E162926D45B5}" type="slidenum">
              <a:rPr lang="fr-FR" smtClean="0"/>
              <a:t>4</a:t>
            </a:fld>
            <a:endParaRPr lang="fr-FR"/>
          </a:p>
        </p:txBody>
      </p:sp>
      <p:sp>
        <p:nvSpPr>
          <p:cNvPr id="3" name="TextBox 2"/>
          <p:cNvSpPr txBox="1"/>
          <p:nvPr/>
        </p:nvSpPr>
        <p:spPr>
          <a:xfrm>
            <a:off x="13855" y="13855"/>
            <a:ext cx="8257309" cy="6247864"/>
          </a:xfrm>
          <a:prstGeom prst="rect">
            <a:avLst/>
          </a:prstGeom>
          <a:noFill/>
        </p:spPr>
        <p:txBody>
          <a:bodyPr wrap="square" rtlCol="0">
            <a:spAutoFit/>
          </a:bodyPr>
          <a:lstStyle/>
          <a:p>
            <a:r>
              <a:rPr lang="fr-FR" sz="2000" dirty="0" smtClean="0">
                <a:latin typeface="Arial" panose="020B0604020202020204" pitchFamily="34" charset="0"/>
                <a:cs typeface="Arial" panose="020B0604020202020204" pitchFamily="34" charset="0"/>
              </a:rPr>
              <a:t>II. </a:t>
            </a:r>
            <a:r>
              <a:rPr lang="fr-FR" sz="2000" dirty="0">
                <a:latin typeface="Arial" panose="020B0604020202020204" pitchFamily="34" charset="0"/>
                <a:cs typeface="Arial" panose="020B0604020202020204" pitchFamily="34" charset="0"/>
              </a:rPr>
              <a:t>Description textuelle du déroulement du jeu</a:t>
            </a:r>
            <a:r>
              <a:rPr lang="fr-CA" sz="2000" dirty="0">
                <a:latin typeface="Arial" panose="020B0604020202020204" pitchFamily="34" charset="0"/>
                <a:cs typeface="Arial" panose="020B0604020202020204" pitchFamily="34" charset="0"/>
              </a:rPr>
              <a:t>  </a:t>
            </a:r>
          </a:p>
          <a:p>
            <a:endParaRPr lang="fr-FR" sz="2000" dirty="0" smtClean="0">
              <a:latin typeface="Arial" panose="020B0604020202020204" pitchFamily="34" charset="0"/>
              <a:cs typeface="Arial" panose="020B0604020202020204" pitchFamily="34" charset="0"/>
            </a:endParaRPr>
          </a:p>
          <a:p>
            <a:r>
              <a:rPr lang="fr-FR" sz="2000" dirty="0" smtClean="0">
                <a:latin typeface="Arial" panose="020B0604020202020204" pitchFamily="34" charset="0"/>
                <a:cs typeface="Arial" panose="020B0604020202020204" pitchFamily="34" charset="0"/>
              </a:rPr>
              <a:t>L’objectif du jeu consiste </a:t>
            </a:r>
            <a:r>
              <a:rPr lang="fr-FR" sz="2000" dirty="0">
                <a:latin typeface="Arial" panose="020B0604020202020204" pitchFamily="34" charset="0"/>
                <a:cs typeface="Arial" panose="020B0604020202020204" pitchFamily="34" charset="0"/>
              </a:rPr>
              <a:t>à</a:t>
            </a:r>
            <a:r>
              <a:rPr lang="fr-FR" sz="2000" dirty="0" smtClean="0">
                <a:latin typeface="Arial" panose="020B0604020202020204" pitchFamily="34" charset="0"/>
                <a:cs typeface="Arial" panose="020B0604020202020204" pitchFamily="34" charset="0"/>
              </a:rPr>
              <a:t> simuler un jeu avec des animaux où le joueur va pouvoir nourrir un animal qui celui-ci peut mourir si il n’a pas mangé ou si sa durée de vie a été atteinte. Le joueur peut également faire rentrer les visiteurs dans le Zoo.</a:t>
            </a:r>
          </a:p>
          <a:p>
            <a:endParaRPr lang="fr-FR" sz="2000" dirty="0" smtClean="0">
              <a:latin typeface="Arial" panose="020B0604020202020204" pitchFamily="34" charset="0"/>
              <a:cs typeface="Arial" panose="020B0604020202020204" pitchFamily="34" charset="0"/>
            </a:endParaRPr>
          </a:p>
          <a:p>
            <a:r>
              <a:rPr lang="fr-FR" sz="2000" dirty="0" smtClean="0">
                <a:latin typeface="Arial" panose="020B0604020202020204" pitchFamily="34" charset="0"/>
                <a:cs typeface="Arial" panose="020B0604020202020204" pitchFamily="34" charset="0"/>
              </a:rPr>
              <a:t>Le système de temps du jeu va fonctionner par étape, pour chacune des étapes :</a:t>
            </a:r>
          </a:p>
          <a:p>
            <a:endParaRPr lang="fr-FR" sz="2000" dirty="0" smtClean="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fr-FR" sz="2000" dirty="0" smtClean="0">
                <a:latin typeface="Arial" panose="020B0604020202020204" pitchFamily="34" charset="0"/>
                <a:cs typeface="Arial" panose="020B0604020202020204" pitchFamily="34" charset="0"/>
              </a:rPr>
              <a:t>Le joueur va pouvoir nourrir les animaux, faire renter des visiteurs.</a:t>
            </a:r>
          </a:p>
          <a:p>
            <a:pPr marL="742950" lvl="1" indent="-285750">
              <a:buFont typeface="Arial" panose="020B0604020202020204" pitchFamily="34" charset="0"/>
              <a:buChar char="•"/>
            </a:pPr>
            <a:r>
              <a:rPr lang="fr-FR" sz="2000" dirty="0" smtClean="0">
                <a:latin typeface="Arial" panose="020B0604020202020204" pitchFamily="34" charset="0"/>
                <a:cs typeface="Arial" panose="020B0604020202020204" pitchFamily="34" charset="0"/>
              </a:rPr>
              <a:t>Les animaux peuvent éventuellement mourir si ils n’ont pas été nourris par le joueur ou si leur durée de vie a été atteinte.</a:t>
            </a:r>
          </a:p>
          <a:p>
            <a:pPr marL="742950" lvl="1" indent="-285750">
              <a:buFont typeface="Arial" panose="020B0604020202020204" pitchFamily="34" charset="0"/>
              <a:buChar char="•"/>
            </a:pPr>
            <a:r>
              <a:rPr lang="fr-FR" sz="2000" dirty="0" smtClean="0">
                <a:latin typeface="Arial" panose="020B0604020202020204" pitchFamily="34" charset="0"/>
                <a:cs typeface="Arial" panose="020B0604020202020204" pitchFamily="34" charset="0"/>
              </a:rPr>
              <a:t>Affichage de l’état actuel de notre Zoo avec la description de nos animaux ainsi que du nombre de visiteurs. </a:t>
            </a:r>
          </a:p>
          <a:p>
            <a:pPr marL="742950" lvl="1" indent="-285750">
              <a:buFont typeface="Arial" panose="020B0604020202020204" pitchFamily="34" charset="0"/>
              <a:buChar char="•"/>
            </a:pPr>
            <a:endParaRPr lang="fr-FR" sz="2000" dirty="0">
              <a:latin typeface="Arial" panose="020B0604020202020204" pitchFamily="34" charset="0"/>
              <a:cs typeface="Arial" panose="020B0604020202020204" pitchFamily="34" charset="0"/>
            </a:endParaRPr>
          </a:p>
          <a:p>
            <a:endParaRPr lang="fr-FR" sz="2000" dirty="0" smtClean="0">
              <a:latin typeface="Arial" panose="020B0604020202020204" pitchFamily="34" charset="0"/>
              <a:cs typeface="Arial" panose="020B0604020202020204" pitchFamily="34" charset="0"/>
            </a:endParaRPr>
          </a:p>
          <a:p>
            <a:pPr lvl="1"/>
            <a:endParaRPr lang="fr-FR" sz="2000" dirty="0">
              <a:latin typeface="Arial" panose="020B0604020202020204" pitchFamily="34" charset="0"/>
              <a:cs typeface="Arial" panose="020B0604020202020204" pitchFamily="34" charset="0"/>
            </a:endParaRPr>
          </a:p>
          <a:p>
            <a:pPr lvl="1"/>
            <a:endParaRPr lang="fr-FR"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871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50623"/>
            <a:ext cx="9072563" cy="947738"/>
          </a:xfrm>
        </p:spPr>
        <p:txBody>
          <a:bodyPr/>
          <a:lstStyle/>
          <a:p>
            <a:pPr lvl="0"/>
            <a:r>
              <a:rPr lang="fr-FR" sz="4000" b="1" dirty="0"/>
              <a:t>Pourquoi ce choix</a:t>
            </a:r>
          </a:p>
        </p:txBody>
      </p:sp>
      <p:sp>
        <p:nvSpPr>
          <p:cNvPr id="3" name="Text Placeholder 2"/>
          <p:cNvSpPr txBox="1">
            <a:spLocks noGrp="1"/>
          </p:cNvSpPr>
          <p:nvPr>
            <p:ph type="body" idx="4294967295"/>
          </p:nvPr>
        </p:nvSpPr>
        <p:spPr>
          <a:xfrm>
            <a:off x="0" y="1327150"/>
            <a:ext cx="9072563" cy="3287713"/>
          </a:xfrm>
        </p:spPr>
        <p:txBody>
          <a:bodyPr/>
          <a:lstStyle/>
          <a:p>
            <a:pPr lvl="0">
              <a:buSzPct val="45000"/>
              <a:buFont typeface="StarSymbol"/>
              <a:buChar char="●"/>
            </a:pPr>
            <a:r>
              <a:rPr lang="fr-FR" sz="2000" b="1" dirty="0" smtClean="0"/>
              <a:t>Parce que jeu de Zoo respectant </a:t>
            </a:r>
            <a:r>
              <a:rPr lang="fr-FR" sz="2000" b="1" dirty="0"/>
              <a:t>les principes de la </a:t>
            </a:r>
            <a:r>
              <a:rPr lang="fr-FR" sz="2000" b="1" dirty="0" smtClean="0"/>
              <a:t>conception(COO) </a:t>
            </a:r>
            <a:r>
              <a:rPr lang="fr-FR" sz="2000" b="1" dirty="0"/>
              <a:t>et programmation </a:t>
            </a:r>
            <a:r>
              <a:rPr lang="fr-FR" sz="2000" b="1" dirty="0" smtClean="0"/>
              <a:t>orientée (java) </a:t>
            </a:r>
            <a:endParaRPr lang="fr-FR" sz="2000" b="1" dirty="0"/>
          </a:p>
          <a:p>
            <a:pPr lvl="0">
              <a:buSzPct val="45000"/>
              <a:buFont typeface="StarSymbol"/>
              <a:buChar char="●"/>
            </a:pPr>
            <a:r>
              <a:rPr lang="fr-FR" sz="2000" b="1" dirty="0" smtClean="0"/>
              <a:t>Classe Zoo ,Espèce, animal --</a:t>
            </a:r>
            <a:r>
              <a:rPr lang="en-US" sz="2000" b="1" dirty="0" smtClean="0"/>
              <a:t>&gt;plusieur animal </a:t>
            </a:r>
            <a:r>
              <a:rPr lang="fr-FR" sz="2000" b="1" dirty="0" smtClean="0"/>
              <a:t>: </a:t>
            </a:r>
            <a:r>
              <a:rPr lang="en-US" sz="2000" b="1" dirty="0" smtClean="0"/>
              <a:t>Male Ou </a:t>
            </a:r>
            <a:r>
              <a:rPr lang="en-US" sz="2000" b="1" dirty="0" err="1" smtClean="0"/>
              <a:t>femelle</a:t>
            </a:r>
            <a:r>
              <a:rPr lang="en-US" sz="2000" b="1" dirty="0" smtClean="0"/>
              <a:t> ,</a:t>
            </a:r>
            <a:r>
              <a:rPr lang="en-US" sz="2000" b="1" dirty="0" err="1" smtClean="0"/>
              <a:t>il</a:t>
            </a:r>
            <a:r>
              <a:rPr lang="en-US" sz="2000" b="1" dirty="0" smtClean="0"/>
              <a:t> peut etre vivant ou mourir et vieillir , </a:t>
            </a:r>
            <a:r>
              <a:rPr lang="fr-FR" sz="2000" b="1" dirty="0" smtClean="0"/>
              <a:t>, le gens qui travaille au Zoo</a:t>
            </a:r>
          </a:p>
          <a:p>
            <a:pPr lvl="0">
              <a:buSzPct val="45000"/>
              <a:buFont typeface="StarSymbol"/>
              <a:buChar char="●"/>
            </a:pPr>
            <a:r>
              <a:rPr lang="fr-FR" sz="2000" b="1" dirty="0" smtClean="0"/>
              <a:t>Exemple Zoo possede nouvelle animal elle nourit aussi</a:t>
            </a:r>
          </a:p>
          <a:p>
            <a:pPr marL="0" lvl="0" indent="0">
              <a:buSzPct val="45000"/>
              <a:buNone/>
            </a:pPr>
            <a:r>
              <a:rPr lang="fr-FR" sz="2000" b="1" dirty="0"/>
              <a:t> </a:t>
            </a:r>
            <a:r>
              <a:rPr lang="fr-FR" sz="2000" b="1" dirty="0" smtClean="0"/>
              <a:t>                    </a:t>
            </a:r>
            <a:endParaRPr lang="fr-FR" sz="2000" b="1" dirty="0"/>
          </a:p>
          <a:p>
            <a:pPr marL="0" lvl="0" indent="0">
              <a:buSzPct val="45000"/>
              <a:buNone/>
            </a:pPr>
            <a:endParaRPr lang="fr-FR" dirty="0"/>
          </a:p>
        </p:txBody>
      </p:sp>
      <p:sp>
        <p:nvSpPr>
          <p:cNvPr id="4" name="Slide Number Placeholder 3"/>
          <p:cNvSpPr>
            <a:spLocks noGrp="1"/>
          </p:cNvSpPr>
          <p:nvPr>
            <p:ph type="sldNum" sz="quarter" idx="12"/>
          </p:nvPr>
        </p:nvSpPr>
        <p:spPr/>
        <p:txBody>
          <a:bodyPr/>
          <a:lstStyle/>
          <a:p>
            <a:pPr lvl="0"/>
            <a:fld id="{486E90A9-5F54-4E07-B4A9-E162926D45B5}" type="slidenum">
              <a:rPr lang="fr-FR" smtClean="0"/>
              <a:t>5</a:t>
            </a:fld>
            <a:endParaRPr lang="fr-F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225425"/>
            <a:ext cx="9072563" cy="947738"/>
          </a:xfrm>
        </p:spPr>
        <p:txBody>
          <a:bodyPr/>
          <a:lstStyle/>
          <a:p>
            <a:pPr lvl="0"/>
            <a:r>
              <a:rPr lang="fr-FR" sz="4000" b="1" dirty="0"/>
              <a:t>Source</a:t>
            </a:r>
          </a:p>
        </p:txBody>
      </p:sp>
      <p:sp>
        <p:nvSpPr>
          <p:cNvPr id="3" name="Subtitle 2"/>
          <p:cNvSpPr txBox="1">
            <a:spLocks noGrp="1"/>
          </p:cNvSpPr>
          <p:nvPr>
            <p:ph type="subTitle" idx="4294967295"/>
          </p:nvPr>
        </p:nvSpPr>
        <p:spPr>
          <a:xfrm>
            <a:off x="-772734" y="477144"/>
            <a:ext cx="6027314" cy="3287713"/>
          </a:xfrm>
        </p:spPr>
        <p:txBody>
          <a:bodyPr anchor="ctr"/>
          <a:lstStyle/>
          <a:p>
            <a:pPr marL="0" indent="0" algn="ctr">
              <a:buNone/>
            </a:pPr>
            <a:r>
              <a:rPr lang="fr-FR" dirty="0" smtClean="0"/>
              <a:t>   </a:t>
            </a:r>
            <a:r>
              <a:rPr lang="fr-FR" sz="2000" b="1" dirty="0" smtClean="0"/>
              <a:t>Source 1 Wikipédia</a:t>
            </a:r>
          </a:p>
        </p:txBody>
      </p:sp>
      <p:sp>
        <p:nvSpPr>
          <p:cNvPr id="4" name="Slide Number Placeholder 3"/>
          <p:cNvSpPr>
            <a:spLocks noGrp="1"/>
          </p:cNvSpPr>
          <p:nvPr>
            <p:ph type="sldNum" sz="quarter" idx="12"/>
          </p:nvPr>
        </p:nvSpPr>
        <p:spPr/>
        <p:txBody>
          <a:bodyPr/>
          <a:lstStyle/>
          <a:p>
            <a:pPr lvl="0"/>
            <a:fld id="{486E90A9-5F54-4E07-B4A9-E162926D45B5}" type="slidenum">
              <a:rPr lang="fr-FR" smtClean="0"/>
              <a:t>6</a:t>
            </a:fld>
            <a:endParaRPr lang="fr-F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4943" y="401783"/>
            <a:ext cx="7297256" cy="1468581"/>
          </a:xfrm>
        </p:spPr>
        <p:txBody>
          <a:bodyPr/>
          <a:lstStyle/>
          <a:p>
            <a:r>
              <a:rPr lang="fr-FR" dirty="0" smtClean="0"/>
              <a:t>Presentation</a:t>
            </a:r>
            <a:endParaRPr lang="en-US" dirty="0"/>
          </a:p>
        </p:txBody>
      </p:sp>
      <p:sp>
        <p:nvSpPr>
          <p:cNvPr id="3" name="Subtitle 2"/>
          <p:cNvSpPr>
            <a:spLocks noGrp="1"/>
          </p:cNvSpPr>
          <p:nvPr>
            <p:ph type="subTitle" idx="1"/>
          </p:nvPr>
        </p:nvSpPr>
        <p:spPr>
          <a:xfrm>
            <a:off x="954943" y="1870364"/>
            <a:ext cx="7297256" cy="1953491"/>
          </a:xfrm>
        </p:spPr>
        <p:txBody>
          <a:bodyPr>
            <a:normAutofit/>
          </a:bodyPr>
          <a:lstStyle/>
          <a:p>
            <a:r>
              <a:rPr lang="fr-FR" b="1" dirty="0"/>
              <a:t>Un parc zoologique, aussi appelé jardin zoologique, ou plus communément zoo, est un espace où sont réunies de nombreuses espèces animales, pour la plupart sauvages, vivant dans des espaces clos. Ils ont pour but le divertissement, la conservation des espèces, la pédagogie et la recherche scientifique</a:t>
            </a:r>
            <a:endParaRPr lang="en-US" b="1" dirty="0"/>
          </a:p>
        </p:txBody>
      </p:sp>
      <p:sp>
        <p:nvSpPr>
          <p:cNvPr id="4" name="Slide Number Placeholder 3"/>
          <p:cNvSpPr>
            <a:spLocks noGrp="1"/>
          </p:cNvSpPr>
          <p:nvPr>
            <p:ph type="sldNum" sz="quarter" idx="12"/>
          </p:nvPr>
        </p:nvSpPr>
        <p:spPr/>
        <p:txBody>
          <a:bodyPr/>
          <a:lstStyle/>
          <a:p>
            <a:pPr lvl="0"/>
            <a:fld id="{9649BE05-80C0-4F5D-A59A-AD1C36333321}" type="slidenum">
              <a:rPr lang="fr-FR" smtClean="0"/>
              <a:t>7</a:t>
            </a:fld>
            <a:endParaRPr lang="fr-FR"/>
          </a:p>
        </p:txBody>
      </p:sp>
    </p:spTree>
    <p:extLst>
      <p:ext uri="{BB962C8B-B14F-4D97-AF65-F5344CB8AC3E}">
        <p14:creationId xmlns:p14="http://schemas.microsoft.com/office/powerpoint/2010/main" val="17209873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622</TotalTime>
  <Words>285</Words>
  <Application>Microsoft Office PowerPoint</Application>
  <PresentationFormat>Custom</PresentationFormat>
  <Paragraphs>41</Paragraphs>
  <Slides>7</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Microsoft YaHei</vt:lpstr>
      <vt:lpstr>Arial</vt:lpstr>
      <vt:lpstr>Calibri</vt:lpstr>
      <vt:lpstr>Century Gothic</vt:lpstr>
      <vt:lpstr>Liberation Sans</vt:lpstr>
      <vt:lpstr>Liberation Serif</vt:lpstr>
      <vt:lpstr>Mangal</vt:lpstr>
      <vt:lpstr>Segoe UI</vt:lpstr>
      <vt:lpstr>StarSymbol</vt:lpstr>
      <vt:lpstr>Tahoma</vt:lpstr>
      <vt:lpstr>Wingdings 3</vt:lpstr>
      <vt:lpstr>Ion</vt:lpstr>
      <vt:lpstr>ZOO</vt:lpstr>
      <vt:lpstr>Sommaire</vt:lpstr>
      <vt:lpstr>PowerPoint Presentation</vt:lpstr>
      <vt:lpstr>PowerPoint Presentation</vt:lpstr>
      <vt:lpstr>Pourquoi ce choix</vt:lpstr>
      <vt:lpstr>Source</vt:lpstr>
      <vt:lpstr>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TODAI-JI</dc:title>
  <dc:creator>YOUSSEF</dc:creator>
  <cp:lastModifiedBy>YOUSSEF ALI</cp:lastModifiedBy>
  <cp:revision>21</cp:revision>
  <dcterms:created xsi:type="dcterms:W3CDTF">2021-05-11T13:47:13Z</dcterms:created>
  <dcterms:modified xsi:type="dcterms:W3CDTF">2021-11-20T13:52:06Z</dcterms:modified>
</cp:coreProperties>
</file>