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7" r:id="rId4"/>
    <p:sldId id="268" r:id="rId5"/>
    <p:sldId id="270" r:id="rId6"/>
    <p:sldId id="269" r:id="rId7"/>
    <p:sldId id="271" r:id="rId8"/>
    <p:sldId id="272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4" autoAdjust="0"/>
  </p:normalViewPr>
  <p:slideViewPr>
    <p:cSldViewPr snapToGrid="0">
      <p:cViewPr varScale="1">
        <p:scale>
          <a:sx n="57" d="100"/>
          <a:sy n="57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B81FF6F-5CD1-440B-AC4E-9AFEBA5DE460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36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3236682-260E-4365-9737-DF91F8E20D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983C6B-C300-4381-9B6A-3F15FB7661AC}" type="slidenum">
              <a:t>1</a:t>
            </a:fld>
            <a:endParaRPr lang="fr-F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9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9BE05-80C0-4F5D-A59A-AD1C36333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6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3969374"/>
            <a:ext cx="7297255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943" y="567055"/>
            <a:ext cx="7297256" cy="3010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4" y="4437982"/>
            <a:ext cx="7297255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85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3" y="1197116"/>
            <a:ext cx="7297257" cy="1638159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4"/>
            <a:ext cx="7297257" cy="195318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9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82" y="1197116"/>
            <a:ext cx="6614017" cy="1921086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96099" y="3118202"/>
            <a:ext cx="6018981" cy="28292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597349"/>
            <a:ext cx="7297257" cy="1386134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742731" y="803083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4663" y="2161215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40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8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4A85B-8FEB-4CE9-A5A8-FCCD1AEDE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7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0D5121-BE0B-4385-BCFF-557E4239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4DB2A1-0249-42F9-9F42-F5E777229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3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6F2033-F00C-49ED-8263-6805B0B5F8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4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87D8C8-EE0F-488B-AB61-D15756DE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03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8FB7-BEB4-4625-8EE8-20FD8B70E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1197116"/>
            <a:ext cx="2812078" cy="1197116"/>
          </a:xfrm>
        </p:spPr>
        <p:txBody>
          <a:bodyPr anchor="b"/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31" y="1197116"/>
            <a:ext cx="4296169" cy="3780367"/>
          </a:xfrm>
        </p:spPr>
        <p:txBody>
          <a:bodyPr anchor="ctr">
            <a:normAutofit/>
          </a:bodyPr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2587452"/>
            <a:ext cx="2812077" cy="2394231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8BA86-01B9-4173-A15F-8A97FB0AE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5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77" y="1533142"/>
            <a:ext cx="4210931" cy="1302133"/>
          </a:xfrm>
        </p:spPr>
        <p:txBody>
          <a:bodyPr anchor="b">
            <a:normAutofit/>
          </a:bodyPr>
          <a:lstStyle>
            <a:lvl1pPr algn="l">
              <a:defRPr sz="297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6044" y="945092"/>
            <a:ext cx="2646164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3"/>
            <a:ext cx="4204377" cy="1134110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5C4D1E-6C8B-456E-A8CA-9191569DE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207434"/>
            <a:ext cx="3337894" cy="346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91543"/>
            <a:ext cx="1258765" cy="19558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18128" y="1386135"/>
            <a:ext cx="2331145" cy="233122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4098" y="1"/>
            <a:ext cx="1325717" cy="943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8128" y="5040489"/>
            <a:ext cx="821642" cy="630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30222" y="0"/>
            <a:ext cx="567035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83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/>
          <a:lstStyle/>
          <a:p>
            <a:pPr lvl="0"/>
            <a:r>
              <a:rPr lang="fr-FR" sz="4000" b="1" dirty="0"/>
              <a:t>Jeu du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1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60" y="1062655"/>
            <a:ext cx="6195904" cy="4073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6041" cy="983414"/>
          </a:xfrm>
        </p:spPr>
        <p:txBody>
          <a:bodyPr/>
          <a:lstStyle/>
          <a:p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" y="983414"/>
            <a:ext cx="7775229" cy="4168974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Principe du jeu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Description textuelle du déroulement du jeu</a:t>
            </a: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classe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cas d’utilisation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2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518073" cy="5166501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3200" dirty="0"/>
              <a:t>Principe de jeu</a:t>
            </a:r>
          </a:p>
          <a:p>
            <a:pPr marL="0" indent="0">
              <a:buNone/>
            </a:pPr>
            <a:r>
              <a:rPr lang="fr-FR" sz="2000" dirty="0"/>
              <a:t>Nom: Jeu de Zoo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fr-FR" sz="2000" dirty="0"/>
              <a:t>Le principe du jeu se base sur la simulation d’un Zoo ou le joueur va pouvoir nourrir des animaux et faire rentrer des visiteurs dans le Zoo.</a:t>
            </a:r>
          </a:p>
          <a:p>
            <a:pPr marL="0" indent="0">
              <a:buNone/>
            </a:pPr>
            <a:r>
              <a:rPr lang="fr-FR" sz="2000" dirty="0"/>
              <a:t>Les classes envisagés :</a:t>
            </a:r>
          </a:p>
          <a:p>
            <a:r>
              <a:rPr lang="fr-FR" sz="2000" dirty="0"/>
              <a:t>Animal, Zoo, Joueur, Lion, Singe, Tigre, </a:t>
            </a:r>
            <a:r>
              <a:rPr lang="fr-FR" sz="2000" dirty="0" err="1"/>
              <a:t>Zebre</a:t>
            </a:r>
            <a:r>
              <a:rPr lang="fr-FR" sz="2000" dirty="0"/>
              <a:t>, Visiteur.</a:t>
            </a:r>
          </a:p>
          <a:p>
            <a:r>
              <a:rPr lang="fr-FR" sz="2000" dirty="0"/>
              <a:t>Relations d’héritage entre la classe Animal et les différents animaux.</a:t>
            </a:r>
          </a:p>
          <a:p>
            <a:r>
              <a:rPr lang="fr-FR" sz="2000" dirty="0"/>
              <a:t>Classe Cage, avec un seul Animal pouvant occuper la Cage.</a:t>
            </a:r>
          </a:p>
          <a:p>
            <a:r>
              <a:rPr lang="fr-FR" sz="2000" dirty="0"/>
              <a:t>Relations entre la classe Cage et Zoo.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3855" y="13855"/>
            <a:ext cx="82573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II. Description textuelle du déroulement du jeu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L’objectif du jeu consiste à simuler un jeu avec des animaux où le joueur va pouvoir nourrir un animal qui celui-ci peut mourir si il n’a pas mangé ou si sa durée de vie a été atteinte. Le joueur peut également faire rentrer les visiteurs dans le Zoo.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système de temps du jeu va fonctionner par étape, pour chacune des étapes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joueur va pouvoir nourrir les animaux, faire renter des visiteurs.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Les animaux peuvent éventuellement mourir si ils n’ont pas été nourris par le joueur ou si leur durée de vie a été atteinte.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Affichage de l’état actuel de notre Zoo avec la description de nos animaux ainsi que du nombre de visiteurs.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62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III. Ébauche de diagramme de classe</a:t>
            </a:r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4084CC-B11A-4299-A8A0-15B00DAC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4" y="561906"/>
            <a:ext cx="8305564" cy="50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2F169C-E116-40A9-84FA-070A9EC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022CE1-11F1-425B-8DA3-9EE5C2F7A1F9}"/>
              </a:ext>
            </a:extLst>
          </p:cNvPr>
          <p:cNvSpPr txBox="1"/>
          <p:nvPr/>
        </p:nvSpPr>
        <p:spPr>
          <a:xfrm>
            <a:off x="-2742" y="5985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IV. Ébauche de diagramme de cas d’utilisation</a:t>
            </a:r>
            <a:endParaRPr lang="fr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A33F92-B55F-456F-8411-01C653EF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55" y="508303"/>
            <a:ext cx="5487713" cy="46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2F169C-E116-40A9-84FA-070A9EC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7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022CE1-11F1-425B-8DA3-9EE5C2F7A1F9}"/>
              </a:ext>
            </a:extLst>
          </p:cNvPr>
          <p:cNvSpPr txBox="1"/>
          <p:nvPr/>
        </p:nvSpPr>
        <p:spPr>
          <a:xfrm>
            <a:off x="-2742" y="5985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IV. Gestion du Zoo – Diagramme </a:t>
            </a:r>
            <a:r>
              <a:rPr lang="fr-CA">
                <a:latin typeface="Arial" panose="020B0604020202020204" pitchFamily="34" charset="0"/>
                <a:cs typeface="Arial" panose="020B0604020202020204" pitchFamily="34" charset="0"/>
              </a:rPr>
              <a:t>de Séquence</a:t>
            </a:r>
            <a:endParaRPr lang="fr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3C6FA1-556F-4C72-8772-8E14D1C5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98" y="561906"/>
            <a:ext cx="3100428" cy="48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FD0B8F9-2E52-4EAB-96AA-0C3CD8C6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97112D-2790-40D6-8F1C-409966EE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9" y="796551"/>
            <a:ext cx="5864225" cy="39402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59D011-F8E1-4BB7-B63B-0ADE8EBE5EAC}"/>
              </a:ext>
            </a:extLst>
          </p:cNvPr>
          <p:cNvSpPr txBox="1"/>
          <p:nvPr/>
        </p:nvSpPr>
        <p:spPr>
          <a:xfrm>
            <a:off x="-2742" y="5985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IV. Diagramme de classe participantes</a:t>
            </a:r>
            <a:endParaRPr lang="fr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58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281</Words>
  <Application>Microsoft Office PowerPoint</Application>
  <PresentationFormat>Personnalisé</PresentationFormat>
  <Paragraphs>39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Liberation Sans</vt:lpstr>
      <vt:lpstr>Liberation Serif</vt:lpstr>
      <vt:lpstr>Wingdings 3</vt:lpstr>
      <vt:lpstr>Ion</vt:lpstr>
      <vt:lpstr>Jeu du Zoo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TODAI-JI</dc:title>
  <dc:creator>YOUSSEF</dc:creator>
  <cp:lastModifiedBy>MOURTADHOI IDRICEALY</cp:lastModifiedBy>
  <cp:revision>37</cp:revision>
  <dcterms:created xsi:type="dcterms:W3CDTF">2021-05-11T13:47:13Z</dcterms:created>
  <dcterms:modified xsi:type="dcterms:W3CDTF">2021-12-06T12:50:36Z</dcterms:modified>
</cp:coreProperties>
</file>