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72" r:id="rId2"/>
    <p:sldId id="273" r:id="rId3"/>
    <p:sldId id="274" r:id="rId4"/>
    <p:sldId id="275" r:id="rId5"/>
    <p:sldId id="280" r:id="rId6"/>
    <p:sldId id="281" r:id="rId7"/>
    <p:sldId id="282" r:id="rId8"/>
    <p:sldId id="276" r:id="rId9"/>
    <p:sldId id="277" r:id="rId10"/>
    <p:sldId id="278" r:id="rId11"/>
    <p:sldId id="279" r:id="rId1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35B99-2BE6-4901-A900-2D427A85D9D5}" type="datetime1">
              <a:rPr lang="fr-FR" smtClean="0"/>
              <a:t>25/01/2023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1BC8B-4E6F-4308-999C-819B7856421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8055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597D5-E44B-4BCF-8896-530F5382E068}" type="datetime1">
              <a:rPr lang="fr-FR" smtClean="0"/>
              <a:pPr/>
              <a:t>25/01/2023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6402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603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0042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9482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6718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6485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324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5468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8509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802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 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 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7" name="Connecteur droit 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Connecteur droit 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 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re 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17" name="Sous-titre 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fr-FR" noProof="0"/>
              <a:t>Modifiez le style des sous-titres du masque</a:t>
            </a:r>
            <a:endParaRPr kumimoji="0" lang="fr-FR" noProof="0" dirty="0"/>
          </a:p>
        </p:txBody>
      </p:sp>
      <p:sp>
        <p:nvSpPr>
          <p:cNvPr id="30" name="Espace réservé de la date 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C17325-7F6F-46F3-B274-634CDE795A6B}" type="datetime1">
              <a:rPr lang="fr-FR" noProof="0" smtClean="0"/>
              <a:t>25/01/2023</a:t>
            </a:fld>
            <a:endParaRPr lang="fr-FR" noProof="0" dirty="0"/>
          </a:p>
        </p:txBody>
      </p:sp>
      <p:sp>
        <p:nvSpPr>
          <p:cNvPr id="19" name="Espace réservé du pied de page 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7" name="Espace réservé du numéro de diapositive 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82ADA2-97B9-4B65-8982-D7F7DD6DEE30}" type="datetime1">
              <a:rPr lang="fr-FR" noProof="0" smtClean="0"/>
              <a:t>25/01/2023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2840CF-93F7-418F-9B5E-718D1718CC0D}" type="datetime1">
              <a:rPr lang="fr-FR" noProof="0" smtClean="0"/>
              <a:t>25/01/2023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2DABED-52C3-4F31-8CA6-CEAA3409EBE4}" type="datetime1">
              <a:rPr lang="fr-FR" noProof="0" smtClean="0"/>
              <a:t>25/01/2023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3E9D3E-5B84-407F-9ABE-F8DB922CD54D}" type="datetime1">
              <a:rPr lang="fr-FR" noProof="0" smtClean="0"/>
              <a:t>25/01/2023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A13BF1-AEEF-4263-A36C-8DBF0A9B6433}" type="datetime1">
              <a:rPr lang="fr-FR" noProof="0" smtClean="0"/>
              <a:t>25/01/2023</a:t>
            </a:fld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contenu 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39279C-02D0-4CB2-BCE5-6195A30A8CFA}" type="datetime1">
              <a:rPr lang="fr-FR" noProof="0" smtClean="0"/>
              <a:t>25/01/2023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09600" y="704087"/>
            <a:ext cx="11074400" cy="1387359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00754C-D49B-456E-9A10-7F56CCE3D488}" type="datetime1">
              <a:rPr lang="fr-FR" noProof="0" smtClean="0"/>
              <a:t>25/01/2023</a:t>
            </a:fld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FF7478-2DF3-4DE0-B522-7178A9A2C7E0}" type="datetime1">
              <a:rPr lang="fr-FR" noProof="0" smtClean="0"/>
              <a:t>25/01/2023</a:t>
            </a:fld>
            <a:endParaRPr lang="fr-FR" noProof="0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098FFF-E11D-4E0A-B923-5869D3FFAE58}" type="datetime1">
              <a:rPr lang="fr-FR" noProof="0" smtClean="0"/>
              <a:t>25/01/2023</a:t>
            </a:fld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le rectangle 8 à un seul coin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 dirty="0"/>
          </a:p>
        </p:txBody>
      </p:sp>
      <p:sp>
        <p:nvSpPr>
          <p:cNvPr id="12" name="Triangle droit 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kumimoji="0"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704CB1-556E-45D1-BEAF-1F724198DB9D}" type="datetime1">
              <a:rPr lang="fr-FR" noProof="0" smtClean="0"/>
              <a:t>25/01/2023</a:t>
            </a:fld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0" name="Forme libre 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fr-FR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 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fr-FR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 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 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grpSp>
          <p:nvGrpSpPr>
            <p:cNvPr id="27" name="Groupe 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orme libre 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fr-FR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orme libre 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fr-FR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e 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orme libre 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fr-FR" sz="1800" noProof="0" dirty="0"/>
                </a:p>
              </p:txBody>
            </p:sp>
            <p:sp>
              <p:nvSpPr>
                <p:cNvPr id="33" name="Forme libre 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fr-FR" sz="1800" noProof="0" dirty="0"/>
                </a:p>
              </p:txBody>
            </p:sp>
          </p:grpSp>
        </p:grpSp>
      </p:grpSp>
      <p:sp>
        <p:nvSpPr>
          <p:cNvPr id="9" name="Espace réservé du titre 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  <a:endParaRPr kumimoji="0" lang="fr-FR" noProof="0" dirty="0"/>
          </a:p>
        </p:txBody>
      </p:sp>
      <p:sp>
        <p:nvSpPr>
          <p:cNvPr id="30" name="Espace réservé du texte 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fr-FR" noProof="0" dirty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 dirty="0"/>
              <a:t>Deuxième niveau</a:t>
            </a:r>
          </a:p>
          <a:p>
            <a:pPr lvl="2" rtl="0" eaLnBrk="1" latinLnBrk="0" hangingPunct="1"/>
            <a:r>
              <a:rPr lang="fr-FR" noProof="0" dirty="0"/>
              <a:t>Troisième niveau</a:t>
            </a:r>
          </a:p>
          <a:p>
            <a:pPr lvl="3" rtl="0" eaLnBrk="1" latinLnBrk="0" hangingPunct="1"/>
            <a:r>
              <a:rPr lang="fr-FR" noProof="0" dirty="0"/>
              <a:t>Quatrième niveau</a:t>
            </a:r>
          </a:p>
          <a:p>
            <a:pPr lvl="4" rtl="0" eaLnBrk="1" latinLnBrk="0" hangingPunct="1"/>
            <a:r>
              <a:rPr lang="fr-FR" noProof="0" dirty="0"/>
              <a:t>Cinquième niveau</a:t>
            </a:r>
          </a:p>
        </p:txBody>
      </p:sp>
      <p:sp>
        <p:nvSpPr>
          <p:cNvPr id="10" name="Espace réservé de la date 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A1F0232E-DA62-4F98-A375-D0E7F0C496FE}" type="datetime1">
              <a:rPr lang="fr-FR" noProof="0" smtClean="0"/>
              <a:t>25/01/2023</a:t>
            </a:fld>
            <a:endParaRPr lang="fr-FR" noProof="0" dirty="0"/>
          </a:p>
        </p:txBody>
      </p:sp>
      <p:sp>
        <p:nvSpPr>
          <p:cNvPr id="22" name="Espace réservé du pied de page 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8" name="Espace réservé du numéro de diapositive 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401CF334-2D5C-4859-84A6-CA7E6E43FAEB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Gestion de projet</a:t>
            </a:r>
            <a:br>
              <a:rPr lang="fr-FR" dirty="0"/>
            </a:br>
            <a:r>
              <a:rPr lang="fr-FR" dirty="0"/>
              <a:t>Présentation</a:t>
            </a:r>
          </a:p>
        </p:txBody>
      </p:sp>
      <p:sp>
        <p:nvSpPr>
          <p:cNvPr id="5" name="Sous-titre 4"/>
          <p:cNvSpPr>
            <a:spLocks noGrp="1"/>
          </p:cNvSpPr>
          <p:nvPr>
            <p:ph type="subTitle" idx="1"/>
          </p:nvPr>
        </p:nvSpPr>
        <p:spPr>
          <a:xfrm>
            <a:off x="711200" y="3429000"/>
            <a:ext cx="10472928" cy="2388704"/>
          </a:xfrm>
        </p:spPr>
        <p:txBody>
          <a:bodyPr rtlCol="0">
            <a:normAutofit fontScale="85000" lnSpcReduction="20000"/>
          </a:bodyPr>
          <a:lstStyle/>
          <a:p>
            <a:pPr algn="ctr" rtl="0"/>
            <a:r>
              <a:rPr lang="fr-FR" dirty="0"/>
              <a:t>ALBISSON- -JEAN Morgane</a:t>
            </a:r>
          </a:p>
          <a:p>
            <a:pPr algn="ctr" rtl="0"/>
            <a:r>
              <a:rPr lang="fr-FR" dirty="0"/>
              <a:t>AOUAMEUR Idris</a:t>
            </a:r>
          </a:p>
          <a:p>
            <a:pPr algn="ctr" rtl="0"/>
            <a:r>
              <a:rPr lang="fr-FR" dirty="0"/>
              <a:t>AOUDIA Mahdi</a:t>
            </a:r>
          </a:p>
          <a:p>
            <a:pPr algn="ctr" rtl="0"/>
            <a:r>
              <a:rPr lang="fr-FR" dirty="0"/>
              <a:t>LEMBERT Gaëtan</a:t>
            </a:r>
          </a:p>
          <a:p>
            <a:pPr algn="ctr" rtl="0"/>
            <a:r>
              <a:rPr lang="fr-FR" dirty="0"/>
              <a:t>MAHAMAT NOUR Adam </a:t>
            </a:r>
            <a:r>
              <a:rPr lang="fr-FR" dirty="0" err="1"/>
              <a:t>Djerou</a:t>
            </a:r>
            <a:endParaRPr lang="fr-FR" dirty="0"/>
          </a:p>
          <a:p>
            <a:pPr algn="ctr" rtl="0"/>
            <a:endParaRPr lang="fr-FR" dirty="0"/>
          </a:p>
          <a:p>
            <a:pPr algn="ctr" rtl="0"/>
            <a:r>
              <a:rPr lang="fr-FR" i="1" u="sng" dirty="0"/>
              <a:t>Master 1</a:t>
            </a:r>
          </a:p>
          <a:p>
            <a:pPr algn="ctr" rtl="0"/>
            <a:endParaRPr lang="fr-FR" dirty="0"/>
          </a:p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Pour aller plus loin</a:t>
            </a:r>
          </a:p>
        </p:txBody>
      </p:sp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>
          <a:xfrm>
            <a:off x="609600" y="3118401"/>
            <a:ext cx="10972800" cy="833230"/>
          </a:xfrm>
        </p:spPr>
        <p:txBody>
          <a:bodyPr rtlCol="0"/>
          <a:lstStyle/>
          <a:p>
            <a:pPr algn="ctr" rtl="0"/>
            <a:r>
              <a:rPr lang="fr-FR" dirty="0"/>
              <a:t>- Merci pour votre attention ! -</a:t>
            </a:r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Sommaire</a:t>
            </a:r>
          </a:p>
        </p:txBody>
      </p:sp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>
          <a:xfrm>
            <a:off x="609600" y="2001740"/>
            <a:ext cx="10972800" cy="438912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Introduction de notre sujet, problématique et organisation</a:t>
            </a:r>
          </a:p>
          <a:p>
            <a:pPr rtl="0"/>
            <a:r>
              <a:rPr lang="fr-FR" dirty="0"/>
              <a:t>Résultats de recherche :</a:t>
            </a:r>
          </a:p>
          <a:p>
            <a:pPr lvl="1"/>
            <a:r>
              <a:rPr lang="fr-FR" dirty="0"/>
              <a:t>Régions d’installation</a:t>
            </a:r>
          </a:p>
          <a:p>
            <a:pPr lvl="1"/>
            <a:r>
              <a:rPr lang="fr-FR" dirty="0"/>
              <a:t>Groupes électrogènes</a:t>
            </a:r>
          </a:p>
          <a:p>
            <a:pPr lvl="1"/>
            <a:r>
              <a:rPr lang="fr-FR" dirty="0"/>
              <a:t>Panneaux solaires</a:t>
            </a:r>
          </a:p>
          <a:p>
            <a:pPr lvl="1"/>
            <a:r>
              <a:rPr lang="fr-FR" dirty="0"/>
              <a:t>Éoliennes</a:t>
            </a:r>
          </a:p>
          <a:p>
            <a:pPr rtl="0"/>
            <a:r>
              <a:rPr lang="fr-FR" dirty="0"/>
              <a:t>Notre solution</a:t>
            </a:r>
          </a:p>
          <a:p>
            <a:pPr rtl="0"/>
            <a:r>
              <a:rPr lang="fr-FR" dirty="0"/>
              <a:t>État d’avancement du projet</a:t>
            </a:r>
          </a:p>
          <a:p>
            <a:pPr rtl="0"/>
            <a:r>
              <a:rPr lang="fr-FR" dirty="0"/>
              <a:t>Pour aller plus loin</a:t>
            </a:r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Introduction</a:t>
            </a:r>
          </a:p>
        </p:txBody>
      </p:sp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Résultats de recherche :</a:t>
            </a:r>
          </a:p>
        </p:txBody>
      </p:sp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Régions d’installation</a:t>
            </a:r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Résultats de recherche :</a:t>
            </a:r>
          </a:p>
        </p:txBody>
      </p:sp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Groupes électrogènes</a:t>
            </a:r>
          </a:p>
        </p:txBody>
      </p:sp>
    </p:spTree>
    <p:extLst>
      <p:ext uri="{BB962C8B-B14F-4D97-AF65-F5344CB8AC3E}">
        <p14:creationId xmlns:p14="http://schemas.microsoft.com/office/powerpoint/2010/main" val="1608765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Résultats de recherche :</a:t>
            </a:r>
          </a:p>
        </p:txBody>
      </p:sp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Panneaux solaires</a:t>
            </a:r>
          </a:p>
        </p:txBody>
      </p:sp>
    </p:spTree>
    <p:extLst>
      <p:ext uri="{BB962C8B-B14F-4D97-AF65-F5344CB8AC3E}">
        <p14:creationId xmlns:p14="http://schemas.microsoft.com/office/powerpoint/2010/main" val="347672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Résultats de recherche :</a:t>
            </a:r>
          </a:p>
        </p:txBody>
      </p:sp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Éoliennes</a:t>
            </a:r>
          </a:p>
        </p:txBody>
      </p:sp>
    </p:spTree>
    <p:extLst>
      <p:ext uri="{BB962C8B-B14F-4D97-AF65-F5344CB8AC3E}">
        <p14:creationId xmlns:p14="http://schemas.microsoft.com/office/powerpoint/2010/main" val="2668546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Notre solution</a:t>
            </a:r>
          </a:p>
        </p:txBody>
      </p:sp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État d’avancement du projet</a:t>
            </a:r>
          </a:p>
        </p:txBody>
      </p:sp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ésentation de la séance de réflexio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475_TF03460637.potx" id="{E6C03B43-BF05-4B1C-ADC9-8450236F2661}" vid="{922411A6-1DC8-47E5-A21E-A94C38655B1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des séances de réflexion d’entreprise</Template>
  <TotalTime>14</TotalTime>
  <Words>103</Words>
  <Application>Microsoft Office PowerPoint</Application>
  <PresentationFormat>Grand écran</PresentationFormat>
  <Paragraphs>42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Calibri</vt:lpstr>
      <vt:lpstr>Century Gothic</vt:lpstr>
      <vt:lpstr>Palatino Linotype</vt:lpstr>
      <vt:lpstr>Wingdings 2</vt:lpstr>
      <vt:lpstr>Présentation de la séance de réflexion</vt:lpstr>
      <vt:lpstr>Gestion de projet Présentation</vt:lpstr>
      <vt:lpstr>Sommaire</vt:lpstr>
      <vt:lpstr>Introduction</vt:lpstr>
      <vt:lpstr>Résultats de recherche :</vt:lpstr>
      <vt:lpstr>Résultats de recherche :</vt:lpstr>
      <vt:lpstr>Résultats de recherche :</vt:lpstr>
      <vt:lpstr>Résultats de recherche :</vt:lpstr>
      <vt:lpstr>Notre solution</vt:lpstr>
      <vt:lpstr>État d’avancement du projet</vt:lpstr>
      <vt:lpstr>Pour aller plus loin</vt:lpstr>
      <vt:lpstr>- Merci pour votre attention ! 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projet Présentation</dc:title>
  <dc:creator>Morgane Albisson--Jean</dc:creator>
  <cp:lastModifiedBy>Morgane Albisson--Jean</cp:lastModifiedBy>
  <cp:revision>5</cp:revision>
  <dcterms:created xsi:type="dcterms:W3CDTF">2023-01-25T17:38:20Z</dcterms:created>
  <dcterms:modified xsi:type="dcterms:W3CDTF">2023-01-25T17:52:33Z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