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3"/>
  </p:notesMasterIdLst>
  <p:handoutMasterIdLst>
    <p:handoutMasterId r:id="rId24"/>
  </p:handoutMasterIdLst>
  <p:sldIdLst>
    <p:sldId id="363" r:id="rId2"/>
    <p:sldId id="372" r:id="rId3"/>
    <p:sldId id="371" r:id="rId4"/>
    <p:sldId id="373" r:id="rId5"/>
    <p:sldId id="408" r:id="rId6"/>
    <p:sldId id="377" r:id="rId7"/>
    <p:sldId id="417" r:id="rId8"/>
    <p:sldId id="392" r:id="rId9"/>
    <p:sldId id="411" r:id="rId10"/>
    <p:sldId id="412" r:id="rId11"/>
    <p:sldId id="410" r:id="rId12"/>
    <p:sldId id="409" r:id="rId13"/>
    <p:sldId id="416" r:id="rId14"/>
    <p:sldId id="413" r:id="rId15"/>
    <p:sldId id="414" r:id="rId16"/>
    <p:sldId id="415" r:id="rId17"/>
    <p:sldId id="394" r:id="rId18"/>
    <p:sldId id="395" r:id="rId19"/>
    <p:sldId id="378" r:id="rId20"/>
    <p:sldId id="393" r:id="rId21"/>
    <p:sldId id="407" r:id="rId22"/>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yu Apriansyah" initials="BA" lastIdx="1" clrIdx="0">
    <p:extLst>
      <p:ext uri="{19B8F6BF-5375-455C-9EA6-DF929625EA0E}">
        <p15:presenceInfo xmlns:p15="http://schemas.microsoft.com/office/powerpoint/2012/main" userId="1976f62b7da83fb0" providerId="Windows Live"/>
      </p:ext>
    </p:extLst>
  </p:cmAuthor>
  <p:cmAuthor id="2" name="Yashraj Films" initials="YF" lastIdx="1" clrIdx="1">
    <p:extLst>
      <p:ext uri="{19B8F6BF-5375-455C-9EA6-DF929625EA0E}">
        <p15:presenceInfo xmlns:p15="http://schemas.microsoft.com/office/powerpoint/2012/main" userId="4a79ae0d65f584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72F"/>
    <a:srgbClr val="FFEDC1"/>
    <a:srgbClr val="FF95D7"/>
    <a:srgbClr val="32363F"/>
    <a:srgbClr val="7F4FE3"/>
    <a:srgbClr val="203864"/>
    <a:srgbClr val="E5FAFF"/>
    <a:srgbClr val="056AE1"/>
    <a:srgbClr val="00B0F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3" autoAdjust="0"/>
    <p:restoredTop sz="95007" autoAdjust="0"/>
  </p:normalViewPr>
  <p:slideViewPr>
    <p:cSldViewPr snapToGrid="0">
      <p:cViewPr varScale="1">
        <p:scale>
          <a:sx n="46" d="100"/>
          <a:sy n="46" d="100"/>
        </p:scale>
        <p:origin x="69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BD79E-8D51-40EF-BE01-345250C80DBB}" type="datetimeFigureOut">
              <a:rPr lang="en-US" smtClean="0"/>
              <a:t>5/3/2022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C0C946-64B7-414D-AD10-7BD9923EBC03}" type="slidenum">
              <a:rPr lang="en-US" smtClean="0"/>
              <a:t>‹#›</a:t>
            </a:fld>
            <a:endParaRPr lang="en-US"/>
          </a:p>
        </p:txBody>
      </p:sp>
    </p:spTree>
    <p:extLst>
      <p:ext uri="{BB962C8B-B14F-4D97-AF65-F5344CB8AC3E}">
        <p14:creationId xmlns:p14="http://schemas.microsoft.com/office/powerpoint/2010/main" val="3342626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69B3-956F-4B25-AC46-8B843F9ECF9A}"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ACD6E-0AE1-4A3A-AF2A-3699677E9024}" type="slidenum">
              <a:rPr lang="en-US" smtClean="0"/>
              <a:t>‹#›</a:t>
            </a:fld>
            <a:endParaRPr lang="en-US"/>
          </a:p>
        </p:txBody>
      </p:sp>
    </p:spTree>
    <p:extLst>
      <p:ext uri="{BB962C8B-B14F-4D97-AF65-F5344CB8AC3E}">
        <p14:creationId xmlns:p14="http://schemas.microsoft.com/office/powerpoint/2010/main" val="207344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8ACD6E-0AE1-4A3A-AF2A-3699677E9024}" type="slidenum">
              <a:rPr lang="en-US" smtClean="0"/>
              <a:t>3</a:t>
            </a:fld>
            <a:endParaRPr lang="en-US"/>
          </a:p>
        </p:txBody>
      </p:sp>
    </p:spTree>
    <p:extLst>
      <p:ext uri="{BB962C8B-B14F-4D97-AF65-F5344CB8AC3E}">
        <p14:creationId xmlns:p14="http://schemas.microsoft.com/office/powerpoint/2010/main" val="173482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03853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348377A-EE61-4DE2-B7E1-8A960044E065}"/>
              </a:ext>
            </a:extLst>
          </p:cNvPr>
          <p:cNvSpPr>
            <a:spLocks noGrp="1"/>
          </p:cNvSpPr>
          <p:nvPr>
            <p:ph type="pic" sz="quarter" idx="12" hasCustomPrompt="1"/>
          </p:nvPr>
        </p:nvSpPr>
        <p:spPr>
          <a:xfrm>
            <a:off x="11938089" y="3810000"/>
            <a:ext cx="4286577" cy="4876800"/>
          </a:xfrm>
          <a:custGeom>
            <a:avLst/>
            <a:gdLst>
              <a:gd name="connsiteX0" fmla="*/ 0 w 4286577"/>
              <a:gd name="connsiteY0" fmla="*/ 0 h 4876800"/>
              <a:gd name="connsiteX1" fmla="*/ 4286577 w 4286577"/>
              <a:gd name="connsiteY1" fmla="*/ 0 h 4876800"/>
              <a:gd name="connsiteX2" fmla="*/ 4286577 w 4286577"/>
              <a:gd name="connsiteY2" fmla="*/ 4876800 h 4876800"/>
              <a:gd name="connsiteX3" fmla="*/ 0 w 4286577"/>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286577" h="4876800">
                <a:moveTo>
                  <a:pt x="0" y="0"/>
                </a:moveTo>
                <a:lnTo>
                  <a:pt x="4286577" y="0"/>
                </a:lnTo>
                <a:lnTo>
                  <a:pt x="4286577" y="4876800"/>
                </a:lnTo>
                <a:lnTo>
                  <a:pt x="0" y="48768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9" name="Picture Placeholder 8">
            <a:extLst>
              <a:ext uri="{FF2B5EF4-FFF2-40B4-BE49-F238E27FC236}">
                <a16:creationId xmlns:a16="http://schemas.microsoft.com/office/drawing/2014/main" id="{D42D2705-B5C6-4FB3-82CA-C8295562D00C}"/>
              </a:ext>
            </a:extLst>
          </p:cNvPr>
          <p:cNvSpPr>
            <a:spLocks noGrp="1"/>
          </p:cNvSpPr>
          <p:nvPr>
            <p:ph type="pic" sz="quarter" idx="11" hasCustomPrompt="1"/>
          </p:nvPr>
        </p:nvSpPr>
        <p:spPr>
          <a:xfrm>
            <a:off x="7000713" y="3810000"/>
            <a:ext cx="4286576" cy="4876800"/>
          </a:xfrm>
          <a:custGeom>
            <a:avLst/>
            <a:gdLst>
              <a:gd name="connsiteX0" fmla="*/ 0 w 4286576"/>
              <a:gd name="connsiteY0" fmla="*/ 0 h 4876800"/>
              <a:gd name="connsiteX1" fmla="*/ 4286576 w 4286576"/>
              <a:gd name="connsiteY1" fmla="*/ 0 h 4876800"/>
              <a:gd name="connsiteX2" fmla="*/ 4286576 w 4286576"/>
              <a:gd name="connsiteY2" fmla="*/ 4876800 h 4876800"/>
              <a:gd name="connsiteX3" fmla="*/ 0 w 4286576"/>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286576" h="4876800">
                <a:moveTo>
                  <a:pt x="0" y="0"/>
                </a:moveTo>
                <a:lnTo>
                  <a:pt x="4286576" y="0"/>
                </a:lnTo>
                <a:lnTo>
                  <a:pt x="4286576" y="4876800"/>
                </a:lnTo>
                <a:lnTo>
                  <a:pt x="0" y="48768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B39AF1E4-F959-4FEC-836A-582ADDE08824}"/>
              </a:ext>
            </a:extLst>
          </p:cNvPr>
          <p:cNvSpPr>
            <a:spLocks noGrp="1"/>
          </p:cNvSpPr>
          <p:nvPr>
            <p:ph type="pic" sz="quarter" idx="10" hasCustomPrompt="1"/>
          </p:nvPr>
        </p:nvSpPr>
        <p:spPr>
          <a:xfrm>
            <a:off x="2063336" y="3810000"/>
            <a:ext cx="4286578" cy="4876800"/>
          </a:xfrm>
          <a:custGeom>
            <a:avLst/>
            <a:gdLst>
              <a:gd name="connsiteX0" fmla="*/ 0 w 4286578"/>
              <a:gd name="connsiteY0" fmla="*/ 0 h 4876800"/>
              <a:gd name="connsiteX1" fmla="*/ 4286578 w 4286578"/>
              <a:gd name="connsiteY1" fmla="*/ 0 h 4876800"/>
              <a:gd name="connsiteX2" fmla="*/ 4286578 w 4286578"/>
              <a:gd name="connsiteY2" fmla="*/ 4876800 h 4876800"/>
              <a:gd name="connsiteX3" fmla="*/ 0 w 4286578"/>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286578" h="4876800">
                <a:moveTo>
                  <a:pt x="0" y="0"/>
                </a:moveTo>
                <a:lnTo>
                  <a:pt x="4286578" y="0"/>
                </a:lnTo>
                <a:lnTo>
                  <a:pt x="4286578" y="4876800"/>
                </a:lnTo>
                <a:lnTo>
                  <a:pt x="0" y="48768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55862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F130818-6389-4E0F-9C34-76D42053A95C}"/>
              </a:ext>
            </a:extLst>
          </p:cNvPr>
          <p:cNvSpPr>
            <a:spLocks noGrp="1"/>
          </p:cNvSpPr>
          <p:nvPr>
            <p:ph type="pic" sz="quarter" idx="13" hasCustomPrompt="1"/>
          </p:nvPr>
        </p:nvSpPr>
        <p:spPr>
          <a:xfrm>
            <a:off x="12879005" y="5547128"/>
            <a:ext cx="2701637" cy="2701637"/>
          </a:xfrm>
          <a:custGeom>
            <a:avLst/>
            <a:gdLst>
              <a:gd name="connsiteX0" fmla="*/ 770318 w 2701637"/>
              <a:gd name="connsiteY0" fmla="*/ 0 h 2701637"/>
              <a:gd name="connsiteX1" fmla="*/ 1931319 w 2701637"/>
              <a:gd name="connsiteY1" fmla="*/ 0 h 2701637"/>
              <a:gd name="connsiteX2" fmla="*/ 2701637 w 2701637"/>
              <a:gd name="connsiteY2" fmla="*/ 770318 h 2701637"/>
              <a:gd name="connsiteX3" fmla="*/ 2701637 w 2701637"/>
              <a:gd name="connsiteY3" fmla="*/ 1931319 h 2701637"/>
              <a:gd name="connsiteX4" fmla="*/ 1931319 w 2701637"/>
              <a:gd name="connsiteY4" fmla="*/ 2701637 h 2701637"/>
              <a:gd name="connsiteX5" fmla="*/ 770318 w 2701637"/>
              <a:gd name="connsiteY5" fmla="*/ 2701637 h 2701637"/>
              <a:gd name="connsiteX6" fmla="*/ 0 w 2701637"/>
              <a:gd name="connsiteY6" fmla="*/ 1931319 h 2701637"/>
              <a:gd name="connsiteX7" fmla="*/ 0 w 2701637"/>
              <a:gd name="connsiteY7" fmla="*/ 770318 h 2701637"/>
              <a:gd name="connsiteX8" fmla="*/ 770318 w 2701637"/>
              <a:gd name="connsiteY8" fmla="*/ 0 h 27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1637" h="2701637">
                <a:moveTo>
                  <a:pt x="770318" y="0"/>
                </a:moveTo>
                <a:lnTo>
                  <a:pt x="1931319" y="0"/>
                </a:lnTo>
                <a:cubicBezTo>
                  <a:pt x="2356754" y="0"/>
                  <a:pt x="2701637" y="344883"/>
                  <a:pt x="2701637" y="770318"/>
                </a:cubicBezTo>
                <a:lnTo>
                  <a:pt x="2701637" y="1931319"/>
                </a:lnTo>
                <a:cubicBezTo>
                  <a:pt x="2701637" y="2356754"/>
                  <a:pt x="2356754" y="2701637"/>
                  <a:pt x="1931319" y="2701637"/>
                </a:cubicBezTo>
                <a:lnTo>
                  <a:pt x="770318" y="2701637"/>
                </a:lnTo>
                <a:cubicBezTo>
                  <a:pt x="344883" y="2701637"/>
                  <a:pt x="0" y="2356754"/>
                  <a:pt x="0" y="1931319"/>
                </a:cubicBezTo>
                <a:lnTo>
                  <a:pt x="0" y="770318"/>
                </a:lnTo>
                <a:cubicBezTo>
                  <a:pt x="0" y="344883"/>
                  <a:pt x="344883" y="0"/>
                  <a:pt x="77031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2" name="Picture Placeholder 11">
            <a:extLst>
              <a:ext uri="{FF2B5EF4-FFF2-40B4-BE49-F238E27FC236}">
                <a16:creationId xmlns:a16="http://schemas.microsoft.com/office/drawing/2014/main" id="{60D6855E-9F63-453E-BE29-A93824F385FC}"/>
              </a:ext>
            </a:extLst>
          </p:cNvPr>
          <p:cNvSpPr>
            <a:spLocks noGrp="1"/>
          </p:cNvSpPr>
          <p:nvPr>
            <p:ph type="pic" sz="quarter" idx="12" hasCustomPrompt="1"/>
          </p:nvPr>
        </p:nvSpPr>
        <p:spPr>
          <a:xfrm>
            <a:off x="8991601" y="5547128"/>
            <a:ext cx="2701637" cy="2701637"/>
          </a:xfrm>
          <a:custGeom>
            <a:avLst/>
            <a:gdLst>
              <a:gd name="connsiteX0" fmla="*/ 770318 w 2701637"/>
              <a:gd name="connsiteY0" fmla="*/ 0 h 2701637"/>
              <a:gd name="connsiteX1" fmla="*/ 1931319 w 2701637"/>
              <a:gd name="connsiteY1" fmla="*/ 0 h 2701637"/>
              <a:gd name="connsiteX2" fmla="*/ 2701637 w 2701637"/>
              <a:gd name="connsiteY2" fmla="*/ 770318 h 2701637"/>
              <a:gd name="connsiteX3" fmla="*/ 2701637 w 2701637"/>
              <a:gd name="connsiteY3" fmla="*/ 1931319 h 2701637"/>
              <a:gd name="connsiteX4" fmla="*/ 1931319 w 2701637"/>
              <a:gd name="connsiteY4" fmla="*/ 2701637 h 2701637"/>
              <a:gd name="connsiteX5" fmla="*/ 770318 w 2701637"/>
              <a:gd name="connsiteY5" fmla="*/ 2701637 h 2701637"/>
              <a:gd name="connsiteX6" fmla="*/ 0 w 2701637"/>
              <a:gd name="connsiteY6" fmla="*/ 1931319 h 2701637"/>
              <a:gd name="connsiteX7" fmla="*/ 0 w 2701637"/>
              <a:gd name="connsiteY7" fmla="*/ 770318 h 2701637"/>
              <a:gd name="connsiteX8" fmla="*/ 770318 w 2701637"/>
              <a:gd name="connsiteY8" fmla="*/ 0 h 27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1637" h="2701637">
                <a:moveTo>
                  <a:pt x="770318" y="0"/>
                </a:moveTo>
                <a:lnTo>
                  <a:pt x="1931319" y="0"/>
                </a:lnTo>
                <a:cubicBezTo>
                  <a:pt x="2356754" y="0"/>
                  <a:pt x="2701637" y="344883"/>
                  <a:pt x="2701637" y="770318"/>
                </a:cubicBezTo>
                <a:lnTo>
                  <a:pt x="2701637" y="1931319"/>
                </a:lnTo>
                <a:cubicBezTo>
                  <a:pt x="2701637" y="2356754"/>
                  <a:pt x="2356754" y="2701637"/>
                  <a:pt x="1931319" y="2701637"/>
                </a:cubicBezTo>
                <a:lnTo>
                  <a:pt x="770318" y="2701637"/>
                </a:lnTo>
                <a:cubicBezTo>
                  <a:pt x="344883" y="2701637"/>
                  <a:pt x="0" y="2356754"/>
                  <a:pt x="0" y="1931319"/>
                </a:cubicBezTo>
                <a:lnTo>
                  <a:pt x="0" y="770318"/>
                </a:lnTo>
                <a:cubicBezTo>
                  <a:pt x="0" y="344883"/>
                  <a:pt x="344883" y="0"/>
                  <a:pt x="77031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0" name="Picture Placeholder 9">
            <a:extLst>
              <a:ext uri="{FF2B5EF4-FFF2-40B4-BE49-F238E27FC236}">
                <a16:creationId xmlns:a16="http://schemas.microsoft.com/office/drawing/2014/main" id="{564CE59C-5B9E-4543-954A-09498825154B}"/>
              </a:ext>
            </a:extLst>
          </p:cNvPr>
          <p:cNvSpPr>
            <a:spLocks noGrp="1"/>
          </p:cNvSpPr>
          <p:nvPr>
            <p:ph type="pic" sz="quarter" idx="11" hasCustomPrompt="1"/>
          </p:nvPr>
        </p:nvSpPr>
        <p:spPr>
          <a:xfrm>
            <a:off x="12879005" y="914401"/>
            <a:ext cx="2701637" cy="2701637"/>
          </a:xfrm>
          <a:custGeom>
            <a:avLst/>
            <a:gdLst>
              <a:gd name="connsiteX0" fmla="*/ 770318 w 2701637"/>
              <a:gd name="connsiteY0" fmla="*/ 0 h 2701637"/>
              <a:gd name="connsiteX1" fmla="*/ 1931319 w 2701637"/>
              <a:gd name="connsiteY1" fmla="*/ 0 h 2701637"/>
              <a:gd name="connsiteX2" fmla="*/ 2701637 w 2701637"/>
              <a:gd name="connsiteY2" fmla="*/ 770318 h 2701637"/>
              <a:gd name="connsiteX3" fmla="*/ 2701637 w 2701637"/>
              <a:gd name="connsiteY3" fmla="*/ 1931319 h 2701637"/>
              <a:gd name="connsiteX4" fmla="*/ 1931319 w 2701637"/>
              <a:gd name="connsiteY4" fmla="*/ 2701637 h 2701637"/>
              <a:gd name="connsiteX5" fmla="*/ 770318 w 2701637"/>
              <a:gd name="connsiteY5" fmla="*/ 2701637 h 2701637"/>
              <a:gd name="connsiteX6" fmla="*/ 0 w 2701637"/>
              <a:gd name="connsiteY6" fmla="*/ 1931319 h 2701637"/>
              <a:gd name="connsiteX7" fmla="*/ 0 w 2701637"/>
              <a:gd name="connsiteY7" fmla="*/ 770318 h 2701637"/>
              <a:gd name="connsiteX8" fmla="*/ 770318 w 2701637"/>
              <a:gd name="connsiteY8" fmla="*/ 0 h 27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1637" h="2701637">
                <a:moveTo>
                  <a:pt x="770318" y="0"/>
                </a:moveTo>
                <a:lnTo>
                  <a:pt x="1931319" y="0"/>
                </a:lnTo>
                <a:cubicBezTo>
                  <a:pt x="2356754" y="0"/>
                  <a:pt x="2701637" y="344883"/>
                  <a:pt x="2701637" y="770318"/>
                </a:cubicBezTo>
                <a:lnTo>
                  <a:pt x="2701637" y="1931319"/>
                </a:lnTo>
                <a:cubicBezTo>
                  <a:pt x="2701637" y="2356754"/>
                  <a:pt x="2356754" y="2701637"/>
                  <a:pt x="1931319" y="2701637"/>
                </a:cubicBezTo>
                <a:lnTo>
                  <a:pt x="770318" y="2701637"/>
                </a:lnTo>
                <a:cubicBezTo>
                  <a:pt x="344883" y="2701637"/>
                  <a:pt x="0" y="2356754"/>
                  <a:pt x="0" y="1931319"/>
                </a:cubicBezTo>
                <a:lnTo>
                  <a:pt x="0" y="770318"/>
                </a:lnTo>
                <a:cubicBezTo>
                  <a:pt x="0" y="344883"/>
                  <a:pt x="344883" y="0"/>
                  <a:pt x="77031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8" name="Picture Placeholder 7">
            <a:extLst>
              <a:ext uri="{FF2B5EF4-FFF2-40B4-BE49-F238E27FC236}">
                <a16:creationId xmlns:a16="http://schemas.microsoft.com/office/drawing/2014/main" id="{086D3A97-CA52-49D7-B1E9-2F6B5F796538}"/>
              </a:ext>
            </a:extLst>
          </p:cNvPr>
          <p:cNvSpPr>
            <a:spLocks noGrp="1"/>
          </p:cNvSpPr>
          <p:nvPr>
            <p:ph type="pic" sz="quarter" idx="10" hasCustomPrompt="1"/>
          </p:nvPr>
        </p:nvSpPr>
        <p:spPr>
          <a:xfrm>
            <a:off x="8991601" y="914401"/>
            <a:ext cx="2701637" cy="2701637"/>
          </a:xfrm>
          <a:custGeom>
            <a:avLst/>
            <a:gdLst>
              <a:gd name="connsiteX0" fmla="*/ 770318 w 2701637"/>
              <a:gd name="connsiteY0" fmla="*/ 0 h 2701637"/>
              <a:gd name="connsiteX1" fmla="*/ 1931319 w 2701637"/>
              <a:gd name="connsiteY1" fmla="*/ 0 h 2701637"/>
              <a:gd name="connsiteX2" fmla="*/ 2701637 w 2701637"/>
              <a:gd name="connsiteY2" fmla="*/ 770318 h 2701637"/>
              <a:gd name="connsiteX3" fmla="*/ 2701637 w 2701637"/>
              <a:gd name="connsiteY3" fmla="*/ 1931319 h 2701637"/>
              <a:gd name="connsiteX4" fmla="*/ 1931319 w 2701637"/>
              <a:gd name="connsiteY4" fmla="*/ 2701637 h 2701637"/>
              <a:gd name="connsiteX5" fmla="*/ 770318 w 2701637"/>
              <a:gd name="connsiteY5" fmla="*/ 2701637 h 2701637"/>
              <a:gd name="connsiteX6" fmla="*/ 0 w 2701637"/>
              <a:gd name="connsiteY6" fmla="*/ 1931319 h 2701637"/>
              <a:gd name="connsiteX7" fmla="*/ 0 w 2701637"/>
              <a:gd name="connsiteY7" fmla="*/ 770318 h 2701637"/>
              <a:gd name="connsiteX8" fmla="*/ 770318 w 2701637"/>
              <a:gd name="connsiteY8" fmla="*/ 0 h 27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1637" h="2701637">
                <a:moveTo>
                  <a:pt x="770318" y="0"/>
                </a:moveTo>
                <a:lnTo>
                  <a:pt x="1931319" y="0"/>
                </a:lnTo>
                <a:cubicBezTo>
                  <a:pt x="2356754" y="0"/>
                  <a:pt x="2701637" y="344883"/>
                  <a:pt x="2701637" y="770318"/>
                </a:cubicBezTo>
                <a:lnTo>
                  <a:pt x="2701637" y="1931319"/>
                </a:lnTo>
                <a:cubicBezTo>
                  <a:pt x="2701637" y="2356754"/>
                  <a:pt x="2356754" y="2701637"/>
                  <a:pt x="1931319" y="2701637"/>
                </a:cubicBezTo>
                <a:lnTo>
                  <a:pt x="770318" y="2701637"/>
                </a:lnTo>
                <a:cubicBezTo>
                  <a:pt x="344883" y="2701637"/>
                  <a:pt x="0" y="2356754"/>
                  <a:pt x="0" y="1931319"/>
                </a:cubicBezTo>
                <a:lnTo>
                  <a:pt x="0" y="770318"/>
                </a:lnTo>
                <a:cubicBezTo>
                  <a:pt x="0" y="344883"/>
                  <a:pt x="344883" y="0"/>
                  <a:pt x="77031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14019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5E7A057-28CC-4E1F-925F-E7F96D37728F}"/>
              </a:ext>
            </a:extLst>
          </p:cNvPr>
          <p:cNvSpPr>
            <a:spLocks noGrp="1"/>
          </p:cNvSpPr>
          <p:nvPr>
            <p:ph type="pic" sz="quarter" idx="10" hasCustomPrompt="1"/>
          </p:nvPr>
        </p:nvSpPr>
        <p:spPr>
          <a:xfrm>
            <a:off x="914399" y="910936"/>
            <a:ext cx="8465128" cy="8465128"/>
          </a:xfrm>
          <a:custGeom>
            <a:avLst/>
            <a:gdLst>
              <a:gd name="connsiteX0" fmla="*/ 0 w 8465128"/>
              <a:gd name="connsiteY0" fmla="*/ 0 h 8465128"/>
              <a:gd name="connsiteX1" fmla="*/ 8465128 w 8465128"/>
              <a:gd name="connsiteY1" fmla="*/ 0 h 8465128"/>
              <a:gd name="connsiteX2" fmla="*/ 8465128 w 8465128"/>
              <a:gd name="connsiteY2" fmla="*/ 8465128 h 8465128"/>
              <a:gd name="connsiteX3" fmla="*/ 0 w 8465128"/>
              <a:gd name="connsiteY3" fmla="*/ 8465128 h 8465128"/>
            </a:gdLst>
            <a:ahLst/>
            <a:cxnLst>
              <a:cxn ang="0">
                <a:pos x="connsiteX0" y="connsiteY0"/>
              </a:cxn>
              <a:cxn ang="0">
                <a:pos x="connsiteX1" y="connsiteY1"/>
              </a:cxn>
              <a:cxn ang="0">
                <a:pos x="connsiteX2" y="connsiteY2"/>
              </a:cxn>
              <a:cxn ang="0">
                <a:pos x="connsiteX3" y="connsiteY3"/>
              </a:cxn>
            </a:cxnLst>
            <a:rect l="l" t="t" r="r" b="b"/>
            <a:pathLst>
              <a:path w="8465128" h="8465128">
                <a:moveTo>
                  <a:pt x="0" y="0"/>
                </a:moveTo>
                <a:lnTo>
                  <a:pt x="8465128" y="0"/>
                </a:lnTo>
                <a:lnTo>
                  <a:pt x="8465128" y="8465128"/>
                </a:lnTo>
                <a:lnTo>
                  <a:pt x="0" y="8465128"/>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71600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523BA8D-0730-4990-8645-4BB419EA824F}"/>
              </a:ext>
            </a:extLst>
          </p:cNvPr>
          <p:cNvSpPr>
            <a:spLocks noGrp="1"/>
          </p:cNvSpPr>
          <p:nvPr>
            <p:ph type="pic" sz="quarter" idx="10" hasCustomPrompt="1"/>
          </p:nvPr>
        </p:nvSpPr>
        <p:spPr>
          <a:xfrm>
            <a:off x="9296400" y="2216727"/>
            <a:ext cx="8188036" cy="5237018"/>
          </a:xfrm>
          <a:custGeom>
            <a:avLst/>
            <a:gdLst>
              <a:gd name="connsiteX0" fmla="*/ 0 w 8188036"/>
              <a:gd name="connsiteY0" fmla="*/ 0 h 5237018"/>
              <a:gd name="connsiteX1" fmla="*/ 8188036 w 8188036"/>
              <a:gd name="connsiteY1" fmla="*/ 0 h 5237018"/>
              <a:gd name="connsiteX2" fmla="*/ 8188036 w 8188036"/>
              <a:gd name="connsiteY2" fmla="*/ 5237018 h 5237018"/>
              <a:gd name="connsiteX3" fmla="*/ 0 w 8188036"/>
              <a:gd name="connsiteY3" fmla="*/ 5237018 h 5237018"/>
            </a:gdLst>
            <a:ahLst/>
            <a:cxnLst>
              <a:cxn ang="0">
                <a:pos x="connsiteX0" y="connsiteY0"/>
              </a:cxn>
              <a:cxn ang="0">
                <a:pos x="connsiteX1" y="connsiteY1"/>
              </a:cxn>
              <a:cxn ang="0">
                <a:pos x="connsiteX2" y="connsiteY2"/>
              </a:cxn>
              <a:cxn ang="0">
                <a:pos x="connsiteX3" y="connsiteY3"/>
              </a:cxn>
            </a:cxnLst>
            <a:rect l="l" t="t" r="r" b="b"/>
            <a:pathLst>
              <a:path w="8188036" h="5237018">
                <a:moveTo>
                  <a:pt x="0" y="0"/>
                </a:moveTo>
                <a:lnTo>
                  <a:pt x="8188036" y="0"/>
                </a:lnTo>
                <a:lnTo>
                  <a:pt x="8188036" y="5237018"/>
                </a:lnTo>
                <a:lnTo>
                  <a:pt x="0" y="5237018"/>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4116630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1137183-229A-4F66-8B68-E1978C2A6062}"/>
              </a:ext>
            </a:extLst>
          </p:cNvPr>
          <p:cNvSpPr>
            <a:spLocks noGrp="1"/>
          </p:cNvSpPr>
          <p:nvPr>
            <p:ph type="pic" sz="quarter" idx="10" hasCustomPrompt="1"/>
          </p:nvPr>
        </p:nvSpPr>
        <p:spPr>
          <a:xfrm>
            <a:off x="1404202" y="977536"/>
            <a:ext cx="3584820" cy="7530208"/>
          </a:xfrm>
          <a:custGeom>
            <a:avLst/>
            <a:gdLst>
              <a:gd name="connsiteX0" fmla="*/ 423869 w 3584820"/>
              <a:gd name="connsiteY0" fmla="*/ 0 h 7530208"/>
              <a:gd name="connsiteX1" fmla="*/ 3160951 w 3584820"/>
              <a:gd name="connsiteY1" fmla="*/ 0 h 7530208"/>
              <a:gd name="connsiteX2" fmla="*/ 3584820 w 3584820"/>
              <a:gd name="connsiteY2" fmla="*/ 423869 h 7530208"/>
              <a:gd name="connsiteX3" fmla="*/ 3584820 w 3584820"/>
              <a:gd name="connsiteY3" fmla="*/ 7106339 h 7530208"/>
              <a:gd name="connsiteX4" fmla="*/ 3160951 w 3584820"/>
              <a:gd name="connsiteY4" fmla="*/ 7530208 h 7530208"/>
              <a:gd name="connsiteX5" fmla="*/ 423869 w 3584820"/>
              <a:gd name="connsiteY5" fmla="*/ 7530208 h 7530208"/>
              <a:gd name="connsiteX6" fmla="*/ 0 w 3584820"/>
              <a:gd name="connsiteY6" fmla="*/ 7106339 h 7530208"/>
              <a:gd name="connsiteX7" fmla="*/ 0 w 3584820"/>
              <a:gd name="connsiteY7" fmla="*/ 423869 h 7530208"/>
              <a:gd name="connsiteX8" fmla="*/ 423869 w 3584820"/>
              <a:gd name="connsiteY8" fmla="*/ 0 h 7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4820" h="7530208">
                <a:moveTo>
                  <a:pt x="423869" y="0"/>
                </a:moveTo>
                <a:lnTo>
                  <a:pt x="3160951" y="0"/>
                </a:lnTo>
                <a:cubicBezTo>
                  <a:pt x="3395047" y="0"/>
                  <a:pt x="3584820" y="189773"/>
                  <a:pt x="3584820" y="423869"/>
                </a:cubicBezTo>
                <a:lnTo>
                  <a:pt x="3584820" y="7106339"/>
                </a:lnTo>
                <a:cubicBezTo>
                  <a:pt x="3584820" y="7340435"/>
                  <a:pt x="3395047" y="7530208"/>
                  <a:pt x="3160951" y="7530208"/>
                </a:cubicBezTo>
                <a:lnTo>
                  <a:pt x="423869" y="7530208"/>
                </a:lnTo>
                <a:cubicBezTo>
                  <a:pt x="189773" y="7530208"/>
                  <a:pt x="0" y="7340435"/>
                  <a:pt x="0" y="7106339"/>
                </a:cubicBezTo>
                <a:lnTo>
                  <a:pt x="0" y="423869"/>
                </a:lnTo>
                <a:cubicBezTo>
                  <a:pt x="0" y="189773"/>
                  <a:pt x="189773" y="0"/>
                  <a:pt x="423869"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8B8F68CD-86CA-4D0D-9703-176723C52C0A}"/>
              </a:ext>
            </a:extLst>
          </p:cNvPr>
          <p:cNvSpPr>
            <a:spLocks noGrp="1"/>
          </p:cNvSpPr>
          <p:nvPr>
            <p:ph type="pic" sz="quarter" idx="11" hasCustomPrompt="1"/>
          </p:nvPr>
        </p:nvSpPr>
        <p:spPr>
          <a:xfrm>
            <a:off x="3800261" y="4742640"/>
            <a:ext cx="3584820" cy="7530208"/>
          </a:xfrm>
          <a:custGeom>
            <a:avLst/>
            <a:gdLst>
              <a:gd name="connsiteX0" fmla="*/ 423869 w 3584820"/>
              <a:gd name="connsiteY0" fmla="*/ 0 h 7530208"/>
              <a:gd name="connsiteX1" fmla="*/ 3160951 w 3584820"/>
              <a:gd name="connsiteY1" fmla="*/ 0 h 7530208"/>
              <a:gd name="connsiteX2" fmla="*/ 3584820 w 3584820"/>
              <a:gd name="connsiteY2" fmla="*/ 423869 h 7530208"/>
              <a:gd name="connsiteX3" fmla="*/ 3584820 w 3584820"/>
              <a:gd name="connsiteY3" fmla="*/ 7106339 h 7530208"/>
              <a:gd name="connsiteX4" fmla="*/ 3160951 w 3584820"/>
              <a:gd name="connsiteY4" fmla="*/ 7530208 h 7530208"/>
              <a:gd name="connsiteX5" fmla="*/ 423869 w 3584820"/>
              <a:gd name="connsiteY5" fmla="*/ 7530208 h 7530208"/>
              <a:gd name="connsiteX6" fmla="*/ 0 w 3584820"/>
              <a:gd name="connsiteY6" fmla="*/ 7106339 h 7530208"/>
              <a:gd name="connsiteX7" fmla="*/ 0 w 3584820"/>
              <a:gd name="connsiteY7" fmla="*/ 423869 h 7530208"/>
              <a:gd name="connsiteX8" fmla="*/ 423869 w 3584820"/>
              <a:gd name="connsiteY8" fmla="*/ 0 h 7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4820" h="7530208">
                <a:moveTo>
                  <a:pt x="423869" y="0"/>
                </a:moveTo>
                <a:lnTo>
                  <a:pt x="3160951" y="0"/>
                </a:lnTo>
                <a:cubicBezTo>
                  <a:pt x="3395047" y="0"/>
                  <a:pt x="3584820" y="189773"/>
                  <a:pt x="3584820" y="423869"/>
                </a:cubicBezTo>
                <a:lnTo>
                  <a:pt x="3584820" y="7106339"/>
                </a:lnTo>
                <a:cubicBezTo>
                  <a:pt x="3584820" y="7340435"/>
                  <a:pt x="3395047" y="7530208"/>
                  <a:pt x="3160951" y="7530208"/>
                </a:cubicBezTo>
                <a:lnTo>
                  <a:pt x="423869" y="7530208"/>
                </a:lnTo>
                <a:cubicBezTo>
                  <a:pt x="189773" y="7530208"/>
                  <a:pt x="0" y="7340435"/>
                  <a:pt x="0" y="7106339"/>
                </a:cubicBezTo>
                <a:lnTo>
                  <a:pt x="0" y="423869"/>
                </a:lnTo>
                <a:cubicBezTo>
                  <a:pt x="0" y="189773"/>
                  <a:pt x="189773" y="0"/>
                  <a:pt x="423869"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613659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5DF9ADA-662F-438D-B251-DF1730077769}"/>
              </a:ext>
            </a:extLst>
          </p:cNvPr>
          <p:cNvSpPr>
            <a:spLocks noGrp="1"/>
          </p:cNvSpPr>
          <p:nvPr>
            <p:ph type="pic" sz="quarter" idx="10" hasCustomPrompt="1"/>
          </p:nvPr>
        </p:nvSpPr>
        <p:spPr>
          <a:xfrm>
            <a:off x="8922328" y="1995055"/>
            <a:ext cx="7980217" cy="4391890"/>
          </a:xfrm>
          <a:custGeom>
            <a:avLst/>
            <a:gdLst>
              <a:gd name="connsiteX0" fmla="*/ 0 w 7980217"/>
              <a:gd name="connsiteY0" fmla="*/ 0 h 4391890"/>
              <a:gd name="connsiteX1" fmla="*/ 7980217 w 7980217"/>
              <a:gd name="connsiteY1" fmla="*/ 0 h 4391890"/>
              <a:gd name="connsiteX2" fmla="*/ 7980217 w 7980217"/>
              <a:gd name="connsiteY2" fmla="*/ 4391890 h 4391890"/>
              <a:gd name="connsiteX3" fmla="*/ 0 w 7980217"/>
              <a:gd name="connsiteY3" fmla="*/ 4391890 h 4391890"/>
            </a:gdLst>
            <a:ahLst/>
            <a:cxnLst>
              <a:cxn ang="0">
                <a:pos x="connsiteX0" y="connsiteY0"/>
              </a:cxn>
              <a:cxn ang="0">
                <a:pos x="connsiteX1" y="connsiteY1"/>
              </a:cxn>
              <a:cxn ang="0">
                <a:pos x="connsiteX2" y="connsiteY2"/>
              </a:cxn>
              <a:cxn ang="0">
                <a:pos x="connsiteX3" y="connsiteY3"/>
              </a:cxn>
            </a:cxnLst>
            <a:rect l="l" t="t" r="r" b="b"/>
            <a:pathLst>
              <a:path w="7980217" h="4391890">
                <a:moveTo>
                  <a:pt x="0" y="0"/>
                </a:moveTo>
                <a:lnTo>
                  <a:pt x="7980217" y="0"/>
                </a:lnTo>
                <a:lnTo>
                  <a:pt x="7980217" y="4391890"/>
                </a:lnTo>
                <a:lnTo>
                  <a:pt x="0" y="439189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674365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C8E39C-B8D0-4BBD-B446-F72019BABFB0}"/>
              </a:ext>
            </a:extLst>
          </p:cNvPr>
          <p:cNvSpPr>
            <a:spLocks noGrp="1"/>
          </p:cNvSpPr>
          <p:nvPr>
            <p:ph type="pic" sz="quarter" idx="10" hasCustomPrompt="1"/>
          </p:nvPr>
        </p:nvSpPr>
        <p:spPr>
          <a:xfrm>
            <a:off x="-387927" y="1990622"/>
            <a:ext cx="8577072" cy="6419088"/>
          </a:xfrm>
          <a:custGeom>
            <a:avLst/>
            <a:gdLst>
              <a:gd name="connsiteX0" fmla="*/ 0 w 8853054"/>
              <a:gd name="connsiteY0" fmla="*/ 0 h 6622472"/>
              <a:gd name="connsiteX1" fmla="*/ 8853054 w 8853054"/>
              <a:gd name="connsiteY1" fmla="*/ 0 h 6622472"/>
              <a:gd name="connsiteX2" fmla="*/ 8853054 w 8853054"/>
              <a:gd name="connsiteY2" fmla="*/ 6622472 h 6622472"/>
              <a:gd name="connsiteX3" fmla="*/ 0 w 8853054"/>
              <a:gd name="connsiteY3" fmla="*/ 6622472 h 6622472"/>
            </a:gdLst>
            <a:ahLst/>
            <a:cxnLst>
              <a:cxn ang="0">
                <a:pos x="connsiteX0" y="connsiteY0"/>
              </a:cxn>
              <a:cxn ang="0">
                <a:pos x="connsiteX1" y="connsiteY1"/>
              </a:cxn>
              <a:cxn ang="0">
                <a:pos x="connsiteX2" y="connsiteY2"/>
              </a:cxn>
              <a:cxn ang="0">
                <a:pos x="connsiteX3" y="connsiteY3"/>
              </a:cxn>
            </a:cxnLst>
            <a:rect l="l" t="t" r="r" b="b"/>
            <a:pathLst>
              <a:path w="8853054" h="6622472">
                <a:moveTo>
                  <a:pt x="0" y="0"/>
                </a:moveTo>
                <a:lnTo>
                  <a:pt x="8853054" y="0"/>
                </a:lnTo>
                <a:lnTo>
                  <a:pt x="8853054" y="6622472"/>
                </a:lnTo>
                <a:lnTo>
                  <a:pt x="0" y="6622472"/>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4100196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FA94668-8EA8-4653-A4F2-75B81BD77851}"/>
              </a:ext>
            </a:extLst>
          </p:cNvPr>
          <p:cNvSpPr>
            <a:spLocks noGrp="1"/>
          </p:cNvSpPr>
          <p:nvPr>
            <p:ph type="pic" sz="quarter" idx="14" hasCustomPrompt="1"/>
          </p:nvPr>
        </p:nvSpPr>
        <p:spPr>
          <a:xfrm>
            <a:off x="13172744" y="5298826"/>
            <a:ext cx="3890896" cy="3890894"/>
          </a:xfrm>
          <a:custGeom>
            <a:avLst/>
            <a:gdLst>
              <a:gd name="connsiteX0" fmla="*/ 0 w 3890896"/>
              <a:gd name="connsiteY0" fmla="*/ 0 h 3890894"/>
              <a:gd name="connsiteX1" fmla="*/ 3890896 w 3890896"/>
              <a:gd name="connsiteY1" fmla="*/ 0 h 3890894"/>
              <a:gd name="connsiteX2" fmla="*/ 3890896 w 3890896"/>
              <a:gd name="connsiteY2" fmla="*/ 3890894 h 3890894"/>
              <a:gd name="connsiteX3" fmla="*/ 0 w 3890896"/>
              <a:gd name="connsiteY3" fmla="*/ 3890894 h 3890894"/>
            </a:gdLst>
            <a:ahLst/>
            <a:cxnLst>
              <a:cxn ang="0">
                <a:pos x="connsiteX0" y="connsiteY0"/>
              </a:cxn>
              <a:cxn ang="0">
                <a:pos x="connsiteX1" y="connsiteY1"/>
              </a:cxn>
              <a:cxn ang="0">
                <a:pos x="connsiteX2" y="connsiteY2"/>
              </a:cxn>
              <a:cxn ang="0">
                <a:pos x="connsiteX3" y="connsiteY3"/>
              </a:cxn>
            </a:cxnLst>
            <a:rect l="l" t="t" r="r" b="b"/>
            <a:pathLst>
              <a:path w="3890896" h="3890894">
                <a:moveTo>
                  <a:pt x="0" y="0"/>
                </a:moveTo>
                <a:lnTo>
                  <a:pt x="3890896" y="0"/>
                </a:lnTo>
                <a:lnTo>
                  <a:pt x="3890896" y="3890894"/>
                </a:lnTo>
                <a:lnTo>
                  <a:pt x="0" y="3890894"/>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7C68DD74-50E0-443D-B11F-A4D7D1E0D12E}"/>
              </a:ext>
            </a:extLst>
          </p:cNvPr>
          <p:cNvSpPr>
            <a:spLocks noGrp="1"/>
          </p:cNvSpPr>
          <p:nvPr>
            <p:ph type="pic" sz="quarter" idx="13" hasCustomPrompt="1"/>
          </p:nvPr>
        </p:nvSpPr>
        <p:spPr>
          <a:xfrm>
            <a:off x="8943000" y="5298826"/>
            <a:ext cx="3890895" cy="3890894"/>
          </a:xfrm>
          <a:custGeom>
            <a:avLst/>
            <a:gdLst>
              <a:gd name="connsiteX0" fmla="*/ 0 w 3890895"/>
              <a:gd name="connsiteY0" fmla="*/ 0 h 3890894"/>
              <a:gd name="connsiteX1" fmla="*/ 3890895 w 3890895"/>
              <a:gd name="connsiteY1" fmla="*/ 0 h 3890894"/>
              <a:gd name="connsiteX2" fmla="*/ 3890895 w 3890895"/>
              <a:gd name="connsiteY2" fmla="*/ 3890894 h 3890894"/>
              <a:gd name="connsiteX3" fmla="*/ 0 w 3890895"/>
              <a:gd name="connsiteY3" fmla="*/ 3890894 h 3890894"/>
            </a:gdLst>
            <a:ahLst/>
            <a:cxnLst>
              <a:cxn ang="0">
                <a:pos x="connsiteX0" y="connsiteY0"/>
              </a:cxn>
              <a:cxn ang="0">
                <a:pos x="connsiteX1" y="connsiteY1"/>
              </a:cxn>
              <a:cxn ang="0">
                <a:pos x="connsiteX2" y="connsiteY2"/>
              </a:cxn>
              <a:cxn ang="0">
                <a:pos x="connsiteX3" y="connsiteY3"/>
              </a:cxn>
            </a:cxnLst>
            <a:rect l="l" t="t" r="r" b="b"/>
            <a:pathLst>
              <a:path w="3890895" h="3890894">
                <a:moveTo>
                  <a:pt x="0" y="0"/>
                </a:moveTo>
                <a:lnTo>
                  <a:pt x="3890895" y="0"/>
                </a:lnTo>
                <a:lnTo>
                  <a:pt x="3890895" y="3890894"/>
                </a:lnTo>
                <a:lnTo>
                  <a:pt x="0" y="3890894"/>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13">
            <a:extLst>
              <a:ext uri="{FF2B5EF4-FFF2-40B4-BE49-F238E27FC236}">
                <a16:creationId xmlns:a16="http://schemas.microsoft.com/office/drawing/2014/main" id="{AF5C1C4D-792A-4106-804B-EDAB5FDE6D49}"/>
              </a:ext>
            </a:extLst>
          </p:cNvPr>
          <p:cNvSpPr>
            <a:spLocks noGrp="1"/>
          </p:cNvSpPr>
          <p:nvPr>
            <p:ph type="pic" sz="quarter" idx="12" hasCustomPrompt="1"/>
          </p:nvPr>
        </p:nvSpPr>
        <p:spPr>
          <a:xfrm>
            <a:off x="13172744" y="1097280"/>
            <a:ext cx="3890896" cy="3890894"/>
          </a:xfrm>
          <a:custGeom>
            <a:avLst/>
            <a:gdLst>
              <a:gd name="connsiteX0" fmla="*/ 0 w 3890896"/>
              <a:gd name="connsiteY0" fmla="*/ 0 h 3890894"/>
              <a:gd name="connsiteX1" fmla="*/ 3890896 w 3890896"/>
              <a:gd name="connsiteY1" fmla="*/ 0 h 3890894"/>
              <a:gd name="connsiteX2" fmla="*/ 3890896 w 3890896"/>
              <a:gd name="connsiteY2" fmla="*/ 3890894 h 3890894"/>
              <a:gd name="connsiteX3" fmla="*/ 0 w 3890896"/>
              <a:gd name="connsiteY3" fmla="*/ 3890894 h 3890894"/>
            </a:gdLst>
            <a:ahLst/>
            <a:cxnLst>
              <a:cxn ang="0">
                <a:pos x="connsiteX0" y="connsiteY0"/>
              </a:cxn>
              <a:cxn ang="0">
                <a:pos x="connsiteX1" y="connsiteY1"/>
              </a:cxn>
              <a:cxn ang="0">
                <a:pos x="connsiteX2" y="connsiteY2"/>
              </a:cxn>
              <a:cxn ang="0">
                <a:pos x="connsiteX3" y="connsiteY3"/>
              </a:cxn>
            </a:cxnLst>
            <a:rect l="l" t="t" r="r" b="b"/>
            <a:pathLst>
              <a:path w="3890896" h="3890894">
                <a:moveTo>
                  <a:pt x="0" y="0"/>
                </a:moveTo>
                <a:lnTo>
                  <a:pt x="3890896" y="0"/>
                </a:lnTo>
                <a:lnTo>
                  <a:pt x="3890896" y="3890894"/>
                </a:lnTo>
                <a:lnTo>
                  <a:pt x="0" y="3890894"/>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2" name="Picture Placeholder 11">
            <a:extLst>
              <a:ext uri="{FF2B5EF4-FFF2-40B4-BE49-F238E27FC236}">
                <a16:creationId xmlns:a16="http://schemas.microsoft.com/office/drawing/2014/main" id="{318F69D3-82A4-453C-84C2-49D32F2AB5DB}"/>
              </a:ext>
            </a:extLst>
          </p:cNvPr>
          <p:cNvSpPr>
            <a:spLocks noGrp="1"/>
          </p:cNvSpPr>
          <p:nvPr>
            <p:ph type="pic" sz="quarter" idx="11" hasCustomPrompt="1"/>
          </p:nvPr>
        </p:nvSpPr>
        <p:spPr>
          <a:xfrm>
            <a:off x="8943001" y="1097280"/>
            <a:ext cx="3890895" cy="3890894"/>
          </a:xfrm>
          <a:custGeom>
            <a:avLst/>
            <a:gdLst>
              <a:gd name="connsiteX0" fmla="*/ 0 w 3890895"/>
              <a:gd name="connsiteY0" fmla="*/ 0 h 3890894"/>
              <a:gd name="connsiteX1" fmla="*/ 3890895 w 3890895"/>
              <a:gd name="connsiteY1" fmla="*/ 0 h 3890894"/>
              <a:gd name="connsiteX2" fmla="*/ 3890895 w 3890895"/>
              <a:gd name="connsiteY2" fmla="*/ 3890894 h 3890894"/>
              <a:gd name="connsiteX3" fmla="*/ 0 w 3890895"/>
              <a:gd name="connsiteY3" fmla="*/ 3890894 h 3890894"/>
            </a:gdLst>
            <a:ahLst/>
            <a:cxnLst>
              <a:cxn ang="0">
                <a:pos x="connsiteX0" y="connsiteY0"/>
              </a:cxn>
              <a:cxn ang="0">
                <a:pos x="connsiteX1" y="connsiteY1"/>
              </a:cxn>
              <a:cxn ang="0">
                <a:pos x="connsiteX2" y="connsiteY2"/>
              </a:cxn>
              <a:cxn ang="0">
                <a:pos x="connsiteX3" y="connsiteY3"/>
              </a:cxn>
            </a:cxnLst>
            <a:rect l="l" t="t" r="r" b="b"/>
            <a:pathLst>
              <a:path w="3890895" h="3890894">
                <a:moveTo>
                  <a:pt x="0" y="0"/>
                </a:moveTo>
                <a:lnTo>
                  <a:pt x="3890895" y="0"/>
                </a:lnTo>
                <a:lnTo>
                  <a:pt x="3890895" y="3890894"/>
                </a:lnTo>
                <a:lnTo>
                  <a:pt x="0" y="3890894"/>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0" name="Picture Placeholder 9">
            <a:extLst>
              <a:ext uri="{FF2B5EF4-FFF2-40B4-BE49-F238E27FC236}">
                <a16:creationId xmlns:a16="http://schemas.microsoft.com/office/drawing/2014/main" id="{FF4502EA-DE04-47BE-8572-70A76703C358}"/>
              </a:ext>
            </a:extLst>
          </p:cNvPr>
          <p:cNvSpPr>
            <a:spLocks noGrp="1"/>
          </p:cNvSpPr>
          <p:nvPr>
            <p:ph type="pic" sz="quarter" idx="10" hasCustomPrompt="1"/>
          </p:nvPr>
        </p:nvSpPr>
        <p:spPr>
          <a:xfrm>
            <a:off x="1097281" y="1097280"/>
            <a:ext cx="7506871" cy="3890894"/>
          </a:xfrm>
          <a:custGeom>
            <a:avLst/>
            <a:gdLst>
              <a:gd name="connsiteX0" fmla="*/ 0 w 7506871"/>
              <a:gd name="connsiteY0" fmla="*/ 0 h 3890894"/>
              <a:gd name="connsiteX1" fmla="*/ 7506871 w 7506871"/>
              <a:gd name="connsiteY1" fmla="*/ 0 h 3890894"/>
              <a:gd name="connsiteX2" fmla="*/ 7506871 w 7506871"/>
              <a:gd name="connsiteY2" fmla="*/ 3890894 h 3890894"/>
              <a:gd name="connsiteX3" fmla="*/ 0 w 7506871"/>
              <a:gd name="connsiteY3" fmla="*/ 3890894 h 3890894"/>
            </a:gdLst>
            <a:ahLst/>
            <a:cxnLst>
              <a:cxn ang="0">
                <a:pos x="connsiteX0" y="connsiteY0"/>
              </a:cxn>
              <a:cxn ang="0">
                <a:pos x="connsiteX1" y="connsiteY1"/>
              </a:cxn>
              <a:cxn ang="0">
                <a:pos x="connsiteX2" y="connsiteY2"/>
              </a:cxn>
              <a:cxn ang="0">
                <a:pos x="connsiteX3" y="connsiteY3"/>
              </a:cxn>
            </a:cxnLst>
            <a:rect l="l" t="t" r="r" b="b"/>
            <a:pathLst>
              <a:path w="7506871" h="3890894">
                <a:moveTo>
                  <a:pt x="0" y="0"/>
                </a:moveTo>
                <a:lnTo>
                  <a:pt x="7506871" y="0"/>
                </a:lnTo>
                <a:lnTo>
                  <a:pt x="7506871" y="3890894"/>
                </a:lnTo>
                <a:lnTo>
                  <a:pt x="0" y="3890894"/>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34316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BE4C13EA-13BC-4980-952C-92B60F0A2944}"/>
              </a:ext>
            </a:extLst>
          </p:cNvPr>
          <p:cNvSpPr>
            <a:spLocks noGrp="1"/>
          </p:cNvSpPr>
          <p:nvPr>
            <p:ph type="pic" sz="quarter" idx="14" hasCustomPrompt="1"/>
          </p:nvPr>
        </p:nvSpPr>
        <p:spPr>
          <a:xfrm>
            <a:off x="13416962" y="5289163"/>
            <a:ext cx="3773758" cy="3900555"/>
          </a:xfrm>
          <a:custGeom>
            <a:avLst/>
            <a:gdLst>
              <a:gd name="connsiteX0" fmla="*/ 0 w 3773758"/>
              <a:gd name="connsiteY0" fmla="*/ 0 h 3900555"/>
              <a:gd name="connsiteX1" fmla="*/ 3773758 w 3773758"/>
              <a:gd name="connsiteY1" fmla="*/ 0 h 3900555"/>
              <a:gd name="connsiteX2" fmla="*/ 3773758 w 3773758"/>
              <a:gd name="connsiteY2" fmla="*/ 3900555 h 3900555"/>
              <a:gd name="connsiteX3" fmla="*/ 0 w 3773758"/>
              <a:gd name="connsiteY3" fmla="*/ 3900555 h 3900555"/>
            </a:gdLst>
            <a:ahLst/>
            <a:cxnLst>
              <a:cxn ang="0">
                <a:pos x="connsiteX0" y="connsiteY0"/>
              </a:cxn>
              <a:cxn ang="0">
                <a:pos x="connsiteX1" y="connsiteY1"/>
              </a:cxn>
              <a:cxn ang="0">
                <a:pos x="connsiteX2" y="connsiteY2"/>
              </a:cxn>
              <a:cxn ang="0">
                <a:pos x="connsiteX3" y="connsiteY3"/>
              </a:cxn>
            </a:cxnLst>
            <a:rect l="l" t="t" r="r" b="b"/>
            <a:pathLst>
              <a:path w="3773758" h="3900555">
                <a:moveTo>
                  <a:pt x="0" y="0"/>
                </a:moveTo>
                <a:lnTo>
                  <a:pt x="3773758" y="0"/>
                </a:lnTo>
                <a:lnTo>
                  <a:pt x="3773758" y="3900555"/>
                </a:lnTo>
                <a:lnTo>
                  <a:pt x="0" y="3900555"/>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5" name="Picture Placeholder 14">
            <a:extLst>
              <a:ext uri="{FF2B5EF4-FFF2-40B4-BE49-F238E27FC236}">
                <a16:creationId xmlns:a16="http://schemas.microsoft.com/office/drawing/2014/main" id="{7C295DB2-0C05-46B3-A282-48D7DDEF3E92}"/>
              </a:ext>
            </a:extLst>
          </p:cNvPr>
          <p:cNvSpPr>
            <a:spLocks noGrp="1"/>
          </p:cNvSpPr>
          <p:nvPr>
            <p:ph type="pic" sz="quarter" idx="13" hasCustomPrompt="1"/>
          </p:nvPr>
        </p:nvSpPr>
        <p:spPr>
          <a:xfrm>
            <a:off x="9389610" y="5289163"/>
            <a:ext cx="3773758" cy="3900555"/>
          </a:xfrm>
          <a:custGeom>
            <a:avLst/>
            <a:gdLst>
              <a:gd name="connsiteX0" fmla="*/ 0 w 3773758"/>
              <a:gd name="connsiteY0" fmla="*/ 0 h 3900555"/>
              <a:gd name="connsiteX1" fmla="*/ 3773758 w 3773758"/>
              <a:gd name="connsiteY1" fmla="*/ 0 h 3900555"/>
              <a:gd name="connsiteX2" fmla="*/ 3773758 w 3773758"/>
              <a:gd name="connsiteY2" fmla="*/ 3900555 h 3900555"/>
              <a:gd name="connsiteX3" fmla="*/ 0 w 3773758"/>
              <a:gd name="connsiteY3" fmla="*/ 3900555 h 3900555"/>
            </a:gdLst>
            <a:ahLst/>
            <a:cxnLst>
              <a:cxn ang="0">
                <a:pos x="connsiteX0" y="connsiteY0"/>
              </a:cxn>
              <a:cxn ang="0">
                <a:pos x="connsiteX1" y="connsiteY1"/>
              </a:cxn>
              <a:cxn ang="0">
                <a:pos x="connsiteX2" y="connsiteY2"/>
              </a:cxn>
              <a:cxn ang="0">
                <a:pos x="connsiteX3" y="connsiteY3"/>
              </a:cxn>
            </a:cxnLst>
            <a:rect l="l" t="t" r="r" b="b"/>
            <a:pathLst>
              <a:path w="3773758" h="3900555">
                <a:moveTo>
                  <a:pt x="0" y="0"/>
                </a:moveTo>
                <a:lnTo>
                  <a:pt x="3773758" y="0"/>
                </a:lnTo>
                <a:lnTo>
                  <a:pt x="3773758" y="3900555"/>
                </a:lnTo>
                <a:lnTo>
                  <a:pt x="0" y="3900555"/>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3" name="Picture Placeholder 12">
            <a:extLst>
              <a:ext uri="{FF2B5EF4-FFF2-40B4-BE49-F238E27FC236}">
                <a16:creationId xmlns:a16="http://schemas.microsoft.com/office/drawing/2014/main" id="{59CB9D27-B4CC-4718-8493-379CDE814E39}"/>
              </a:ext>
            </a:extLst>
          </p:cNvPr>
          <p:cNvSpPr>
            <a:spLocks noGrp="1"/>
          </p:cNvSpPr>
          <p:nvPr>
            <p:ph type="pic" sz="quarter" idx="12" hasCustomPrompt="1"/>
          </p:nvPr>
        </p:nvSpPr>
        <p:spPr>
          <a:xfrm>
            <a:off x="5243446" y="1097281"/>
            <a:ext cx="3900554" cy="8092437"/>
          </a:xfrm>
          <a:custGeom>
            <a:avLst/>
            <a:gdLst>
              <a:gd name="connsiteX0" fmla="*/ 0 w 3900554"/>
              <a:gd name="connsiteY0" fmla="*/ 0 h 8092437"/>
              <a:gd name="connsiteX1" fmla="*/ 3900554 w 3900554"/>
              <a:gd name="connsiteY1" fmla="*/ 0 h 8092437"/>
              <a:gd name="connsiteX2" fmla="*/ 3900554 w 3900554"/>
              <a:gd name="connsiteY2" fmla="*/ 8092437 h 8092437"/>
              <a:gd name="connsiteX3" fmla="*/ 0 w 3900554"/>
              <a:gd name="connsiteY3" fmla="*/ 8092437 h 8092437"/>
            </a:gdLst>
            <a:ahLst/>
            <a:cxnLst>
              <a:cxn ang="0">
                <a:pos x="connsiteX0" y="connsiteY0"/>
              </a:cxn>
              <a:cxn ang="0">
                <a:pos x="connsiteX1" y="connsiteY1"/>
              </a:cxn>
              <a:cxn ang="0">
                <a:pos x="connsiteX2" y="connsiteY2"/>
              </a:cxn>
              <a:cxn ang="0">
                <a:pos x="connsiteX3" y="connsiteY3"/>
              </a:cxn>
            </a:cxnLst>
            <a:rect l="l" t="t" r="r" b="b"/>
            <a:pathLst>
              <a:path w="3900554" h="8092437">
                <a:moveTo>
                  <a:pt x="0" y="0"/>
                </a:moveTo>
                <a:lnTo>
                  <a:pt x="3900554" y="0"/>
                </a:lnTo>
                <a:lnTo>
                  <a:pt x="3900554" y="8092437"/>
                </a:lnTo>
                <a:lnTo>
                  <a:pt x="0" y="8092437"/>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1" name="Picture Placeholder 10">
            <a:extLst>
              <a:ext uri="{FF2B5EF4-FFF2-40B4-BE49-F238E27FC236}">
                <a16:creationId xmlns:a16="http://schemas.microsoft.com/office/drawing/2014/main" id="{2DDC55D8-D94A-4090-80EF-65A9759FC85A}"/>
              </a:ext>
            </a:extLst>
          </p:cNvPr>
          <p:cNvSpPr>
            <a:spLocks noGrp="1"/>
          </p:cNvSpPr>
          <p:nvPr>
            <p:ph type="pic" sz="quarter" idx="11" hasCustomPrompt="1"/>
          </p:nvPr>
        </p:nvSpPr>
        <p:spPr>
          <a:xfrm>
            <a:off x="1097280" y="5289163"/>
            <a:ext cx="3900556" cy="3900555"/>
          </a:xfrm>
          <a:custGeom>
            <a:avLst/>
            <a:gdLst>
              <a:gd name="connsiteX0" fmla="*/ 0 w 3900556"/>
              <a:gd name="connsiteY0" fmla="*/ 0 h 3900555"/>
              <a:gd name="connsiteX1" fmla="*/ 3900556 w 3900556"/>
              <a:gd name="connsiteY1" fmla="*/ 0 h 3900555"/>
              <a:gd name="connsiteX2" fmla="*/ 3900556 w 3900556"/>
              <a:gd name="connsiteY2" fmla="*/ 3900555 h 3900555"/>
              <a:gd name="connsiteX3" fmla="*/ 0 w 3900556"/>
              <a:gd name="connsiteY3" fmla="*/ 3900555 h 3900555"/>
            </a:gdLst>
            <a:ahLst/>
            <a:cxnLst>
              <a:cxn ang="0">
                <a:pos x="connsiteX0" y="connsiteY0"/>
              </a:cxn>
              <a:cxn ang="0">
                <a:pos x="connsiteX1" y="connsiteY1"/>
              </a:cxn>
              <a:cxn ang="0">
                <a:pos x="connsiteX2" y="connsiteY2"/>
              </a:cxn>
              <a:cxn ang="0">
                <a:pos x="connsiteX3" y="connsiteY3"/>
              </a:cxn>
            </a:cxnLst>
            <a:rect l="l" t="t" r="r" b="b"/>
            <a:pathLst>
              <a:path w="3900556" h="3900555">
                <a:moveTo>
                  <a:pt x="0" y="0"/>
                </a:moveTo>
                <a:lnTo>
                  <a:pt x="3900556" y="0"/>
                </a:lnTo>
                <a:lnTo>
                  <a:pt x="3900556" y="3900555"/>
                </a:lnTo>
                <a:lnTo>
                  <a:pt x="0" y="3900555"/>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9" name="Picture Placeholder 8">
            <a:extLst>
              <a:ext uri="{FF2B5EF4-FFF2-40B4-BE49-F238E27FC236}">
                <a16:creationId xmlns:a16="http://schemas.microsoft.com/office/drawing/2014/main" id="{401402C6-D513-49F7-BDF5-CBFE855E86AA}"/>
              </a:ext>
            </a:extLst>
          </p:cNvPr>
          <p:cNvSpPr>
            <a:spLocks noGrp="1"/>
          </p:cNvSpPr>
          <p:nvPr>
            <p:ph type="pic" sz="quarter" idx="10" hasCustomPrompt="1"/>
          </p:nvPr>
        </p:nvSpPr>
        <p:spPr>
          <a:xfrm>
            <a:off x="1097280" y="1097281"/>
            <a:ext cx="3900556" cy="3900555"/>
          </a:xfrm>
          <a:custGeom>
            <a:avLst/>
            <a:gdLst>
              <a:gd name="connsiteX0" fmla="*/ 0 w 3900556"/>
              <a:gd name="connsiteY0" fmla="*/ 0 h 3900555"/>
              <a:gd name="connsiteX1" fmla="*/ 3900556 w 3900556"/>
              <a:gd name="connsiteY1" fmla="*/ 0 h 3900555"/>
              <a:gd name="connsiteX2" fmla="*/ 3900556 w 3900556"/>
              <a:gd name="connsiteY2" fmla="*/ 3900555 h 3900555"/>
              <a:gd name="connsiteX3" fmla="*/ 0 w 3900556"/>
              <a:gd name="connsiteY3" fmla="*/ 3900555 h 3900555"/>
            </a:gdLst>
            <a:ahLst/>
            <a:cxnLst>
              <a:cxn ang="0">
                <a:pos x="connsiteX0" y="connsiteY0"/>
              </a:cxn>
              <a:cxn ang="0">
                <a:pos x="connsiteX1" y="connsiteY1"/>
              </a:cxn>
              <a:cxn ang="0">
                <a:pos x="connsiteX2" y="connsiteY2"/>
              </a:cxn>
              <a:cxn ang="0">
                <a:pos x="connsiteX3" y="connsiteY3"/>
              </a:cxn>
            </a:cxnLst>
            <a:rect l="l" t="t" r="r" b="b"/>
            <a:pathLst>
              <a:path w="3900556" h="3900555">
                <a:moveTo>
                  <a:pt x="0" y="0"/>
                </a:moveTo>
                <a:lnTo>
                  <a:pt x="3900556" y="0"/>
                </a:lnTo>
                <a:lnTo>
                  <a:pt x="3900556" y="3900555"/>
                </a:lnTo>
                <a:lnTo>
                  <a:pt x="0" y="3900555"/>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970891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FF356A7-136A-41D1-9F6D-6981B23E463D}"/>
              </a:ext>
            </a:extLst>
          </p:cNvPr>
          <p:cNvSpPr>
            <a:spLocks noGrp="1"/>
          </p:cNvSpPr>
          <p:nvPr>
            <p:ph type="pic" sz="quarter" idx="11" hasCustomPrompt="1"/>
          </p:nvPr>
        </p:nvSpPr>
        <p:spPr>
          <a:xfrm>
            <a:off x="13490648" y="1097281"/>
            <a:ext cx="3700073" cy="6592529"/>
          </a:xfrm>
          <a:custGeom>
            <a:avLst/>
            <a:gdLst>
              <a:gd name="connsiteX0" fmla="*/ 0 w 3700073"/>
              <a:gd name="connsiteY0" fmla="*/ 0 h 6592529"/>
              <a:gd name="connsiteX1" fmla="*/ 3700073 w 3700073"/>
              <a:gd name="connsiteY1" fmla="*/ 0 h 6592529"/>
              <a:gd name="connsiteX2" fmla="*/ 3700073 w 3700073"/>
              <a:gd name="connsiteY2" fmla="*/ 6592529 h 6592529"/>
              <a:gd name="connsiteX3" fmla="*/ 0 w 3700073"/>
              <a:gd name="connsiteY3" fmla="*/ 6592529 h 6592529"/>
            </a:gdLst>
            <a:ahLst/>
            <a:cxnLst>
              <a:cxn ang="0">
                <a:pos x="connsiteX0" y="connsiteY0"/>
              </a:cxn>
              <a:cxn ang="0">
                <a:pos x="connsiteX1" y="connsiteY1"/>
              </a:cxn>
              <a:cxn ang="0">
                <a:pos x="connsiteX2" y="connsiteY2"/>
              </a:cxn>
              <a:cxn ang="0">
                <a:pos x="connsiteX3" y="connsiteY3"/>
              </a:cxn>
            </a:cxnLst>
            <a:rect l="l" t="t" r="r" b="b"/>
            <a:pathLst>
              <a:path w="3700073" h="6592529">
                <a:moveTo>
                  <a:pt x="0" y="0"/>
                </a:moveTo>
                <a:lnTo>
                  <a:pt x="3700073" y="0"/>
                </a:lnTo>
                <a:lnTo>
                  <a:pt x="3700073" y="6592529"/>
                </a:lnTo>
                <a:lnTo>
                  <a:pt x="0" y="659252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6" name="Picture Placeholder 5">
            <a:extLst>
              <a:ext uri="{FF2B5EF4-FFF2-40B4-BE49-F238E27FC236}">
                <a16:creationId xmlns:a16="http://schemas.microsoft.com/office/drawing/2014/main" id="{7D8D4590-F516-4236-95E7-15A3B08D5E26}"/>
              </a:ext>
            </a:extLst>
          </p:cNvPr>
          <p:cNvSpPr>
            <a:spLocks noGrp="1"/>
          </p:cNvSpPr>
          <p:nvPr>
            <p:ph type="pic" sz="quarter" idx="10" hasCustomPrompt="1"/>
          </p:nvPr>
        </p:nvSpPr>
        <p:spPr>
          <a:xfrm>
            <a:off x="9350478" y="2167947"/>
            <a:ext cx="3700073" cy="6592529"/>
          </a:xfrm>
          <a:custGeom>
            <a:avLst/>
            <a:gdLst>
              <a:gd name="connsiteX0" fmla="*/ 0 w 3700073"/>
              <a:gd name="connsiteY0" fmla="*/ 0 h 6592529"/>
              <a:gd name="connsiteX1" fmla="*/ 3700073 w 3700073"/>
              <a:gd name="connsiteY1" fmla="*/ 0 h 6592529"/>
              <a:gd name="connsiteX2" fmla="*/ 3700073 w 3700073"/>
              <a:gd name="connsiteY2" fmla="*/ 6592529 h 6592529"/>
              <a:gd name="connsiteX3" fmla="*/ 0 w 3700073"/>
              <a:gd name="connsiteY3" fmla="*/ 6592529 h 6592529"/>
            </a:gdLst>
            <a:ahLst/>
            <a:cxnLst>
              <a:cxn ang="0">
                <a:pos x="connsiteX0" y="connsiteY0"/>
              </a:cxn>
              <a:cxn ang="0">
                <a:pos x="connsiteX1" y="connsiteY1"/>
              </a:cxn>
              <a:cxn ang="0">
                <a:pos x="connsiteX2" y="connsiteY2"/>
              </a:cxn>
              <a:cxn ang="0">
                <a:pos x="connsiteX3" y="connsiteY3"/>
              </a:cxn>
            </a:cxnLst>
            <a:rect l="l" t="t" r="r" b="b"/>
            <a:pathLst>
              <a:path w="3700073" h="6592529">
                <a:moveTo>
                  <a:pt x="0" y="0"/>
                </a:moveTo>
                <a:lnTo>
                  <a:pt x="3700073" y="0"/>
                </a:lnTo>
                <a:lnTo>
                  <a:pt x="3700073" y="6592529"/>
                </a:lnTo>
                <a:lnTo>
                  <a:pt x="0" y="659252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18803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B708ED-8206-459F-B919-A072EA908D29}"/>
              </a:ext>
            </a:extLst>
          </p:cNvPr>
          <p:cNvSpPr>
            <a:spLocks noGrp="1"/>
          </p:cNvSpPr>
          <p:nvPr>
            <p:ph type="pic" sz="quarter" idx="10" hasCustomPrompt="1"/>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525192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D3EC463A-D3C9-4716-A324-A5F06118C79C}"/>
              </a:ext>
            </a:extLst>
          </p:cNvPr>
          <p:cNvSpPr>
            <a:spLocks noGrp="1"/>
          </p:cNvSpPr>
          <p:nvPr>
            <p:ph type="pic" sz="quarter" idx="13" hasCustomPrompt="1"/>
          </p:nvPr>
        </p:nvSpPr>
        <p:spPr>
          <a:xfrm>
            <a:off x="12664149" y="3731892"/>
            <a:ext cx="3179200" cy="3179201"/>
          </a:xfrm>
          <a:custGeom>
            <a:avLst/>
            <a:gdLst>
              <a:gd name="connsiteX0" fmla="*/ 0 w 3179200"/>
              <a:gd name="connsiteY0" fmla="*/ 0 h 3179201"/>
              <a:gd name="connsiteX1" fmla="*/ 3179200 w 3179200"/>
              <a:gd name="connsiteY1" fmla="*/ 0 h 3179201"/>
              <a:gd name="connsiteX2" fmla="*/ 3179200 w 3179200"/>
              <a:gd name="connsiteY2" fmla="*/ 3179201 h 3179201"/>
              <a:gd name="connsiteX3" fmla="*/ 0 w 3179200"/>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200" h="3179201">
                <a:moveTo>
                  <a:pt x="0" y="0"/>
                </a:moveTo>
                <a:lnTo>
                  <a:pt x="3179200" y="0"/>
                </a:lnTo>
                <a:lnTo>
                  <a:pt x="3179200"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8" name="Picture Placeholder 17">
            <a:extLst>
              <a:ext uri="{FF2B5EF4-FFF2-40B4-BE49-F238E27FC236}">
                <a16:creationId xmlns:a16="http://schemas.microsoft.com/office/drawing/2014/main" id="{739689A3-361F-4E23-9462-54376EC98CA1}"/>
              </a:ext>
            </a:extLst>
          </p:cNvPr>
          <p:cNvSpPr>
            <a:spLocks noGrp="1"/>
          </p:cNvSpPr>
          <p:nvPr>
            <p:ph type="pic" sz="quarter" idx="12" hasCustomPrompt="1"/>
          </p:nvPr>
        </p:nvSpPr>
        <p:spPr>
          <a:xfrm>
            <a:off x="9257651" y="3731892"/>
            <a:ext cx="3179200" cy="3179201"/>
          </a:xfrm>
          <a:custGeom>
            <a:avLst/>
            <a:gdLst>
              <a:gd name="connsiteX0" fmla="*/ 0 w 3179200"/>
              <a:gd name="connsiteY0" fmla="*/ 0 h 3179201"/>
              <a:gd name="connsiteX1" fmla="*/ 3179200 w 3179200"/>
              <a:gd name="connsiteY1" fmla="*/ 0 h 3179201"/>
              <a:gd name="connsiteX2" fmla="*/ 3179200 w 3179200"/>
              <a:gd name="connsiteY2" fmla="*/ 3179201 h 3179201"/>
              <a:gd name="connsiteX3" fmla="*/ 0 w 3179200"/>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200" h="3179201">
                <a:moveTo>
                  <a:pt x="0" y="0"/>
                </a:moveTo>
                <a:lnTo>
                  <a:pt x="3179200" y="0"/>
                </a:lnTo>
                <a:lnTo>
                  <a:pt x="3179200"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3B6B8E4B-8C29-47F4-82EF-B029016CE03F}"/>
              </a:ext>
            </a:extLst>
          </p:cNvPr>
          <p:cNvSpPr>
            <a:spLocks noGrp="1"/>
          </p:cNvSpPr>
          <p:nvPr>
            <p:ph type="pic" sz="quarter" idx="11" hasCustomPrompt="1"/>
          </p:nvPr>
        </p:nvSpPr>
        <p:spPr>
          <a:xfrm>
            <a:off x="5851153" y="3731892"/>
            <a:ext cx="3179199" cy="3179201"/>
          </a:xfrm>
          <a:custGeom>
            <a:avLst/>
            <a:gdLst>
              <a:gd name="connsiteX0" fmla="*/ 0 w 3179199"/>
              <a:gd name="connsiteY0" fmla="*/ 0 h 3179201"/>
              <a:gd name="connsiteX1" fmla="*/ 3179199 w 3179199"/>
              <a:gd name="connsiteY1" fmla="*/ 0 h 3179201"/>
              <a:gd name="connsiteX2" fmla="*/ 3179199 w 3179199"/>
              <a:gd name="connsiteY2" fmla="*/ 3179201 h 3179201"/>
              <a:gd name="connsiteX3" fmla="*/ 0 w 3179199"/>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199" h="3179201">
                <a:moveTo>
                  <a:pt x="0" y="0"/>
                </a:moveTo>
                <a:lnTo>
                  <a:pt x="3179199" y="0"/>
                </a:lnTo>
                <a:lnTo>
                  <a:pt x="3179199"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13">
            <a:extLst>
              <a:ext uri="{FF2B5EF4-FFF2-40B4-BE49-F238E27FC236}">
                <a16:creationId xmlns:a16="http://schemas.microsoft.com/office/drawing/2014/main" id="{2E6D5587-227E-4E7C-A16F-A90A64D969DF}"/>
              </a:ext>
            </a:extLst>
          </p:cNvPr>
          <p:cNvSpPr>
            <a:spLocks noGrp="1"/>
          </p:cNvSpPr>
          <p:nvPr>
            <p:ph type="pic" sz="quarter" idx="10" hasCustomPrompt="1"/>
          </p:nvPr>
        </p:nvSpPr>
        <p:spPr>
          <a:xfrm>
            <a:off x="2444654" y="3731892"/>
            <a:ext cx="3179199" cy="3179201"/>
          </a:xfrm>
          <a:custGeom>
            <a:avLst/>
            <a:gdLst>
              <a:gd name="connsiteX0" fmla="*/ 0 w 3179199"/>
              <a:gd name="connsiteY0" fmla="*/ 0 h 3179201"/>
              <a:gd name="connsiteX1" fmla="*/ 3179199 w 3179199"/>
              <a:gd name="connsiteY1" fmla="*/ 0 h 3179201"/>
              <a:gd name="connsiteX2" fmla="*/ 3179199 w 3179199"/>
              <a:gd name="connsiteY2" fmla="*/ 3179201 h 3179201"/>
              <a:gd name="connsiteX3" fmla="*/ 0 w 3179199"/>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199" h="3179201">
                <a:moveTo>
                  <a:pt x="0" y="0"/>
                </a:moveTo>
                <a:lnTo>
                  <a:pt x="3179199" y="0"/>
                </a:lnTo>
                <a:lnTo>
                  <a:pt x="3179199"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1" name="Picture Placeholder 20">
            <a:extLst>
              <a:ext uri="{FF2B5EF4-FFF2-40B4-BE49-F238E27FC236}">
                <a16:creationId xmlns:a16="http://schemas.microsoft.com/office/drawing/2014/main" id="{AB7C013E-1C54-4707-8B87-180C38C18496}"/>
              </a:ext>
            </a:extLst>
          </p:cNvPr>
          <p:cNvSpPr>
            <a:spLocks noGrp="1"/>
          </p:cNvSpPr>
          <p:nvPr>
            <p:ph type="pic" sz="quarter" idx="14" hasCustomPrompt="1"/>
          </p:nvPr>
        </p:nvSpPr>
        <p:spPr>
          <a:xfrm>
            <a:off x="12664149" y="7107799"/>
            <a:ext cx="3179200" cy="3179201"/>
          </a:xfrm>
          <a:custGeom>
            <a:avLst/>
            <a:gdLst>
              <a:gd name="connsiteX0" fmla="*/ 0 w 3179200"/>
              <a:gd name="connsiteY0" fmla="*/ 0 h 3179201"/>
              <a:gd name="connsiteX1" fmla="*/ 3179200 w 3179200"/>
              <a:gd name="connsiteY1" fmla="*/ 0 h 3179201"/>
              <a:gd name="connsiteX2" fmla="*/ 3179200 w 3179200"/>
              <a:gd name="connsiteY2" fmla="*/ 3179201 h 3179201"/>
              <a:gd name="connsiteX3" fmla="*/ 0 w 3179200"/>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200" h="3179201">
                <a:moveTo>
                  <a:pt x="0" y="0"/>
                </a:moveTo>
                <a:lnTo>
                  <a:pt x="3179200" y="0"/>
                </a:lnTo>
                <a:lnTo>
                  <a:pt x="3179200"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2" name="Picture Placeholder 21">
            <a:extLst>
              <a:ext uri="{FF2B5EF4-FFF2-40B4-BE49-F238E27FC236}">
                <a16:creationId xmlns:a16="http://schemas.microsoft.com/office/drawing/2014/main" id="{D4D069A6-FD49-4BA7-A681-2DC6B2DD576A}"/>
              </a:ext>
            </a:extLst>
          </p:cNvPr>
          <p:cNvSpPr>
            <a:spLocks noGrp="1"/>
          </p:cNvSpPr>
          <p:nvPr>
            <p:ph type="pic" sz="quarter" idx="15" hasCustomPrompt="1"/>
          </p:nvPr>
        </p:nvSpPr>
        <p:spPr>
          <a:xfrm>
            <a:off x="9257651" y="7107799"/>
            <a:ext cx="3179200" cy="3179201"/>
          </a:xfrm>
          <a:custGeom>
            <a:avLst/>
            <a:gdLst>
              <a:gd name="connsiteX0" fmla="*/ 0 w 3179200"/>
              <a:gd name="connsiteY0" fmla="*/ 0 h 3179201"/>
              <a:gd name="connsiteX1" fmla="*/ 3179200 w 3179200"/>
              <a:gd name="connsiteY1" fmla="*/ 0 h 3179201"/>
              <a:gd name="connsiteX2" fmla="*/ 3179200 w 3179200"/>
              <a:gd name="connsiteY2" fmla="*/ 3179201 h 3179201"/>
              <a:gd name="connsiteX3" fmla="*/ 0 w 3179200"/>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200" h="3179201">
                <a:moveTo>
                  <a:pt x="0" y="0"/>
                </a:moveTo>
                <a:lnTo>
                  <a:pt x="3179200" y="0"/>
                </a:lnTo>
                <a:lnTo>
                  <a:pt x="3179200"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3" name="Picture Placeholder 22">
            <a:extLst>
              <a:ext uri="{FF2B5EF4-FFF2-40B4-BE49-F238E27FC236}">
                <a16:creationId xmlns:a16="http://schemas.microsoft.com/office/drawing/2014/main" id="{B594158C-742A-4353-A0E8-853D52D65A2B}"/>
              </a:ext>
            </a:extLst>
          </p:cNvPr>
          <p:cNvSpPr>
            <a:spLocks noGrp="1"/>
          </p:cNvSpPr>
          <p:nvPr>
            <p:ph type="pic" sz="quarter" idx="16" hasCustomPrompt="1"/>
          </p:nvPr>
        </p:nvSpPr>
        <p:spPr>
          <a:xfrm>
            <a:off x="5851153" y="7107799"/>
            <a:ext cx="3179199" cy="3179201"/>
          </a:xfrm>
          <a:custGeom>
            <a:avLst/>
            <a:gdLst>
              <a:gd name="connsiteX0" fmla="*/ 0 w 3179199"/>
              <a:gd name="connsiteY0" fmla="*/ 0 h 3179201"/>
              <a:gd name="connsiteX1" fmla="*/ 3179199 w 3179199"/>
              <a:gd name="connsiteY1" fmla="*/ 0 h 3179201"/>
              <a:gd name="connsiteX2" fmla="*/ 3179199 w 3179199"/>
              <a:gd name="connsiteY2" fmla="*/ 3179201 h 3179201"/>
              <a:gd name="connsiteX3" fmla="*/ 0 w 3179199"/>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199" h="3179201">
                <a:moveTo>
                  <a:pt x="0" y="0"/>
                </a:moveTo>
                <a:lnTo>
                  <a:pt x="3179199" y="0"/>
                </a:lnTo>
                <a:lnTo>
                  <a:pt x="3179199"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4" name="Picture Placeholder 23">
            <a:extLst>
              <a:ext uri="{FF2B5EF4-FFF2-40B4-BE49-F238E27FC236}">
                <a16:creationId xmlns:a16="http://schemas.microsoft.com/office/drawing/2014/main" id="{6390A239-B897-47A8-B090-A5898F386408}"/>
              </a:ext>
            </a:extLst>
          </p:cNvPr>
          <p:cNvSpPr>
            <a:spLocks noGrp="1"/>
          </p:cNvSpPr>
          <p:nvPr>
            <p:ph type="pic" sz="quarter" idx="17" hasCustomPrompt="1"/>
          </p:nvPr>
        </p:nvSpPr>
        <p:spPr>
          <a:xfrm>
            <a:off x="2444654" y="7107799"/>
            <a:ext cx="3179199" cy="3179201"/>
          </a:xfrm>
          <a:custGeom>
            <a:avLst/>
            <a:gdLst>
              <a:gd name="connsiteX0" fmla="*/ 0 w 3179199"/>
              <a:gd name="connsiteY0" fmla="*/ 0 h 3179201"/>
              <a:gd name="connsiteX1" fmla="*/ 3179199 w 3179199"/>
              <a:gd name="connsiteY1" fmla="*/ 0 h 3179201"/>
              <a:gd name="connsiteX2" fmla="*/ 3179199 w 3179199"/>
              <a:gd name="connsiteY2" fmla="*/ 3179201 h 3179201"/>
              <a:gd name="connsiteX3" fmla="*/ 0 w 3179199"/>
              <a:gd name="connsiteY3" fmla="*/ 3179201 h 3179201"/>
            </a:gdLst>
            <a:ahLst/>
            <a:cxnLst>
              <a:cxn ang="0">
                <a:pos x="connsiteX0" y="connsiteY0"/>
              </a:cxn>
              <a:cxn ang="0">
                <a:pos x="connsiteX1" y="connsiteY1"/>
              </a:cxn>
              <a:cxn ang="0">
                <a:pos x="connsiteX2" y="connsiteY2"/>
              </a:cxn>
              <a:cxn ang="0">
                <a:pos x="connsiteX3" y="connsiteY3"/>
              </a:cxn>
            </a:cxnLst>
            <a:rect l="l" t="t" r="r" b="b"/>
            <a:pathLst>
              <a:path w="3179199" h="3179201">
                <a:moveTo>
                  <a:pt x="0" y="0"/>
                </a:moveTo>
                <a:lnTo>
                  <a:pt x="3179199" y="0"/>
                </a:lnTo>
                <a:lnTo>
                  <a:pt x="3179199" y="3179201"/>
                </a:lnTo>
                <a:lnTo>
                  <a:pt x="0" y="3179201"/>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92592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E3EC54-0A90-4ADC-BE78-3D185E28579A}"/>
              </a:ext>
            </a:extLst>
          </p:cNvPr>
          <p:cNvSpPr>
            <a:spLocks noGrp="1"/>
          </p:cNvSpPr>
          <p:nvPr>
            <p:ph type="pic" sz="quarter" idx="10" hasCustomPrompt="1"/>
          </p:nvPr>
        </p:nvSpPr>
        <p:spPr>
          <a:xfrm>
            <a:off x="9847468" y="1098192"/>
            <a:ext cx="7343252" cy="8090620"/>
          </a:xfrm>
          <a:custGeom>
            <a:avLst/>
            <a:gdLst>
              <a:gd name="connsiteX0" fmla="*/ 4267543 w 8030441"/>
              <a:gd name="connsiteY0" fmla="*/ 0 h 8847749"/>
              <a:gd name="connsiteX1" fmla="*/ 4397361 w 8030441"/>
              <a:gd name="connsiteY1" fmla="*/ 0 h 8847749"/>
              <a:gd name="connsiteX2" fmla="*/ 4525351 w 8030441"/>
              <a:gd name="connsiteY2" fmla="*/ 5485 h 8847749"/>
              <a:gd name="connsiteX3" fmla="*/ 4655169 w 8030441"/>
              <a:gd name="connsiteY3" fmla="*/ 10969 h 8847749"/>
              <a:gd name="connsiteX4" fmla="*/ 4783159 w 8030441"/>
              <a:gd name="connsiteY4" fmla="*/ 18280 h 8847749"/>
              <a:gd name="connsiteX5" fmla="*/ 4911148 w 8030441"/>
              <a:gd name="connsiteY5" fmla="*/ 29249 h 8847749"/>
              <a:gd name="connsiteX6" fmla="*/ 5039139 w 8030441"/>
              <a:gd name="connsiteY6" fmla="*/ 42045 h 8847749"/>
              <a:gd name="connsiteX7" fmla="*/ 5168957 w 8030441"/>
              <a:gd name="connsiteY7" fmla="*/ 54842 h 8847749"/>
              <a:gd name="connsiteX8" fmla="*/ 5296947 w 8030441"/>
              <a:gd name="connsiteY8" fmla="*/ 73123 h 8847749"/>
              <a:gd name="connsiteX9" fmla="*/ 5423107 w 8030441"/>
              <a:gd name="connsiteY9" fmla="*/ 91403 h 8847749"/>
              <a:gd name="connsiteX10" fmla="*/ 5551098 w 8030441"/>
              <a:gd name="connsiteY10" fmla="*/ 113339 h 8847749"/>
              <a:gd name="connsiteX11" fmla="*/ 5677258 w 8030441"/>
              <a:gd name="connsiteY11" fmla="*/ 137104 h 8847749"/>
              <a:gd name="connsiteX12" fmla="*/ 5803419 w 8030441"/>
              <a:gd name="connsiteY12" fmla="*/ 160869 h 8847749"/>
              <a:gd name="connsiteX13" fmla="*/ 5929581 w 8030441"/>
              <a:gd name="connsiteY13" fmla="*/ 190117 h 8847749"/>
              <a:gd name="connsiteX14" fmla="*/ 6053914 w 8030441"/>
              <a:gd name="connsiteY14" fmla="*/ 217538 h 8847749"/>
              <a:gd name="connsiteX15" fmla="*/ 6174591 w 8030441"/>
              <a:gd name="connsiteY15" fmla="*/ 246786 h 8847749"/>
              <a:gd name="connsiteX16" fmla="*/ 6297095 w 8030441"/>
              <a:gd name="connsiteY16" fmla="*/ 281520 h 8847749"/>
              <a:gd name="connsiteX17" fmla="*/ 6419599 w 8030441"/>
              <a:gd name="connsiteY17" fmla="*/ 316252 h 8847749"/>
              <a:gd name="connsiteX18" fmla="*/ 6538447 w 8030441"/>
              <a:gd name="connsiteY18" fmla="*/ 349158 h 8847749"/>
              <a:gd name="connsiteX19" fmla="*/ 6655466 w 8030441"/>
              <a:gd name="connsiteY19" fmla="*/ 389375 h 8847749"/>
              <a:gd name="connsiteX20" fmla="*/ 6772485 w 8030441"/>
              <a:gd name="connsiteY20" fmla="*/ 429592 h 8847749"/>
              <a:gd name="connsiteX21" fmla="*/ 6887675 w 8030441"/>
              <a:gd name="connsiteY21" fmla="*/ 471637 h 8847749"/>
              <a:gd name="connsiteX22" fmla="*/ 7001039 w 8030441"/>
              <a:gd name="connsiteY22" fmla="*/ 513682 h 8847749"/>
              <a:gd name="connsiteX23" fmla="*/ 7114401 w 8030441"/>
              <a:gd name="connsiteY23" fmla="*/ 557555 h 8847749"/>
              <a:gd name="connsiteX24" fmla="*/ 7224105 w 8030441"/>
              <a:gd name="connsiteY24" fmla="*/ 601428 h 8847749"/>
              <a:gd name="connsiteX25" fmla="*/ 7331983 w 8030441"/>
              <a:gd name="connsiteY25" fmla="*/ 648958 h 8847749"/>
              <a:gd name="connsiteX26" fmla="*/ 7438031 w 8030441"/>
              <a:gd name="connsiteY26" fmla="*/ 700143 h 8847749"/>
              <a:gd name="connsiteX27" fmla="*/ 7544081 w 8030441"/>
              <a:gd name="connsiteY27" fmla="*/ 749500 h 8847749"/>
              <a:gd name="connsiteX28" fmla="*/ 7646473 w 8030441"/>
              <a:gd name="connsiteY28" fmla="*/ 802513 h 8847749"/>
              <a:gd name="connsiteX29" fmla="*/ 7745207 w 8030441"/>
              <a:gd name="connsiteY29" fmla="*/ 855527 h 8847749"/>
              <a:gd name="connsiteX30" fmla="*/ 7843941 w 8030441"/>
              <a:gd name="connsiteY30" fmla="*/ 910368 h 8847749"/>
              <a:gd name="connsiteX31" fmla="*/ 7939019 w 8030441"/>
              <a:gd name="connsiteY31" fmla="*/ 965209 h 8847749"/>
              <a:gd name="connsiteX32" fmla="*/ 8030441 w 8030441"/>
              <a:gd name="connsiteY32" fmla="*/ 1023706 h 8847749"/>
              <a:gd name="connsiteX33" fmla="*/ 6993724 w 8030441"/>
              <a:gd name="connsiteY33" fmla="*/ 3189943 h 8847749"/>
              <a:gd name="connsiteX34" fmla="*/ 6823681 w 8030441"/>
              <a:gd name="connsiteY34" fmla="*/ 3100369 h 8847749"/>
              <a:gd name="connsiteX35" fmla="*/ 6646323 w 8030441"/>
              <a:gd name="connsiteY35" fmla="*/ 3008967 h 8847749"/>
              <a:gd name="connsiteX36" fmla="*/ 6457995 w 8030441"/>
              <a:gd name="connsiteY36" fmla="*/ 2919392 h 8847749"/>
              <a:gd name="connsiteX37" fmla="*/ 6266012 w 8030441"/>
              <a:gd name="connsiteY37" fmla="*/ 2829818 h 8847749"/>
              <a:gd name="connsiteX38" fmla="*/ 6068541 w 8030441"/>
              <a:gd name="connsiteY38" fmla="*/ 2743899 h 8847749"/>
              <a:gd name="connsiteX39" fmla="*/ 5865586 w 8030441"/>
              <a:gd name="connsiteY39" fmla="*/ 2661637 h 8847749"/>
              <a:gd name="connsiteX40" fmla="*/ 5662632 w 8030441"/>
              <a:gd name="connsiteY40" fmla="*/ 2579375 h 8847749"/>
              <a:gd name="connsiteX41" fmla="*/ 5461504 w 8030441"/>
              <a:gd name="connsiteY41" fmla="*/ 2506254 h 8847749"/>
              <a:gd name="connsiteX42" fmla="*/ 5260378 w 8030441"/>
              <a:gd name="connsiteY42" fmla="*/ 2438616 h 8847749"/>
              <a:gd name="connsiteX43" fmla="*/ 5061080 w 8030441"/>
              <a:gd name="connsiteY43" fmla="*/ 2374633 h 8847749"/>
              <a:gd name="connsiteX44" fmla="*/ 4962344 w 8030441"/>
              <a:gd name="connsiteY44" fmla="*/ 2345385 h 8847749"/>
              <a:gd name="connsiteX45" fmla="*/ 4869095 w 8030441"/>
              <a:gd name="connsiteY45" fmla="*/ 2319792 h 8847749"/>
              <a:gd name="connsiteX46" fmla="*/ 4774017 w 8030441"/>
              <a:gd name="connsiteY46" fmla="*/ 2294199 h 8847749"/>
              <a:gd name="connsiteX47" fmla="*/ 4680767 w 8030441"/>
              <a:gd name="connsiteY47" fmla="*/ 2272264 h 8847749"/>
              <a:gd name="connsiteX48" fmla="*/ 4589347 w 8030441"/>
              <a:gd name="connsiteY48" fmla="*/ 2252154 h 8847749"/>
              <a:gd name="connsiteX49" fmla="*/ 4499753 w 8030441"/>
              <a:gd name="connsiteY49" fmla="*/ 2232047 h 8847749"/>
              <a:gd name="connsiteX50" fmla="*/ 4411989 w 8030441"/>
              <a:gd name="connsiteY50" fmla="*/ 2217422 h 8847749"/>
              <a:gd name="connsiteX51" fmla="*/ 4327881 w 8030441"/>
              <a:gd name="connsiteY51" fmla="*/ 2204626 h 8847749"/>
              <a:gd name="connsiteX52" fmla="*/ 4247429 w 8030441"/>
              <a:gd name="connsiteY52" fmla="*/ 2193657 h 8847749"/>
              <a:gd name="connsiteX53" fmla="*/ 4168808 w 8030441"/>
              <a:gd name="connsiteY53" fmla="*/ 2188174 h 8847749"/>
              <a:gd name="connsiteX54" fmla="*/ 4093842 w 8030441"/>
              <a:gd name="connsiteY54" fmla="*/ 2182689 h 8847749"/>
              <a:gd name="connsiteX55" fmla="*/ 4020706 w 8030441"/>
              <a:gd name="connsiteY55" fmla="*/ 2180861 h 8847749"/>
              <a:gd name="connsiteX56" fmla="*/ 3962195 w 8030441"/>
              <a:gd name="connsiteY56" fmla="*/ 2182689 h 8847749"/>
              <a:gd name="connsiteX57" fmla="*/ 3907344 w 8030441"/>
              <a:gd name="connsiteY57" fmla="*/ 2186346 h 8847749"/>
              <a:gd name="connsiteX58" fmla="*/ 3854320 w 8030441"/>
              <a:gd name="connsiteY58" fmla="*/ 2190001 h 8847749"/>
              <a:gd name="connsiteX59" fmla="*/ 3801295 w 8030441"/>
              <a:gd name="connsiteY59" fmla="*/ 2200970 h 8847749"/>
              <a:gd name="connsiteX60" fmla="*/ 3757412 w 8030441"/>
              <a:gd name="connsiteY60" fmla="*/ 2211937 h 8847749"/>
              <a:gd name="connsiteX61" fmla="*/ 3711703 w 8030441"/>
              <a:gd name="connsiteY61" fmla="*/ 2224734 h 8847749"/>
              <a:gd name="connsiteX62" fmla="*/ 3673305 w 8030441"/>
              <a:gd name="connsiteY62" fmla="*/ 2243015 h 8847749"/>
              <a:gd name="connsiteX63" fmla="*/ 3636737 w 8030441"/>
              <a:gd name="connsiteY63" fmla="*/ 2261295 h 8847749"/>
              <a:gd name="connsiteX64" fmla="*/ 3601996 w 8030441"/>
              <a:gd name="connsiteY64" fmla="*/ 2285060 h 8847749"/>
              <a:gd name="connsiteX65" fmla="*/ 3572741 w 8030441"/>
              <a:gd name="connsiteY65" fmla="*/ 2312481 h 8847749"/>
              <a:gd name="connsiteX66" fmla="*/ 3561771 w 8030441"/>
              <a:gd name="connsiteY66" fmla="*/ 2325277 h 8847749"/>
              <a:gd name="connsiteX67" fmla="*/ 3548973 w 8030441"/>
              <a:gd name="connsiteY67" fmla="*/ 2339902 h 8847749"/>
              <a:gd name="connsiteX68" fmla="*/ 3538002 w 8030441"/>
              <a:gd name="connsiteY68" fmla="*/ 2356354 h 8847749"/>
              <a:gd name="connsiteX69" fmla="*/ 3528860 w 8030441"/>
              <a:gd name="connsiteY69" fmla="*/ 2372806 h 8847749"/>
              <a:gd name="connsiteX70" fmla="*/ 3519717 w 8030441"/>
              <a:gd name="connsiteY70" fmla="*/ 2391087 h 8847749"/>
              <a:gd name="connsiteX71" fmla="*/ 3512405 w 8030441"/>
              <a:gd name="connsiteY71" fmla="*/ 2409367 h 8847749"/>
              <a:gd name="connsiteX72" fmla="*/ 3506919 w 8030441"/>
              <a:gd name="connsiteY72" fmla="*/ 2427647 h 8847749"/>
              <a:gd name="connsiteX73" fmla="*/ 3501433 w 8030441"/>
              <a:gd name="connsiteY73" fmla="*/ 2447756 h 8847749"/>
              <a:gd name="connsiteX74" fmla="*/ 3494119 w 8030441"/>
              <a:gd name="connsiteY74" fmla="*/ 2489801 h 8847749"/>
              <a:gd name="connsiteX75" fmla="*/ 3490462 w 8030441"/>
              <a:gd name="connsiteY75" fmla="*/ 2537330 h 8847749"/>
              <a:gd name="connsiteX76" fmla="*/ 3505090 w 8030441"/>
              <a:gd name="connsiteY76" fmla="*/ 2636046 h 8847749"/>
              <a:gd name="connsiteX77" fmla="*/ 3541658 w 8030441"/>
              <a:gd name="connsiteY77" fmla="*/ 2721963 h 8847749"/>
              <a:gd name="connsiteX78" fmla="*/ 3601996 w 8030441"/>
              <a:gd name="connsiteY78" fmla="*/ 2800570 h 8847749"/>
              <a:gd name="connsiteX79" fmla="*/ 3684275 w 8030441"/>
              <a:gd name="connsiteY79" fmla="*/ 2871863 h 8847749"/>
              <a:gd name="connsiteX80" fmla="*/ 3783011 w 8030441"/>
              <a:gd name="connsiteY80" fmla="*/ 2937673 h 8847749"/>
              <a:gd name="connsiteX81" fmla="*/ 3905516 w 8030441"/>
              <a:gd name="connsiteY81" fmla="*/ 2997998 h 8847749"/>
              <a:gd name="connsiteX82" fmla="*/ 4038991 w 8030441"/>
              <a:gd name="connsiteY82" fmla="*/ 3056495 h 8847749"/>
              <a:gd name="connsiteX83" fmla="*/ 4190749 w 8030441"/>
              <a:gd name="connsiteY83" fmla="*/ 3109509 h 8847749"/>
              <a:gd name="connsiteX84" fmla="*/ 4355308 w 8030441"/>
              <a:gd name="connsiteY84" fmla="*/ 3158867 h 8847749"/>
              <a:gd name="connsiteX85" fmla="*/ 4529009 w 8030441"/>
              <a:gd name="connsiteY85" fmla="*/ 3208224 h 8847749"/>
              <a:gd name="connsiteX86" fmla="*/ 4715507 w 8030441"/>
              <a:gd name="connsiteY86" fmla="*/ 3259408 h 8847749"/>
              <a:gd name="connsiteX87" fmla="*/ 4907493 w 8030441"/>
              <a:gd name="connsiteY87" fmla="*/ 3308767 h 8847749"/>
              <a:gd name="connsiteX88" fmla="*/ 5108619 w 8030441"/>
              <a:gd name="connsiteY88" fmla="*/ 3361780 h 8847749"/>
              <a:gd name="connsiteX89" fmla="*/ 5313402 w 8030441"/>
              <a:gd name="connsiteY89" fmla="*/ 3416621 h 8847749"/>
              <a:gd name="connsiteX90" fmla="*/ 5521843 w 8030441"/>
              <a:gd name="connsiteY90" fmla="*/ 3475118 h 8847749"/>
              <a:gd name="connsiteX91" fmla="*/ 5728454 w 8030441"/>
              <a:gd name="connsiteY91" fmla="*/ 3540928 h 8847749"/>
              <a:gd name="connsiteX92" fmla="*/ 5940552 w 8030441"/>
              <a:gd name="connsiteY92" fmla="*/ 3608566 h 8847749"/>
              <a:gd name="connsiteX93" fmla="*/ 6147163 w 8030441"/>
              <a:gd name="connsiteY93" fmla="*/ 3687172 h 8847749"/>
              <a:gd name="connsiteX94" fmla="*/ 6353776 w 8030441"/>
              <a:gd name="connsiteY94" fmla="*/ 3771262 h 8847749"/>
              <a:gd name="connsiteX95" fmla="*/ 6551247 w 8030441"/>
              <a:gd name="connsiteY95" fmla="*/ 3866321 h 8847749"/>
              <a:gd name="connsiteX96" fmla="*/ 6745059 w 8030441"/>
              <a:gd name="connsiteY96" fmla="*/ 3970518 h 8847749"/>
              <a:gd name="connsiteX97" fmla="*/ 6929730 w 8030441"/>
              <a:gd name="connsiteY97" fmla="*/ 4087514 h 8847749"/>
              <a:gd name="connsiteX98" fmla="*/ 7107086 w 8030441"/>
              <a:gd name="connsiteY98" fmla="*/ 4213649 h 8847749"/>
              <a:gd name="connsiteX99" fmla="*/ 7269816 w 8030441"/>
              <a:gd name="connsiteY99" fmla="*/ 4356238 h 8847749"/>
              <a:gd name="connsiteX100" fmla="*/ 7419748 w 8030441"/>
              <a:gd name="connsiteY100" fmla="*/ 4507965 h 8847749"/>
              <a:gd name="connsiteX101" fmla="*/ 7556879 w 8030441"/>
              <a:gd name="connsiteY101" fmla="*/ 4677973 h 8847749"/>
              <a:gd name="connsiteX102" fmla="*/ 7675727 w 8030441"/>
              <a:gd name="connsiteY102" fmla="*/ 4866262 h 8847749"/>
              <a:gd name="connsiteX103" fmla="*/ 7774461 w 8030441"/>
              <a:gd name="connsiteY103" fmla="*/ 5067348 h 8847749"/>
              <a:gd name="connsiteX104" fmla="*/ 7858569 w 8030441"/>
              <a:gd name="connsiteY104" fmla="*/ 5292197 h 8847749"/>
              <a:gd name="connsiteX105" fmla="*/ 7917079 w 8030441"/>
              <a:gd name="connsiteY105" fmla="*/ 5531672 h 8847749"/>
              <a:gd name="connsiteX106" fmla="*/ 7957303 w 8030441"/>
              <a:gd name="connsiteY106" fmla="*/ 5791254 h 8847749"/>
              <a:gd name="connsiteX107" fmla="*/ 7970103 w 8030441"/>
              <a:gd name="connsiteY107" fmla="*/ 6074602 h 8847749"/>
              <a:gd name="connsiteX108" fmla="*/ 7964617 w 8030441"/>
              <a:gd name="connsiteY108" fmla="*/ 6251923 h 8847749"/>
              <a:gd name="connsiteX109" fmla="*/ 7948161 w 8030441"/>
              <a:gd name="connsiteY109" fmla="*/ 6421930 h 8847749"/>
              <a:gd name="connsiteX110" fmla="*/ 7924393 w 8030441"/>
              <a:gd name="connsiteY110" fmla="*/ 6588282 h 8847749"/>
              <a:gd name="connsiteX111" fmla="*/ 7893309 w 8030441"/>
              <a:gd name="connsiteY111" fmla="*/ 6745495 h 8847749"/>
              <a:gd name="connsiteX112" fmla="*/ 7851255 w 8030441"/>
              <a:gd name="connsiteY112" fmla="*/ 6899051 h 8847749"/>
              <a:gd name="connsiteX113" fmla="*/ 7798233 w 8030441"/>
              <a:gd name="connsiteY113" fmla="*/ 7043467 h 8847749"/>
              <a:gd name="connsiteX114" fmla="*/ 7741549 w 8030441"/>
              <a:gd name="connsiteY114" fmla="*/ 7186054 h 8847749"/>
              <a:gd name="connsiteX115" fmla="*/ 7675727 w 8030441"/>
              <a:gd name="connsiteY115" fmla="*/ 7319502 h 8847749"/>
              <a:gd name="connsiteX116" fmla="*/ 7598932 w 8030441"/>
              <a:gd name="connsiteY116" fmla="*/ 7447466 h 8847749"/>
              <a:gd name="connsiteX117" fmla="*/ 7516653 w 8030441"/>
              <a:gd name="connsiteY117" fmla="*/ 7569945 h 8847749"/>
              <a:gd name="connsiteX118" fmla="*/ 7427061 w 8030441"/>
              <a:gd name="connsiteY118" fmla="*/ 7685112 h 8847749"/>
              <a:gd name="connsiteX119" fmla="*/ 7330155 w 8030441"/>
              <a:gd name="connsiteY119" fmla="*/ 7798450 h 8847749"/>
              <a:gd name="connsiteX120" fmla="*/ 7227763 w 8030441"/>
              <a:gd name="connsiteY120" fmla="*/ 7900822 h 8847749"/>
              <a:gd name="connsiteX121" fmla="*/ 7116229 w 8030441"/>
              <a:gd name="connsiteY121" fmla="*/ 8001363 h 8847749"/>
              <a:gd name="connsiteX122" fmla="*/ 7001039 w 8030441"/>
              <a:gd name="connsiteY122" fmla="*/ 8094594 h 8847749"/>
              <a:gd name="connsiteX123" fmla="*/ 6880362 w 8030441"/>
              <a:gd name="connsiteY123" fmla="*/ 8182340 h 8847749"/>
              <a:gd name="connsiteX124" fmla="*/ 6754201 w 8030441"/>
              <a:gd name="connsiteY124" fmla="*/ 8262774 h 8847749"/>
              <a:gd name="connsiteX125" fmla="*/ 6618897 w 8030441"/>
              <a:gd name="connsiteY125" fmla="*/ 8339552 h 8847749"/>
              <a:gd name="connsiteX126" fmla="*/ 6479938 w 8030441"/>
              <a:gd name="connsiteY126" fmla="*/ 8410846 h 8847749"/>
              <a:gd name="connsiteX127" fmla="*/ 6337321 w 8030441"/>
              <a:gd name="connsiteY127" fmla="*/ 8476656 h 8847749"/>
              <a:gd name="connsiteX128" fmla="*/ 6189217 w 8030441"/>
              <a:gd name="connsiteY128" fmla="*/ 8536981 h 8847749"/>
              <a:gd name="connsiteX129" fmla="*/ 6037459 w 8030441"/>
              <a:gd name="connsiteY129" fmla="*/ 8591822 h 8847749"/>
              <a:gd name="connsiteX130" fmla="*/ 5882041 w 8030441"/>
              <a:gd name="connsiteY130" fmla="*/ 8639352 h 8847749"/>
              <a:gd name="connsiteX131" fmla="*/ 5721141 w 8030441"/>
              <a:gd name="connsiteY131" fmla="*/ 8685053 h 8847749"/>
              <a:gd name="connsiteX132" fmla="*/ 5554753 w 8030441"/>
              <a:gd name="connsiteY132" fmla="*/ 8723442 h 8847749"/>
              <a:gd name="connsiteX133" fmla="*/ 5390195 w 8030441"/>
              <a:gd name="connsiteY133" fmla="*/ 8756348 h 8847749"/>
              <a:gd name="connsiteX134" fmla="*/ 5218323 w 8030441"/>
              <a:gd name="connsiteY134" fmla="*/ 8783769 h 8847749"/>
              <a:gd name="connsiteX135" fmla="*/ 5044623 w 8030441"/>
              <a:gd name="connsiteY135" fmla="*/ 8807532 h 8847749"/>
              <a:gd name="connsiteX136" fmla="*/ 4870923 w 8030441"/>
              <a:gd name="connsiteY136" fmla="*/ 8823986 h 8847749"/>
              <a:gd name="connsiteX137" fmla="*/ 4691739 w 8030441"/>
              <a:gd name="connsiteY137" fmla="*/ 8836780 h 8847749"/>
              <a:gd name="connsiteX138" fmla="*/ 4512551 w 8030441"/>
              <a:gd name="connsiteY138" fmla="*/ 8844093 h 8847749"/>
              <a:gd name="connsiteX139" fmla="*/ 4327881 w 8030441"/>
              <a:gd name="connsiteY139" fmla="*/ 8847749 h 8847749"/>
              <a:gd name="connsiteX140" fmla="*/ 4188921 w 8030441"/>
              <a:gd name="connsiteY140" fmla="*/ 8844093 h 8847749"/>
              <a:gd name="connsiteX141" fmla="*/ 4046303 w 8030441"/>
              <a:gd name="connsiteY141" fmla="*/ 8842266 h 8847749"/>
              <a:gd name="connsiteX142" fmla="*/ 3901859 w 8030441"/>
              <a:gd name="connsiteY142" fmla="*/ 8834953 h 8847749"/>
              <a:gd name="connsiteX143" fmla="*/ 3759241 w 8030441"/>
              <a:gd name="connsiteY143" fmla="*/ 8823986 h 8847749"/>
              <a:gd name="connsiteX144" fmla="*/ 3614795 w 8030441"/>
              <a:gd name="connsiteY144" fmla="*/ 8811189 h 8847749"/>
              <a:gd name="connsiteX145" fmla="*/ 3470349 w 8030441"/>
              <a:gd name="connsiteY145" fmla="*/ 8794735 h 8847749"/>
              <a:gd name="connsiteX146" fmla="*/ 3325904 w 8030441"/>
              <a:gd name="connsiteY146" fmla="*/ 8776456 h 8847749"/>
              <a:gd name="connsiteX147" fmla="*/ 3181459 w 8030441"/>
              <a:gd name="connsiteY147" fmla="*/ 8756348 h 8847749"/>
              <a:gd name="connsiteX148" fmla="*/ 3035185 w 8030441"/>
              <a:gd name="connsiteY148" fmla="*/ 8732583 h 8847749"/>
              <a:gd name="connsiteX149" fmla="*/ 2890739 w 8030441"/>
              <a:gd name="connsiteY149" fmla="*/ 8703334 h 8847749"/>
              <a:gd name="connsiteX150" fmla="*/ 2746295 w 8030441"/>
              <a:gd name="connsiteY150" fmla="*/ 8674086 h 8847749"/>
              <a:gd name="connsiteX151" fmla="*/ 2601848 w 8030441"/>
              <a:gd name="connsiteY151" fmla="*/ 8643008 h 8847749"/>
              <a:gd name="connsiteX152" fmla="*/ 2457403 w 8030441"/>
              <a:gd name="connsiteY152" fmla="*/ 8604618 h 8847749"/>
              <a:gd name="connsiteX153" fmla="*/ 2314785 w 8030441"/>
              <a:gd name="connsiteY153" fmla="*/ 8568059 h 8847749"/>
              <a:gd name="connsiteX154" fmla="*/ 2172168 w 8030441"/>
              <a:gd name="connsiteY154" fmla="*/ 8529669 h 8847749"/>
              <a:gd name="connsiteX155" fmla="*/ 2029551 w 8030441"/>
              <a:gd name="connsiteY155" fmla="*/ 8483969 h 8847749"/>
              <a:gd name="connsiteX156" fmla="*/ 1890591 w 8030441"/>
              <a:gd name="connsiteY156" fmla="*/ 8440094 h 8847749"/>
              <a:gd name="connsiteX157" fmla="*/ 1751631 w 8030441"/>
              <a:gd name="connsiteY157" fmla="*/ 8392566 h 8847749"/>
              <a:gd name="connsiteX158" fmla="*/ 1614499 w 8030441"/>
              <a:gd name="connsiteY158" fmla="*/ 8343208 h 8847749"/>
              <a:gd name="connsiteX159" fmla="*/ 1477367 w 8030441"/>
              <a:gd name="connsiteY159" fmla="*/ 8286539 h 8847749"/>
              <a:gd name="connsiteX160" fmla="*/ 1342064 w 8030441"/>
              <a:gd name="connsiteY160" fmla="*/ 8231698 h 8847749"/>
              <a:gd name="connsiteX161" fmla="*/ 1208589 w 8030441"/>
              <a:gd name="connsiteY161" fmla="*/ 8175028 h 8847749"/>
              <a:gd name="connsiteX162" fmla="*/ 1076942 w 8030441"/>
              <a:gd name="connsiteY162" fmla="*/ 8112874 h 8847749"/>
              <a:gd name="connsiteX163" fmla="*/ 947125 w 8030441"/>
              <a:gd name="connsiteY163" fmla="*/ 8052549 h 8847749"/>
              <a:gd name="connsiteX164" fmla="*/ 820963 w 8030441"/>
              <a:gd name="connsiteY164" fmla="*/ 7986739 h 8847749"/>
              <a:gd name="connsiteX165" fmla="*/ 698459 w 8030441"/>
              <a:gd name="connsiteY165" fmla="*/ 7919101 h 8847749"/>
              <a:gd name="connsiteX166" fmla="*/ 574126 w 8030441"/>
              <a:gd name="connsiteY166" fmla="*/ 7851464 h 8847749"/>
              <a:gd name="connsiteX167" fmla="*/ 453450 w 8030441"/>
              <a:gd name="connsiteY167" fmla="*/ 7776514 h 8847749"/>
              <a:gd name="connsiteX168" fmla="*/ 336430 w 8030441"/>
              <a:gd name="connsiteY168" fmla="*/ 7703392 h 8847749"/>
              <a:gd name="connsiteX169" fmla="*/ 221241 w 8030441"/>
              <a:gd name="connsiteY169" fmla="*/ 7626615 h 8847749"/>
              <a:gd name="connsiteX170" fmla="*/ 107877 w 8030441"/>
              <a:gd name="connsiteY170" fmla="*/ 7548008 h 8847749"/>
              <a:gd name="connsiteX171" fmla="*/ 0 w 8030441"/>
              <a:gd name="connsiteY171" fmla="*/ 7467574 h 8847749"/>
              <a:gd name="connsiteX172" fmla="*/ 1060487 w 8030441"/>
              <a:gd name="connsiteY172" fmla="*/ 5323275 h 8847749"/>
              <a:gd name="connsiteX173" fmla="*/ 1144594 w 8030441"/>
              <a:gd name="connsiteY173" fmla="*/ 5390913 h 8847749"/>
              <a:gd name="connsiteX174" fmla="*/ 1234187 w 8030441"/>
              <a:gd name="connsiteY174" fmla="*/ 5460378 h 8847749"/>
              <a:gd name="connsiteX175" fmla="*/ 1327437 w 8030441"/>
              <a:gd name="connsiteY175" fmla="*/ 5528016 h 8847749"/>
              <a:gd name="connsiteX176" fmla="*/ 1422515 w 8030441"/>
              <a:gd name="connsiteY176" fmla="*/ 5593824 h 8847749"/>
              <a:gd name="connsiteX177" fmla="*/ 1519422 w 8030441"/>
              <a:gd name="connsiteY177" fmla="*/ 5657807 h 8847749"/>
              <a:gd name="connsiteX178" fmla="*/ 1619984 w 8030441"/>
              <a:gd name="connsiteY178" fmla="*/ 5723617 h 8847749"/>
              <a:gd name="connsiteX179" fmla="*/ 1722376 w 8030441"/>
              <a:gd name="connsiteY179" fmla="*/ 5783942 h 8847749"/>
              <a:gd name="connsiteX180" fmla="*/ 1826597 w 8030441"/>
              <a:gd name="connsiteY180" fmla="*/ 5844268 h 8847749"/>
              <a:gd name="connsiteX181" fmla="*/ 1932646 w 8030441"/>
              <a:gd name="connsiteY181" fmla="*/ 5904593 h 8847749"/>
              <a:gd name="connsiteX182" fmla="*/ 2042351 w 8030441"/>
              <a:gd name="connsiteY182" fmla="*/ 5963092 h 8847749"/>
              <a:gd name="connsiteX183" fmla="*/ 2150227 w 8030441"/>
              <a:gd name="connsiteY183" fmla="*/ 6017933 h 8847749"/>
              <a:gd name="connsiteX184" fmla="*/ 2261762 w 8030441"/>
              <a:gd name="connsiteY184" fmla="*/ 6072774 h 8847749"/>
              <a:gd name="connsiteX185" fmla="*/ 2375124 w 8030441"/>
              <a:gd name="connsiteY185" fmla="*/ 6125786 h 8847749"/>
              <a:gd name="connsiteX186" fmla="*/ 2484830 w 8030441"/>
              <a:gd name="connsiteY186" fmla="*/ 6175144 h 8847749"/>
              <a:gd name="connsiteX187" fmla="*/ 2598192 w 8030441"/>
              <a:gd name="connsiteY187" fmla="*/ 6224502 h 8847749"/>
              <a:gd name="connsiteX188" fmla="*/ 2711554 w 8030441"/>
              <a:gd name="connsiteY188" fmla="*/ 6272030 h 8847749"/>
              <a:gd name="connsiteX189" fmla="*/ 2824916 w 8030441"/>
              <a:gd name="connsiteY189" fmla="*/ 6317733 h 8847749"/>
              <a:gd name="connsiteX190" fmla="*/ 2938278 w 8030441"/>
              <a:gd name="connsiteY190" fmla="*/ 6359778 h 8847749"/>
              <a:gd name="connsiteX191" fmla="*/ 3049812 w 8030441"/>
              <a:gd name="connsiteY191" fmla="*/ 6398165 h 8847749"/>
              <a:gd name="connsiteX192" fmla="*/ 3161347 w 8030441"/>
              <a:gd name="connsiteY192" fmla="*/ 6436555 h 8847749"/>
              <a:gd name="connsiteX193" fmla="*/ 3272881 w 8030441"/>
              <a:gd name="connsiteY193" fmla="*/ 6473116 h 8847749"/>
              <a:gd name="connsiteX194" fmla="*/ 3380757 w 8030441"/>
              <a:gd name="connsiteY194" fmla="*/ 6504192 h 8847749"/>
              <a:gd name="connsiteX195" fmla="*/ 3488634 w 8030441"/>
              <a:gd name="connsiteY195" fmla="*/ 6533441 h 8847749"/>
              <a:gd name="connsiteX196" fmla="*/ 3594683 w 8030441"/>
              <a:gd name="connsiteY196" fmla="*/ 6559034 h 8847749"/>
              <a:gd name="connsiteX197" fmla="*/ 3698903 w 8030441"/>
              <a:gd name="connsiteY197" fmla="*/ 6586455 h 8847749"/>
              <a:gd name="connsiteX198" fmla="*/ 3801295 w 8030441"/>
              <a:gd name="connsiteY198" fmla="*/ 6606564 h 8847749"/>
              <a:gd name="connsiteX199" fmla="*/ 3901859 w 8030441"/>
              <a:gd name="connsiteY199" fmla="*/ 6624844 h 8847749"/>
              <a:gd name="connsiteX200" fmla="*/ 3996937 w 8030441"/>
              <a:gd name="connsiteY200" fmla="*/ 6637640 h 8847749"/>
              <a:gd name="connsiteX201" fmla="*/ 4092014 w 8030441"/>
              <a:gd name="connsiteY201" fmla="*/ 6652264 h 8847749"/>
              <a:gd name="connsiteX202" fmla="*/ 4183436 w 8030441"/>
              <a:gd name="connsiteY202" fmla="*/ 6659577 h 8847749"/>
              <a:gd name="connsiteX203" fmla="*/ 4271200 w 8030441"/>
              <a:gd name="connsiteY203" fmla="*/ 6665061 h 8847749"/>
              <a:gd name="connsiteX204" fmla="*/ 4355308 w 8030441"/>
              <a:gd name="connsiteY204" fmla="*/ 6666889 h 8847749"/>
              <a:gd name="connsiteX205" fmla="*/ 4432101 w 8030441"/>
              <a:gd name="connsiteY205" fmla="*/ 6665061 h 8847749"/>
              <a:gd name="connsiteX206" fmla="*/ 4505239 w 8030441"/>
              <a:gd name="connsiteY206" fmla="*/ 6659577 h 8847749"/>
              <a:gd name="connsiteX207" fmla="*/ 4572889 w 8030441"/>
              <a:gd name="connsiteY207" fmla="*/ 6652264 h 8847749"/>
              <a:gd name="connsiteX208" fmla="*/ 4638713 w 8030441"/>
              <a:gd name="connsiteY208" fmla="*/ 6641296 h 8847749"/>
              <a:gd name="connsiteX209" fmla="*/ 4699051 w 8030441"/>
              <a:gd name="connsiteY209" fmla="*/ 6624844 h 8847749"/>
              <a:gd name="connsiteX210" fmla="*/ 4757561 w 8030441"/>
              <a:gd name="connsiteY210" fmla="*/ 6606564 h 8847749"/>
              <a:gd name="connsiteX211" fmla="*/ 4810585 w 8030441"/>
              <a:gd name="connsiteY211" fmla="*/ 6586455 h 8847749"/>
              <a:gd name="connsiteX212" fmla="*/ 4858125 w 8030441"/>
              <a:gd name="connsiteY212" fmla="*/ 6559034 h 8847749"/>
              <a:gd name="connsiteX213" fmla="*/ 4878237 w 8030441"/>
              <a:gd name="connsiteY213" fmla="*/ 6546237 h 8847749"/>
              <a:gd name="connsiteX214" fmla="*/ 4900177 w 8030441"/>
              <a:gd name="connsiteY214" fmla="*/ 6529785 h 8847749"/>
              <a:gd name="connsiteX215" fmla="*/ 4918463 w 8030441"/>
              <a:gd name="connsiteY215" fmla="*/ 6515161 h 8847749"/>
              <a:gd name="connsiteX216" fmla="*/ 4936747 w 8030441"/>
              <a:gd name="connsiteY216" fmla="*/ 6498709 h 8847749"/>
              <a:gd name="connsiteX217" fmla="*/ 4955031 w 8030441"/>
              <a:gd name="connsiteY217" fmla="*/ 6480427 h 8847749"/>
              <a:gd name="connsiteX218" fmla="*/ 4967831 w 8030441"/>
              <a:gd name="connsiteY218" fmla="*/ 6462147 h 8847749"/>
              <a:gd name="connsiteX219" fmla="*/ 4984286 w 8030441"/>
              <a:gd name="connsiteY219" fmla="*/ 6443868 h 8847749"/>
              <a:gd name="connsiteX220" fmla="*/ 4997084 w 8030441"/>
              <a:gd name="connsiteY220" fmla="*/ 6421930 h 8847749"/>
              <a:gd name="connsiteX221" fmla="*/ 5008055 w 8030441"/>
              <a:gd name="connsiteY221" fmla="*/ 6401823 h 8847749"/>
              <a:gd name="connsiteX222" fmla="*/ 5019027 w 8030441"/>
              <a:gd name="connsiteY222" fmla="*/ 6378058 h 8847749"/>
              <a:gd name="connsiteX223" fmla="*/ 5026339 w 8030441"/>
              <a:gd name="connsiteY223" fmla="*/ 6354293 h 8847749"/>
              <a:gd name="connsiteX224" fmla="*/ 5031825 w 8030441"/>
              <a:gd name="connsiteY224" fmla="*/ 6330527 h 8847749"/>
              <a:gd name="connsiteX225" fmla="*/ 5039139 w 8030441"/>
              <a:gd name="connsiteY225" fmla="*/ 6304936 h 8847749"/>
              <a:gd name="connsiteX226" fmla="*/ 5042795 w 8030441"/>
              <a:gd name="connsiteY226" fmla="*/ 6277516 h 8847749"/>
              <a:gd name="connsiteX227" fmla="*/ 5044623 w 8030441"/>
              <a:gd name="connsiteY227" fmla="*/ 6251923 h 8847749"/>
              <a:gd name="connsiteX228" fmla="*/ 5044623 w 8030441"/>
              <a:gd name="connsiteY228" fmla="*/ 6222674 h 8847749"/>
              <a:gd name="connsiteX229" fmla="*/ 5031825 w 8030441"/>
              <a:gd name="connsiteY229" fmla="*/ 6122131 h 8847749"/>
              <a:gd name="connsiteX230" fmla="*/ 4995257 w 8030441"/>
              <a:gd name="connsiteY230" fmla="*/ 6032557 h 8847749"/>
              <a:gd name="connsiteX231" fmla="*/ 4934918 w 8030441"/>
              <a:gd name="connsiteY231" fmla="*/ 5952123 h 8847749"/>
              <a:gd name="connsiteX232" fmla="*/ 4852639 w 8030441"/>
              <a:gd name="connsiteY232" fmla="*/ 5879000 h 8847749"/>
              <a:gd name="connsiteX233" fmla="*/ 4752075 w 8030441"/>
              <a:gd name="connsiteY233" fmla="*/ 5813192 h 8847749"/>
              <a:gd name="connsiteX234" fmla="*/ 4631400 w 8030441"/>
              <a:gd name="connsiteY234" fmla="*/ 5751037 h 8847749"/>
              <a:gd name="connsiteX235" fmla="*/ 4497925 w 8030441"/>
              <a:gd name="connsiteY235" fmla="*/ 5694368 h 8847749"/>
              <a:gd name="connsiteX236" fmla="*/ 4344338 w 8030441"/>
              <a:gd name="connsiteY236" fmla="*/ 5641355 h 8847749"/>
              <a:gd name="connsiteX237" fmla="*/ 4181608 w 8030441"/>
              <a:gd name="connsiteY237" fmla="*/ 5593824 h 8847749"/>
              <a:gd name="connsiteX238" fmla="*/ 4007907 w 8030441"/>
              <a:gd name="connsiteY238" fmla="*/ 5544468 h 8847749"/>
              <a:gd name="connsiteX239" fmla="*/ 3819579 w 8030441"/>
              <a:gd name="connsiteY239" fmla="*/ 5496938 h 8847749"/>
              <a:gd name="connsiteX240" fmla="*/ 3627594 w 8030441"/>
              <a:gd name="connsiteY240" fmla="*/ 5449410 h 8847749"/>
              <a:gd name="connsiteX241" fmla="*/ 3428296 w 8030441"/>
              <a:gd name="connsiteY241" fmla="*/ 5400052 h 8847749"/>
              <a:gd name="connsiteX242" fmla="*/ 3223513 w 8030441"/>
              <a:gd name="connsiteY242" fmla="*/ 5347038 h 8847749"/>
              <a:gd name="connsiteX243" fmla="*/ 3015072 w 8030441"/>
              <a:gd name="connsiteY243" fmla="*/ 5292197 h 8847749"/>
              <a:gd name="connsiteX244" fmla="*/ 2806631 w 8030441"/>
              <a:gd name="connsiteY244" fmla="*/ 5231872 h 8847749"/>
              <a:gd name="connsiteX245" fmla="*/ 2596363 w 8030441"/>
              <a:gd name="connsiteY245" fmla="*/ 5166062 h 8847749"/>
              <a:gd name="connsiteX246" fmla="*/ 2387923 w 8030441"/>
              <a:gd name="connsiteY246" fmla="*/ 5094769 h 8847749"/>
              <a:gd name="connsiteX247" fmla="*/ 2183140 w 8030441"/>
              <a:gd name="connsiteY247" fmla="*/ 5016162 h 8847749"/>
              <a:gd name="connsiteX248" fmla="*/ 1985670 w 8030441"/>
              <a:gd name="connsiteY248" fmla="*/ 4926589 h 8847749"/>
              <a:gd name="connsiteX249" fmla="*/ 1790029 w 8030441"/>
              <a:gd name="connsiteY249" fmla="*/ 4827873 h 8847749"/>
              <a:gd name="connsiteX250" fmla="*/ 1605356 w 8030441"/>
              <a:gd name="connsiteY250" fmla="*/ 4718190 h 8847749"/>
              <a:gd name="connsiteX251" fmla="*/ 1429828 w 8030441"/>
              <a:gd name="connsiteY251" fmla="*/ 4597539 h 8847749"/>
              <a:gd name="connsiteX252" fmla="*/ 1267098 w 8030441"/>
              <a:gd name="connsiteY252" fmla="*/ 4464093 h 8847749"/>
              <a:gd name="connsiteX253" fmla="*/ 1117168 w 8030441"/>
              <a:gd name="connsiteY253" fmla="*/ 4316021 h 8847749"/>
              <a:gd name="connsiteX254" fmla="*/ 980036 w 8030441"/>
              <a:gd name="connsiteY254" fmla="*/ 4153324 h 8847749"/>
              <a:gd name="connsiteX255" fmla="*/ 861189 w 8030441"/>
              <a:gd name="connsiteY255" fmla="*/ 3976004 h 8847749"/>
              <a:gd name="connsiteX256" fmla="*/ 760625 w 8030441"/>
              <a:gd name="connsiteY256" fmla="*/ 3778574 h 8847749"/>
              <a:gd name="connsiteX257" fmla="*/ 680174 w 8030441"/>
              <a:gd name="connsiteY257" fmla="*/ 3566521 h 8847749"/>
              <a:gd name="connsiteX258" fmla="*/ 618008 w 8030441"/>
              <a:gd name="connsiteY258" fmla="*/ 3334359 h 8847749"/>
              <a:gd name="connsiteX259" fmla="*/ 579611 w 8030441"/>
              <a:gd name="connsiteY259" fmla="*/ 3082088 h 8847749"/>
              <a:gd name="connsiteX260" fmla="*/ 568641 w 8030441"/>
              <a:gd name="connsiteY260" fmla="*/ 2809709 h 8847749"/>
              <a:gd name="connsiteX261" fmla="*/ 570469 w 8030441"/>
              <a:gd name="connsiteY261" fmla="*/ 2648842 h 8847749"/>
              <a:gd name="connsiteX262" fmla="*/ 585097 w 8030441"/>
              <a:gd name="connsiteY262" fmla="*/ 2493457 h 8847749"/>
              <a:gd name="connsiteX263" fmla="*/ 605209 w 8030441"/>
              <a:gd name="connsiteY263" fmla="*/ 2339902 h 8847749"/>
              <a:gd name="connsiteX264" fmla="*/ 634463 w 8030441"/>
              <a:gd name="connsiteY264" fmla="*/ 2193657 h 8847749"/>
              <a:gd name="connsiteX265" fmla="*/ 671033 w 8030441"/>
              <a:gd name="connsiteY265" fmla="*/ 2049243 h 8847749"/>
              <a:gd name="connsiteX266" fmla="*/ 716744 w 8030441"/>
              <a:gd name="connsiteY266" fmla="*/ 1910310 h 8847749"/>
              <a:gd name="connsiteX267" fmla="*/ 767939 w 8030441"/>
              <a:gd name="connsiteY267" fmla="*/ 1775034 h 8847749"/>
              <a:gd name="connsiteX268" fmla="*/ 830106 w 8030441"/>
              <a:gd name="connsiteY268" fmla="*/ 1643416 h 8847749"/>
              <a:gd name="connsiteX269" fmla="*/ 897757 w 8030441"/>
              <a:gd name="connsiteY269" fmla="*/ 1515451 h 8847749"/>
              <a:gd name="connsiteX270" fmla="*/ 974551 w 8030441"/>
              <a:gd name="connsiteY270" fmla="*/ 1394800 h 8847749"/>
              <a:gd name="connsiteX271" fmla="*/ 1055002 w 8030441"/>
              <a:gd name="connsiteY271" fmla="*/ 1275978 h 8847749"/>
              <a:gd name="connsiteX272" fmla="*/ 1144594 w 8030441"/>
              <a:gd name="connsiteY272" fmla="*/ 1162638 h 8847749"/>
              <a:gd name="connsiteX273" fmla="*/ 1243330 w 8030441"/>
              <a:gd name="connsiteY273" fmla="*/ 1054785 h 8847749"/>
              <a:gd name="connsiteX274" fmla="*/ 1347549 w 8030441"/>
              <a:gd name="connsiteY274" fmla="*/ 948757 h 8847749"/>
              <a:gd name="connsiteX275" fmla="*/ 1459083 w 8030441"/>
              <a:gd name="connsiteY275" fmla="*/ 851871 h 8847749"/>
              <a:gd name="connsiteX276" fmla="*/ 1577931 w 8030441"/>
              <a:gd name="connsiteY276" fmla="*/ 756813 h 8847749"/>
              <a:gd name="connsiteX277" fmla="*/ 1700435 w 8030441"/>
              <a:gd name="connsiteY277" fmla="*/ 667238 h 8847749"/>
              <a:gd name="connsiteX278" fmla="*/ 1830253 w 8030441"/>
              <a:gd name="connsiteY278" fmla="*/ 586803 h 8847749"/>
              <a:gd name="connsiteX279" fmla="*/ 1967385 w 8030441"/>
              <a:gd name="connsiteY279" fmla="*/ 508197 h 8847749"/>
              <a:gd name="connsiteX280" fmla="*/ 2111831 w 8030441"/>
              <a:gd name="connsiteY280" fmla="*/ 433248 h 8847749"/>
              <a:gd name="connsiteX281" fmla="*/ 2259934 w 8030441"/>
              <a:gd name="connsiteY281" fmla="*/ 365610 h 8847749"/>
              <a:gd name="connsiteX282" fmla="*/ 2413521 w 8030441"/>
              <a:gd name="connsiteY282" fmla="*/ 305285 h 8847749"/>
              <a:gd name="connsiteX283" fmla="*/ 2574422 w 8030441"/>
              <a:gd name="connsiteY283" fmla="*/ 246786 h 8847749"/>
              <a:gd name="connsiteX284" fmla="*/ 2742637 w 8030441"/>
              <a:gd name="connsiteY284" fmla="*/ 197430 h 8847749"/>
              <a:gd name="connsiteX285" fmla="*/ 2914510 w 8030441"/>
              <a:gd name="connsiteY285" fmla="*/ 149900 h 8847749"/>
              <a:gd name="connsiteX286" fmla="*/ 3093695 w 8030441"/>
              <a:gd name="connsiteY286" fmla="*/ 109683 h 8847749"/>
              <a:gd name="connsiteX287" fmla="*/ 3274709 w 8030441"/>
              <a:gd name="connsiteY287" fmla="*/ 78607 h 8847749"/>
              <a:gd name="connsiteX288" fmla="*/ 3464864 w 8030441"/>
              <a:gd name="connsiteY288" fmla="*/ 49358 h 8847749"/>
              <a:gd name="connsiteX289" fmla="*/ 3656849 w 8030441"/>
              <a:gd name="connsiteY289" fmla="*/ 29249 h 8847749"/>
              <a:gd name="connsiteX290" fmla="*/ 3857975 w 8030441"/>
              <a:gd name="connsiteY290" fmla="*/ 12797 h 8847749"/>
              <a:gd name="connsiteX291" fmla="*/ 4059103 w 8030441"/>
              <a:gd name="connsiteY291" fmla="*/ 1828 h 88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Lst>
            <a:rect l="l" t="t" r="r" b="b"/>
            <a:pathLst>
              <a:path w="8030441" h="8847749">
                <a:moveTo>
                  <a:pt x="4267543" y="0"/>
                </a:moveTo>
                <a:lnTo>
                  <a:pt x="4397361" y="0"/>
                </a:lnTo>
                <a:lnTo>
                  <a:pt x="4525351" y="5485"/>
                </a:lnTo>
                <a:lnTo>
                  <a:pt x="4655169" y="10969"/>
                </a:lnTo>
                <a:lnTo>
                  <a:pt x="4783159" y="18280"/>
                </a:lnTo>
                <a:lnTo>
                  <a:pt x="4911148" y="29249"/>
                </a:lnTo>
                <a:lnTo>
                  <a:pt x="5039139" y="42045"/>
                </a:lnTo>
                <a:lnTo>
                  <a:pt x="5168957" y="54842"/>
                </a:lnTo>
                <a:lnTo>
                  <a:pt x="5296947" y="73123"/>
                </a:lnTo>
                <a:lnTo>
                  <a:pt x="5423107" y="91403"/>
                </a:lnTo>
                <a:lnTo>
                  <a:pt x="5551098" y="113339"/>
                </a:lnTo>
                <a:lnTo>
                  <a:pt x="5677258" y="137104"/>
                </a:lnTo>
                <a:lnTo>
                  <a:pt x="5803419" y="160869"/>
                </a:lnTo>
                <a:lnTo>
                  <a:pt x="5929581" y="190117"/>
                </a:lnTo>
                <a:lnTo>
                  <a:pt x="6053914" y="217538"/>
                </a:lnTo>
                <a:lnTo>
                  <a:pt x="6174591" y="246786"/>
                </a:lnTo>
                <a:lnTo>
                  <a:pt x="6297095" y="281520"/>
                </a:lnTo>
                <a:lnTo>
                  <a:pt x="6419599" y="316252"/>
                </a:lnTo>
                <a:lnTo>
                  <a:pt x="6538447" y="349158"/>
                </a:lnTo>
                <a:lnTo>
                  <a:pt x="6655466" y="389375"/>
                </a:lnTo>
                <a:lnTo>
                  <a:pt x="6772485" y="429592"/>
                </a:lnTo>
                <a:lnTo>
                  <a:pt x="6887675" y="471637"/>
                </a:lnTo>
                <a:lnTo>
                  <a:pt x="7001039" y="513682"/>
                </a:lnTo>
                <a:lnTo>
                  <a:pt x="7114401" y="557555"/>
                </a:lnTo>
                <a:lnTo>
                  <a:pt x="7224105" y="601428"/>
                </a:lnTo>
                <a:lnTo>
                  <a:pt x="7331983" y="648958"/>
                </a:lnTo>
                <a:lnTo>
                  <a:pt x="7438031" y="700143"/>
                </a:lnTo>
                <a:lnTo>
                  <a:pt x="7544081" y="749500"/>
                </a:lnTo>
                <a:lnTo>
                  <a:pt x="7646473" y="802513"/>
                </a:lnTo>
                <a:lnTo>
                  <a:pt x="7745207" y="855527"/>
                </a:lnTo>
                <a:lnTo>
                  <a:pt x="7843941" y="910368"/>
                </a:lnTo>
                <a:lnTo>
                  <a:pt x="7939019" y="965209"/>
                </a:lnTo>
                <a:lnTo>
                  <a:pt x="8030441" y="1023706"/>
                </a:lnTo>
                <a:lnTo>
                  <a:pt x="6993724" y="3189943"/>
                </a:lnTo>
                <a:lnTo>
                  <a:pt x="6823681" y="3100369"/>
                </a:lnTo>
                <a:lnTo>
                  <a:pt x="6646323" y="3008967"/>
                </a:lnTo>
                <a:lnTo>
                  <a:pt x="6457995" y="2919392"/>
                </a:lnTo>
                <a:lnTo>
                  <a:pt x="6266012" y="2829818"/>
                </a:lnTo>
                <a:lnTo>
                  <a:pt x="6068541" y="2743899"/>
                </a:lnTo>
                <a:lnTo>
                  <a:pt x="5865586" y="2661637"/>
                </a:lnTo>
                <a:lnTo>
                  <a:pt x="5662632" y="2579375"/>
                </a:lnTo>
                <a:lnTo>
                  <a:pt x="5461504" y="2506254"/>
                </a:lnTo>
                <a:lnTo>
                  <a:pt x="5260378" y="2438616"/>
                </a:lnTo>
                <a:lnTo>
                  <a:pt x="5061080" y="2374633"/>
                </a:lnTo>
                <a:lnTo>
                  <a:pt x="4962344" y="2345385"/>
                </a:lnTo>
                <a:lnTo>
                  <a:pt x="4869095" y="2319792"/>
                </a:lnTo>
                <a:lnTo>
                  <a:pt x="4774017" y="2294199"/>
                </a:lnTo>
                <a:lnTo>
                  <a:pt x="4680767" y="2272264"/>
                </a:lnTo>
                <a:lnTo>
                  <a:pt x="4589347" y="2252154"/>
                </a:lnTo>
                <a:lnTo>
                  <a:pt x="4499753" y="2232047"/>
                </a:lnTo>
                <a:lnTo>
                  <a:pt x="4411989" y="2217422"/>
                </a:lnTo>
                <a:lnTo>
                  <a:pt x="4327881" y="2204626"/>
                </a:lnTo>
                <a:lnTo>
                  <a:pt x="4247429" y="2193657"/>
                </a:lnTo>
                <a:lnTo>
                  <a:pt x="4168808" y="2188174"/>
                </a:lnTo>
                <a:lnTo>
                  <a:pt x="4093842" y="2182689"/>
                </a:lnTo>
                <a:lnTo>
                  <a:pt x="4020706" y="2180861"/>
                </a:lnTo>
                <a:lnTo>
                  <a:pt x="3962195" y="2182689"/>
                </a:lnTo>
                <a:lnTo>
                  <a:pt x="3907344" y="2186346"/>
                </a:lnTo>
                <a:lnTo>
                  <a:pt x="3854320" y="2190001"/>
                </a:lnTo>
                <a:lnTo>
                  <a:pt x="3801295" y="2200970"/>
                </a:lnTo>
                <a:lnTo>
                  <a:pt x="3757412" y="2211937"/>
                </a:lnTo>
                <a:lnTo>
                  <a:pt x="3711703" y="2224734"/>
                </a:lnTo>
                <a:lnTo>
                  <a:pt x="3673305" y="2243015"/>
                </a:lnTo>
                <a:lnTo>
                  <a:pt x="3636737" y="2261295"/>
                </a:lnTo>
                <a:lnTo>
                  <a:pt x="3601996" y="2285060"/>
                </a:lnTo>
                <a:lnTo>
                  <a:pt x="3572741" y="2312481"/>
                </a:lnTo>
                <a:lnTo>
                  <a:pt x="3561771" y="2325277"/>
                </a:lnTo>
                <a:lnTo>
                  <a:pt x="3548973" y="2339902"/>
                </a:lnTo>
                <a:lnTo>
                  <a:pt x="3538002" y="2356354"/>
                </a:lnTo>
                <a:lnTo>
                  <a:pt x="3528860" y="2372806"/>
                </a:lnTo>
                <a:lnTo>
                  <a:pt x="3519717" y="2391087"/>
                </a:lnTo>
                <a:lnTo>
                  <a:pt x="3512405" y="2409367"/>
                </a:lnTo>
                <a:lnTo>
                  <a:pt x="3506919" y="2427647"/>
                </a:lnTo>
                <a:lnTo>
                  <a:pt x="3501433" y="2447756"/>
                </a:lnTo>
                <a:lnTo>
                  <a:pt x="3494119" y="2489801"/>
                </a:lnTo>
                <a:lnTo>
                  <a:pt x="3490462" y="2537330"/>
                </a:lnTo>
                <a:lnTo>
                  <a:pt x="3505090" y="2636046"/>
                </a:lnTo>
                <a:lnTo>
                  <a:pt x="3541658" y="2721963"/>
                </a:lnTo>
                <a:lnTo>
                  <a:pt x="3601996" y="2800570"/>
                </a:lnTo>
                <a:lnTo>
                  <a:pt x="3684275" y="2871863"/>
                </a:lnTo>
                <a:lnTo>
                  <a:pt x="3783011" y="2937673"/>
                </a:lnTo>
                <a:lnTo>
                  <a:pt x="3905516" y="2997998"/>
                </a:lnTo>
                <a:lnTo>
                  <a:pt x="4038991" y="3056495"/>
                </a:lnTo>
                <a:lnTo>
                  <a:pt x="4190749" y="3109509"/>
                </a:lnTo>
                <a:lnTo>
                  <a:pt x="4355308" y="3158867"/>
                </a:lnTo>
                <a:lnTo>
                  <a:pt x="4529009" y="3208224"/>
                </a:lnTo>
                <a:lnTo>
                  <a:pt x="4715507" y="3259408"/>
                </a:lnTo>
                <a:lnTo>
                  <a:pt x="4907493" y="3308767"/>
                </a:lnTo>
                <a:lnTo>
                  <a:pt x="5108619" y="3361780"/>
                </a:lnTo>
                <a:lnTo>
                  <a:pt x="5313402" y="3416621"/>
                </a:lnTo>
                <a:lnTo>
                  <a:pt x="5521843" y="3475118"/>
                </a:lnTo>
                <a:lnTo>
                  <a:pt x="5728454" y="3540928"/>
                </a:lnTo>
                <a:lnTo>
                  <a:pt x="5940552" y="3608566"/>
                </a:lnTo>
                <a:lnTo>
                  <a:pt x="6147163" y="3687172"/>
                </a:lnTo>
                <a:lnTo>
                  <a:pt x="6353776" y="3771262"/>
                </a:lnTo>
                <a:lnTo>
                  <a:pt x="6551247" y="3866321"/>
                </a:lnTo>
                <a:lnTo>
                  <a:pt x="6745059" y="3970518"/>
                </a:lnTo>
                <a:lnTo>
                  <a:pt x="6929730" y="4087514"/>
                </a:lnTo>
                <a:lnTo>
                  <a:pt x="7107086" y="4213649"/>
                </a:lnTo>
                <a:lnTo>
                  <a:pt x="7269816" y="4356238"/>
                </a:lnTo>
                <a:lnTo>
                  <a:pt x="7419748" y="4507965"/>
                </a:lnTo>
                <a:lnTo>
                  <a:pt x="7556879" y="4677973"/>
                </a:lnTo>
                <a:lnTo>
                  <a:pt x="7675727" y="4866262"/>
                </a:lnTo>
                <a:lnTo>
                  <a:pt x="7774461" y="5067348"/>
                </a:lnTo>
                <a:lnTo>
                  <a:pt x="7858569" y="5292197"/>
                </a:lnTo>
                <a:lnTo>
                  <a:pt x="7917079" y="5531672"/>
                </a:lnTo>
                <a:lnTo>
                  <a:pt x="7957303" y="5791254"/>
                </a:lnTo>
                <a:lnTo>
                  <a:pt x="7970103" y="6074602"/>
                </a:lnTo>
                <a:lnTo>
                  <a:pt x="7964617" y="6251923"/>
                </a:lnTo>
                <a:lnTo>
                  <a:pt x="7948161" y="6421930"/>
                </a:lnTo>
                <a:lnTo>
                  <a:pt x="7924393" y="6588282"/>
                </a:lnTo>
                <a:lnTo>
                  <a:pt x="7893309" y="6745495"/>
                </a:lnTo>
                <a:lnTo>
                  <a:pt x="7851255" y="6899051"/>
                </a:lnTo>
                <a:lnTo>
                  <a:pt x="7798233" y="7043467"/>
                </a:lnTo>
                <a:lnTo>
                  <a:pt x="7741549" y="7186054"/>
                </a:lnTo>
                <a:lnTo>
                  <a:pt x="7675727" y="7319502"/>
                </a:lnTo>
                <a:lnTo>
                  <a:pt x="7598932" y="7447466"/>
                </a:lnTo>
                <a:lnTo>
                  <a:pt x="7516653" y="7569945"/>
                </a:lnTo>
                <a:lnTo>
                  <a:pt x="7427061" y="7685112"/>
                </a:lnTo>
                <a:lnTo>
                  <a:pt x="7330155" y="7798450"/>
                </a:lnTo>
                <a:lnTo>
                  <a:pt x="7227763" y="7900822"/>
                </a:lnTo>
                <a:lnTo>
                  <a:pt x="7116229" y="8001363"/>
                </a:lnTo>
                <a:lnTo>
                  <a:pt x="7001039" y="8094594"/>
                </a:lnTo>
                <a:lnTo>
                  <a:pt x="6880362" y="8182340"/>
                </a:lnTo>
                <a:lnTo>
                  <a:pt x="6754201" y="8262774"/>
                </a:lnTo>
                <a:lnTo>
                  <a:pt x="6618897" y="8339552"/>
                </a:lnTo>
                <a:lnTo>
                  <a:pt x="6479938" y="8410846"/>
                </a:lnTo>
                <a:lnTo>
                  <a:pt x="6337321" y="8476656"/>
                </a:lnTo>
                <a:lnTo>
                  <a:pt x="6189217" y="8536981"/>
                </a:lnTo>
                <a:lnTo>
                  <a:pt x="6037459" y="8591822"/>
                </a:lnTo>
                <a:lnTo>
                  <a:pt x="5882041" y="8639352"/>
                </a:lnTo>
                <a:lnTo>
                  <a:pt x="5721141" y="8685053"/>
                </a:lnTo>
                <a:lnTo>
                  <a:pt x="5554753" y="8723442"/>
                </a:lnTo>
                <a:lnTo>
                  <a:pt x="5390195" y="8756348"/>
                </a:lnTo>
                <a:lnTo>
                  <a:pt x="5218323" y="8783769"/>
                </a:lnTo>
                <a:lnTo>
                  <a:pt x="5044623" y="8807532"/>
                </a:lnTo>
                <a:lnTo>
                  <a:pt x="4870923" y="8823986"/>
                </a:lnTo>
                <a:lnTo>
                  <a:pt x="4691739" y="8836780"/>
                </a:lnTo>
                <a:lnTo>
                  <a:pt x="4512551" y="8844093"/>
                </a:lnTo>
                <a:lnTo>
                  <a:pt x="4327881" y="8847749"/>
                </a:lnTo>
                <a:lnTo>
                  <a:pt x="4188921" y="8844093"/>
                </a:lnTo>
                <a:lnTo>
                  <a:pt x="4046303" y="8842266"/>
                </a:lnTo>
                <a:lnTo>
                  <a:pt x="3901859" y="8834953"/>
                </a:lnTo>
                <a:lnTo>
                  <a:pt x="3759241" y="8823986"/>
                </a:lnTo>
                <a:lnTo>
                  <a:pt x="3614795" y="8811189"/>
                </a:lnTo>
                <a:lnTo>
                  <a:pt x="3470349" y="8794735"/>
                </a:lnTo>
                <a:lnTo>
                  <a:pt x="3325904" y="8776456"/>
                </a:lnTo>
                <a:lnTo>
                  <a:pt x="3181459" y="8756348"/>
                </a:lnTo>
                <a:lnTo>
                  <a:pt x="3035185" y="8732583"/>
                </a:lnTo>
                <a:lnTo>
                  <a:pt x="2890739" y="8703334"/>
                </a:lnTo>
                <a:lnTo>
                  <a:pt x="2746295" y="8674086"/>
                </a:lnTo>
                <a:lnTo>
                  <a:pt x="2601848" y="8643008"/>
                </a:lnTo>
                <a:lnTo>
                  <a:pt x="2457403" y="8604618"/>
                </a:lnTo>
                <a:lnTo>
                  <a:pt x="2314785" y="8568059"/>
                </a:lnTo>
                <a:lnTo>
                  <a:pt x="2172168" y="8529669"/>
                </a:lnTo>
                <a:lnTo>
                  <a:pt x="2029551" y="8483969"/>
                </a:lnTo>
                <a:lnTo>
                  <a:pt x="1890591" y="8440094"/>
                </a:lnTo>
                <a:lnTo>
                  <a:pt x="1751631" y="8392566"/>
                </a:lnTo>
                <a:lnTo>
                  <a:pt x="1614499" y="8343208"/>
                </a:lnTo>
                <a:lnTo>
                  <a:pt x="1477367" y="8286539"/>
                </a:lnTo>
                <a:lnTo>
                  <a:pt x="1342064" y="8231698"/>
                </a:lnTo>
                <a:lnTo>
                  <a:pt x="1208589" y="8175028"/>
                </a:lnTo>
                <a:lnTo>
                  <a:pt x="1076942" y="8112874"/>
                </a:lnTo>
                <a:lnTo>
                  <a:pt x="947125" y="8052549"/>
                </a:lnTo>
                <a:lnTo>
                  <a:pt x="820963" y="7986739"/>
                </a:lnTo>
                <a:lnTo>
                  <a:pt x="698459" y="7919101"/>
                </a:lnTo>
                <a:lnTo>
                  <a:pt x="574126" y="7851464"/>
                </a:lnTo>
                <a:lnTo>
                  <a:pt x="453450" y="7776514"/>
                </a:lnTo>
                <a:lnTo>
                  <a:pt x="336430" y="7703392"/>
                </a:lnTo>
                <a:lnTo>
                  <a:pt x="221241" y="7626615"/>
                </a:lnTo>
                <a:lnTo>
                  <a:pt x="107877" y="7548008"/>
                </a:lnTo>
                <a:lnTo>
                  <a:pt x="0" y="7467574"/>
                </a:lnTo>
                <a:lnTo>
                  <a:pt x="1060487" y="5323275"/>
                </a:lnTo>
                <a:lnTo>
                  <a:pt x="1144594" y="5390913"/>
                </a:lnTo>
                <a:lnTo>
                  <a:pt x="1234187" y="5460378"/>
                </a:lnTo>
                <a:lnTo>
                  <a:pt x="1327437" y="5528016"/>
                </a:lnTo>
                <a:lnTo>
                  <a:pt x="1422515" y="5593824"/>
                </a:lnTo>
                <a:lnTo>
                  <a:pt x="1519422" y="5657807"/>
                </a:lnTo>
                <a:lnTo>
                  <a:pt x="1619984" y="5723617"/>
                </a:lnTo>
                <a:lnTo>
                  <a:pt x="1722376" y="5783942"/>
                </a:lnTo>
                <a:lnTo>
                  <a:pt x="1826597" y="5844268"/>
                </a:lnTo>
                <a:lnTo>
                  <a:pt x="1932646" y="5904593"/>
                </a:lnTo>
                <a:lnTo>
                  <a:pt x="2042351" y="5963092"/>
                </a:lnTo>
                <a:lnTo>
                  <a:pt x="2150227" y="6017933"/>
                </a:lnTo>
                <a:lnTo>
                  <a:pt x="2261762" y="6072774"/>
                </a:lnTo>
                <a:lnTo>
                  <a:pt x="2375124" y="6125786"/>
                </a:lnTo>
                <a:lnTo>
                  <a:pt x="2484830" y="6175144"/>
                </a:lnTo>
                <a:lnTo>
                  <a:pt x="2598192" y="6224502"/>
                </a:lnTo>
                <a:lnTo>
                  <a:pt x="2711554" y="6272030"/>
                </a:lnTo>
                <a:lnTo>
                  <a:pt x="2824916" y="6317733"/>
                </a:lnTo>
                <a:lnTo>
                  <a:pt x="2938278" y="6359778"/>
                </a:lnTo>
                <a:lnTo>
                  <a:pt x="3049812" y="6398165"/>
                </a:lnTo>
                <a:lnTo>
                  <a:pt x="3161347" y="6436555"/>
                </a:lnTo>
                <a:lnTo>
                  <a:pt x="3272881" y="6473116"/>
                </a:lnTo>
                <a:lnTo>
                  <a:pt x="3380757" y="6504192"/>
                </a:lnTo>
                <a:lnTo>
                  <a:pt x="3488634" y="6533441"/>
                </a:lnTo>
                <a:lnTo>
                  <a:pt x="3594683" y="6559034"/>
                </a:lnTo>
                <a:lnTo>
                  <a:pt x="3698903" y="6586455"/>
                </a:lnTo>
                <a:lnTo>
                  <a:pt x="3801295" y="6606564"/>
                </a:lnTo>
                <a:lnTo>
                  <a:pt x="3901859" y="6624844"/>
                </a:lnTo>
                <a:lnTo>
                  <a:pt x="3996937" y="6637640"/>
                </a:lnTo>
                <a:lnTo>
                  <a:pt x="4092014" y="6652264"/>
                </a:lnTo>
                <a:lnTo>
                  <a:pt x="4183436" y="6659577"/>
                </a:lnTo>
                <a:lnTo>
                  <a:pt x="4271200" y="6665061"/>
                </a:lnTo>
                <a:lnTo>
                  <a:pt x="4355308" y="6666889"/>
                </a:lnTo>
                <a:lnTo>
                  <a:pt x="4432101" y="6665061"/>
                </a:lnTo>
                <a:lnTo>
                  <a:pt x="4505239" y="6659577"/>
                </a:lnTo>
                <a:lnTo>
                  <a:pt x="4572889" y="6652264"/>
                </a:lnTo>
                <a:lnTo>
                  <a:pt x="4638713" y="6641296"/>
                </a:lnTo>
                <a:lnTo>
                  <a:pt x="4699051" y="6624844"/>
                </a:lnTo>
                <a:lnTo>
                  <a:pt x="4757561" y="6606564"/>
                </a:lnTo>
                <a:lnTo>
                  <a:pt x="4810585" y="6586455"/>
                </a:lnTo>
                <a:lnTo>
                  <a:pt x="4858125" y="6559034"/>
                </a:lnTo>
                <a:lnTo>
                  <a:pt x="4878237" y="6546237"/>
                </a:lnTo>
                <a:lnTo>
                  <a:pt x="4900177" y="6529785"/>
                </a:lnTo>
                <a:lnTo>
                  <a:pt x="4918463" y="6515161"/>
                </a:lnTo>
                <a:lnTo>
                  <a:pt x="4936747" y="6498709"/>
                </a:lnTo>
                <a:lnTo>
                  <a:pt x="4955031" y="6480427"/>
                </a:lnTo>
                <a:lnTo>
                  <a:pt x="4967831" y="6462147"/>
                </a:lnTo>
                <a:lnTo>
                  <a:pt x="4984286" y="6443868"/>
                </a:lnTo>
                <a:lnTo>
                  <a:pt x="4997084" y="6421930"/>
                </a:lnTo>
                <a:lnTo>
                  <a:pt x="5008055" y="6401823"/>
                </a:lnTo>
                <a:lnTo>
                  <a:pt x="5019027" y="6378058"/>
                </a:lnTo>
                <a:lnTo>
                  <a:pt x="5026339" y="6354293"/>
                </a:lnTo>
                <a:lnTo>
                  <a:pt x="5031825" y="6330527"/>
                </a:lnTo>
                <a:lnTo>
                  <a:pt x="5039139" y="6304936"/>
                </a:lnTo>
                <a:lnTo>
                  <a:pt x="5042795" y="6277516"/>
                </a:lnTo>
                <a:lnTo>
                  <a:pt x="5044623" y="6251923"/>
                </a:lnTo>
                <a:lnTo>
                  <a:pt x="5044623" y="6222674"/>
                </a:lnTo>
                <a:lnTo>
                  <a:pt x="5031825" y="6122131"/>
                </a:lnTo>
                <a:lnTo>
                  <a:pt x="4995257" y="6032557"/>
                </a:lnTo>
                <a:lnTo>
                  <a:pt x="4934918" y="5952123"/>
                </a:lnTo>
                <a:lnTo>
                  <a:pt x="4852639" y="5879000"/>
                </a:lnTo>
                <a:lnTo>
                  <a:pt x="4752075" y="5813192"/>
                </a:lnTo>
                <a:lnTo>
                  <a:pt x="4631400" y="5751037"/>
                </a:lnTo>
                <a:lnTo>
                  <a:pt x="4497925" y="5694368"/>
                </a:lnTo>
                <a:lnTo>
                  <a:pt x="4344338" y="5641355"/>
                </a:lnTo>
                <a:lnTo>
                  <a:pt x="4181608" y="5593824"/>
                </a:lnTo>
                <a:lnTo>
                  <a:pt x="4007907" y="5544468"/>
                </a:lnTo>
                <a:lnTo>
                  <a:pt x="3819579" y="5496938"/>
                </a:lnTo>
                <a:lnTo>
                  <a:pt x="3627594" y="5449410"/>
                </a:lnTo>
                <a:lnTo>
                  <a:pt x="3428296" y="5400052"/>
                </a:lnTo>
                <a:lnTo>
                  <a:pt x="3223513" y="5347038"/>
                </a:lnTo>
                <a:lnTo>
                  <a:pt x="3015072" y="5292197"/>
                </a:lnTo>
                <a:lnTo>
                  <a:pt x="2806631" y="5231872"/>
                </a:lnTo>
                <a:lnTo>
                  <a:pt x="2596363" y="5166062"/>
                </a:lnTo>
                <a:lnTo>
                  <a:pt x="2387923" y="5094769"/>
                </a:lnTo>
                <a:lnTo>
                  <a:pt x="2183140" y="5016162"/>
                </a:lnTo>
                <a:lnTo>
                  <a:pt x="1985670" y="4926589"/>
                </a:lnTo>
                <a:lnTo>
                  <a:pt x="1790029" y="4827873"/>
                </a:lnTo>
                <a:lnTo>
                  <a:pt x="1605356" y="4718190"/>
                </a:lnTo>
                <a:lnTo>
                  <a:pt x="1429828" y="4597539"/>
                </a:lnTo>
                <a:lnTo>
                  <a:pt x="1267098" y="4464093"/>
                </a:lnTo>
                <a:lnTo>
                  <a:pt x="1117168" y="4316021"/>
                </a:lnTo>
                <a:lnTo>
                  <a:pt x="980036" y="4153324"/>
                </a:lnTo>
                <a:lnTo>
                  <a:pt x="861189" y="3976004"/>
                </a:lnTo>
                <a:lnTo>
                  <a:pt x="760625" y="3778574"/>
                </a:lnTo>
                <a:lnTo>
                  <a:pt x="680174" y="3566521"/>
                </a:lnTo>
                <a:lnTo>
                  <a:pt x="618008" y="3334359"/>
                </a:lnTo>
                <a:lnTo>
                  <a:pt x="579611" y="3082088"/>
                </a:lnTo>
                <a:lnTo>
                  <a:pt x="568641" y="2809709"/>
                </a:lnTo>
                <a:lnTo>
                  <a:pt x="570469" y="2648842"/>
                </a:lnTo>
                <a:lnTo>
                  <a:pt x="585097" y="2493457"/>
                </a:lnTo>
                <a:lnTo>
                  <a:pt x="605209" y="2339902"/>
                </a:lnTo>
                <a:lnTo>
                  <a:pt x="634463" y="2193657"/>
                </a:lnTo>
                <a:lnTo>
                  <a:pt x="671033" y="2049243"/>
                </a:lnTo>
                <a:lnTo>
                  <a:pt x="716744" y="1910310"/>
                </a:lnTo>
                <a:lnTo>
                  <a:pt x="767939" y="1775034"/>
                </a:lnTo>
                <a:lnTo>
                  <a:pt x="830106" y="1643416"/>
                </a:lnTo>
                <a:lnTo>
                  <a:pt x="897757" y="1515451"/>
                </a:lnTo>
                <a:lnTo>
                  <a:pt x="974551" y="1394800"/>
                </a:lnTo>
                <a:lnTo>
                  <a:pt x="1055002" y="1275978"/>
                </a:lnTo>
                <a:lnTo>
                  <a:pt x="1144594" y="1162638"/>
                </a:lnTo>
                <a:lnTo>
                  <a:pt x="1243330" y="1054785"/>
                </a:lnTo>
                <a:lnTo>
                  <a:pt x="1347549" y="948757"/>
                </a:lnTo>
                <a:lnTo>
                  <a:pt x="1459083" y="851871"/>
                </a:lnTo>
                <a:lnTo>
                  <a:pt x="1577931" y="756813"/>
                </a:lnTo>
                <a:lnTo>
                  <a:pt x="1700435" y="667238"/>
                </a:lnTo>
                <a:lnTo>
                  <a:pt x="1830253" y="586803"/>
                </a:lnTo>
                <a:lnTo>
                  <a:pt x="1967385" y="508197"/>
                </a:lnTo>
                <a:lnTo>
                  <a:pt x="2111831" y="433248"/>
                </a:lnTo>
                <a:lnTo>
                  <a:pt x="2259934" y="365610"/>
                </a:lnTo>
                <a:lnTo>
                  <a:pt x="2413521" y="305285"/>
                </a:lnTo>
                <a:lnTo>
                  <a:pt x="2574422" y="246786"/>
                </a:lnTo>
                <a:lnTo>
                  <a:pt x="2742637" y="197430"/>
                </a:lnTo>
                <a:lnTo>
                  <a:pt x="2914510" y="149900"/>
                </a:lnTo>
                <a:lnTo>
                  <a:pt x="3093695" y="109683"/>
                </a:lnTo>
                <a:lnTo>
                  <a:pt x="3274709" y="78607"/>
                </a:lnTo>
                <a:lnTo>
                  <a:pt x="3464864" y="49358"/>
                </a:lnTo>
                <a:lnTo>
                  <a:pt x="3656849" y="29249"/>
                </a:lnTo>
                <a:lnTo>
                  <a:pt x="3857975" y="12797"/>
                </a:lnTo>
                <a:lnTo>
                  <a:pt x="4059103" y="1828"/>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725795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0CD4C94-410F-4EC5-BA10-ED197298CCC1}"/>
              </a:ext>
            </a:extLst>
          </p:cNvPr>
          <p:cNvSpPr>
            <a:spLocks noGrp="1"/>
          </p:cNvSpPr>
          <p:nvPr>
            <p:ph type="pic" sz="quarter" idx="10" hasCustomPrompt="1"/>
          </p:nvPr>
        </p:nvSpPr>
        <p:spPr>
          <a:xfrm>
            <a:off x="1097280" y="1097280"/>
            <a:ext cx="8558144" cy="8092440"/>
          </a:xfrm>
          <a:custGeom>
            <a:avLst/>
            <a:gdLst>
              <a:gd name="connsiteX0" fmla="*/ 0 w 8558144"/>
              <a:gd name="connsiteY0" fmla="*/ 0 h 8092440"/>
              <a:gd name="connsiteX1" fmla="*/ 1876511 w 8558144"/>
              <a:gd name="connsiteY1" fmla="*/ 0 h 8092440"/>
              <a:gd name="connsiteX2" fmla="*/ 2679608 w 8558144"/>
              <a:gd name="connsiteY2" fmla="*/ 5310450 h 8092440"/>
              <a:gd name="connsiteX3" fmla="*/ 3465881 w 8558144"/>
              <a:gd name="connsiteY3" fmla="*/ 11991 h 8092440"/>
              <a:gd name="connsiteX4" fmla="*/ 5176388 w 8558144"/>
              <a:gd name="connsiteY4" fmla="*/ 0 h 8092440"/>
              <a:gd name="connsiteX5" fmla="*/ 5977243 w 8558144"/>
              <a:gd name="connsiteY5" fmla="*/ 5310450 h 8092440"/>
              <a:gd name="connsiteX6" fmla="*/ 6764636 w 8558144"/>
              <a:gd name="connsiteY6" fmla="*/ 0 h 8092440"/>
              <a:gd name="connsiteX7" fmla="*/ 8558144 w 8558144"/>
              <a:gd name="connsiteY7" fmla="*/ 0 h 8092440"/>
              <a:gd name="connsiteX8" fmla="*/ 6825205 w 8558144"/>
              <a:gd name="connsiteY8" fmla="*/ 8092440 h 8092440"/>
              <a:gd name="connsiteX9" fmla="*/ 5015993 w 8558144"/>
              <a:gd name="connsiteY9" fmla="*/ 8092440 h 8092440"/>
              <a:gd name="connsiteX10" fmla="*/ 4283559 w 8558144"/>
              <a:gd name="connsiteY10" fmla="*/ 3254792 h 8092440"/>
              <a:gd name="connsiteX11" fmla="*/ 3525329 w 8558144"/>
              <a:gd name="connsiteY11" fmla="*/ 8092440 h 8092440"/>
              <a:gd name="connsiteX12" fmla="*/ 1718359 w 8558144"/>
              <a:gd name="connsiteY12" fmla="*/ 8092440 h 809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58144" h="8092440">
                <a:moveTo>
                  <a:pt x="0" y="0"/>
                </a:moveTo>
                <a:lnTo>
                  <a:pt x="1876511" y="0"/>
                </a:lnTo>
                <a:lnTo>
                  <a:pt x="2679608" y="5310450"/>
                </a:lnTo>
                <a:lnTo>
                  <a:pt x="3465881" y="11991"/>
                </a:lnTo>
                <a:lnTo>
                  <a:pt x="5176388" y="0"/>
                </a:lnTo>
                <a:lnTo>
                  <a:pt x="5977243" y="5310450"/>
                </a:lnTo>
                <a:lnTo>
                  <a:pt x="6764636" y="0"/>
                </a:lnTo>
                <a:lnTo>
                  <a:pt x="8558144" y="0"/>
                </a:lnTo>
                <a:lnTo>
                  <a:pt x="6825205" y="8092440"/>
                </a:lnTo>
                <a:lnTo>
                  <a:pt x="5015993" y="8092440"/>
                </a:lnTo>
                <a:lnTo>
                  <a:pt x="4283559" y="3254792"/>
                </a:lnTo>
                <a:lnTo>
                  <a:pt x="3525329" y="8092440"/>
                </a:lnTo>
                <a:lnTo>
                  <a:pt x="1718359" y="809244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326283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11FB6FB-DE99-4526-8A81-744BFEC12C16}"/>
              </a:ext>
            </a:extLst>
          </p:cNvPr>
          <p:cNvSpPr>
            <a:spLocks noGrp="1"/>
          </p:cNvSpPr>
          <p:nvPr>
            <p:ph type="pic" sz="quarter" idx="10" hasCustomPrompt="1"/>
          </p:nvPr>
        </p:nvSpPr>
        <p:spPr>
          <a:xfrm>
            <a:off x="9348356" y="1097280"/>
            <a:ext cx="7842364" cy="8092440"/>
          </a:xfrm>
          <a:custGeom>
            <a:avLst/>
            <a:gdLst>
              <a:gd name="connsiteX0" fmla="*/ 3921180 w 7842364"/>
              <a:gd name="connsiteY0" fmla="*/ 2190927 h 8092440"/>
              <a:gd name="connsiteX1" fmla="*/ 2123221 w 7842364"/>
              <a:gd name="connsiteY1" fmla="*/ 4046220 h 8092440"/>
              <a:gd name="connsiteX2" fmla="*/ 3921180 w 7842364"/>
              <a:gd name="connsiteY2" fmla="*/ 5901513 h 8092440"/>
              <a:gd name="connsiteX3" fmla="*/ 5719140 w 7842364"/>
              <a:gd name="connsiteY3" fmla="*/ 4046220 h 8092440"/>
              <a:gd name="connsiteX4" fmla="*/ 3921180 w 7842364"/>
              <a:gd name="connsiteY4" fmla="*/ 2190927 h 8092440"/>
              <a:gd name="connsiteX5" fmla="*/ 3921182 w 7842364"/>
              <a:gd name="connsiteY5" fmla="*/ 0 h 8092440"/>
              <a:gd name="connsiteX6" fmla="*/ 7842364 w 7842364"/>
              <a:gd name="connsiteY6" fmla="*/ 4046220 h 8092440"/>
              <a:gd name="connsiteX7" fmla="*/ 3921182 w 7842364"/>
              <a:gd name="connsiteY7" fmla="*/ 8092440 h 8092440"/>
              <a:gd name="connsiteX8" fmla="*/ 0 w 7842364"/>
              <a:gd name="connsiteY8" fmla="*/ 4046220 h 8092440"/>
              <a:gd name="connsiteX9" fmla="*/ 3921182 w 7842364"/>
              <a:gd name="connsiteY9" fmla="*/ 0 h 809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2364" h="8092440">
                <a:moveTo>
                  <a:pt x="3921180" y="2190927"/>
                </a:moveTo>
                <a:cubicBezTo>
                  <a:pt x="2928196" y="2190927"/>
                  <a:pt x="2123221" y="3021571"/>
                  <a:pt x="2123221" y="4046220"/>
                </a:cubicBezTo>
                <a:cubicBezTo>
                  <a:pt x="2123221" y="5070870"/>
                  <a:pt x="2928196" y="5901513"/>
                  <a:pt x="3921180" y="5901513"/>
                </a:cubicBezTo>
                <a:cubicBezTo>
                  <a:pt x="4914166" y="5901513"/>
                  <a:pt x="5719140" y="5070870"/>
                  <a:pt x="5719140" y="4046220"/>
                </a:cubicBezTo>
                <a:cubicBezTo>
                  <a:pt x="5719140" y="3021571"/>
                  <a:pt x="4914166" y="2190927"/>
                  <a:pt x="3921180" y="2190927"/>
                </a:cubicBezTo>
                <a:close/>
                <a:moveTo>
                  <a:pt x="3921182" y="0"/>
                </a:moveTo>
                <a:cubicBezTo>
                  <a:pt x="6086792" y="0"/>
                  <a:pt x="7842364" y="1811555"/>
                  <a:pt x="7842364" y="4046220"/>
                </a:cubicBezTo>
                <a:cubicBezTo>
                  <a:pt x="7842364" y="6280886"/>
                  <a:pt x="6086792" y="8092440"/>
                  <a:pt x="3921182" y="8092440"/>
                </a:cubicBezTo>
                <a:cubicBezTo>
                  <a:pt x="1755572" y="8092440"/>
                  <a:pt x="0" y="6280886"/>
                  <a:pt x="0" y="4046220"/>
                </a:cubicBezTo>
                <a:cubicBezTo>
                  <a:pt x="0" y="1811555"/>
                  <a:pt x="1755572" y="0"/>
                  <a:pt x="3921182"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42578512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D8A5055-A42D-4AB4-8839-9B566F74621F}"/>
              </a:ext>
            </a:extLst>
          </p:cNvPr>
          <p:cNvSpPr>
            <a:spLocks noGrp="1"/>
          </p:cNvSpPr>
          <p:nvPr>
            <p:ph type="pic" sz="quarter" idx="10" hasCustomPrompt="1"/>
          </p:nvPr>
        </p:nvSpPr>
        <p:spPr>
          <a:xfrm>
            <a:off x="1097280" y="1097280"/>
            <a:ext cx="7343048" cy="8092440"/>
          </a:xfrm>
          <a:custGeom>
            <a:avLst/>
            <a:gdLst>
              <a:gd name="connsiteX0" fmla="*/ 0 w 7343048"/>
              <a:gd name="connsiteY0" fmla="*/ 0 h 8092440"/>
              <a:gd name="connsiteX1" fmla="*/ 7343048 w 7343048"/>
              <a:gd name="connsiteY1" fmla="*/ 0 h 8092440"/>
              <a:gd name="connsiteX2" fmla="*/ 7343048 w 7343048"/>
              <a:gd name="connsiteY2" fmla="*/ 2112190 h 8092440"/>
              <a:gd name="connsiteX3" fmla="*/ 5016111 w 7343048"/>
              <a:gd name="connsiteY3" fmla="*/ 2112190 h 8092440"/>
              <a:gd name="connsiteX4" fmla="*/ 5016111 w 7343048"/>
              <a:gd name="connsiteY4" fmla="*/ 8092440 h 8092440"/>
              <a:gd name="connsiteX5" fmla="*/ 2314863 w 7343048"/>
              <a:gd name="connsiteY5" fmla="*/ 8092440 h 8092440"/>
              <a:gd name="connsiteX6" fmla="*/ 2314863 w 7343048"/>
              <a:gd name="connsiteY6" fmla="*/ 2112190 h 8092440"/>
              <a:gd name="connsiteX7" fmla="*/ 0 w 7343048"/>
              <a:gd name="connsiteY7" fmla="*/ 2112190 h 809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3048" h="8092440">
                <a:moveTo>
                  <a:pt x="0" y="0"/>
                </a:moveTo>
                <a:lnTo>
                  <a:pt x="7343048" y="0"/>
                </a:lnTo>
                <a:lnTo>
                  <a:pt x="7343048" y="2112190"/>
                </a:lnTo>
                <a:lnTo>
                  <a:pt x="5016111" y="2112190"/>
                </a:lnTo>
                <a:lnTo>
                  <a:pt x="5016111" y="8092440"/>
                </a:lnTo>
                <a:lnTo>
                  <a:pt x="2314863" y="8092440"/>
                </a:lnTo>
                <a:lnTo>
                  <a:pt x="2314863" y="2112190"/>
                </a:lnTo>
                <a:lnTo>
                  <a:pt x="0" y="211219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538213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D87A19-7829-44A5-8A23-CB4FFC4CD0C5}"/>
              </a:ext>
            </a:extLst>
          </p:cNvPr>
          <p:cNvSpPr>
            <a:spLocks noGrp="1"/>
          </p:cNvSpPr>
          <p:nvPr>
            <p:ph type="pic" sz="quarter" idx="11" hasCustomPrompt="1"/>
          </p:nvPr>
        </p:nvSpPr>
        <p:spPr>
          <a:xfrm>
            <a:off x="0" y="0"/>
            <a:ext cx="6017094" cy="9189720"/>
          </a:xfrm>
          <a:custGeom>
            <a:avLst/>
            <a:gdLst>
              <a:gd name="connsiteX0" fmla="*/ 0 w 6017094"/>
              <a:gd name="connsiteY0" fmla="*/ 0 h 9189720"/>
              <a:gd name="connsiteX1" fmla="*/ 6017094 w 6017094"/>
              <a:gd name="connsiteY1" fmla="*/ 0 h 9189720"/>
              <a:gd name="connsiteX2" fmla="*/ 6017094 w 6017094"/>
              <a:gd name="connsiteY2" fmla="*/ 4594860 h 9189720"/>
              <a:gd name="connsiteX3" fmla="*/ 6017093 w 6017094"/>
              <a:gd name="connsiteY3" fmla="*/ 4594860 h 9189720"/>
              <a:gd name="connsiteX4" fmla="*/ 6017093 w 6017094"/>
              <a:gd name="connsiteY4" fmla="*/ 9189720 h 9189720"/>
              <a:gd name="connsiteX5" fmla="*/ 1097280 w 6017094"/>
              <a:gd name="connsiteY5" fmla="*/ 9189720 h 9189720"/>
              <a:gd name="connsiteX6" fmla="*/ 1097280 w 6017094"/>
              <a:gd name="connsiteY6" fmla="*/ 4594860 h 9189720"/>
              <a:gd name="connsiteX7" fmla="*/ 0 w 6017094"/>
              <a:gd name="connsiteY7" fmla="*/ 4594860 h 918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7094" h="9189720">
                <a:moveTo>
                  <a:pt x="0" y="0"/>
                </a:moveTo>
                <a:lnTo>
                  <a:pt x="6017094" y="0"/>
                </a:lnTo>
                <a:lnTo>
                  <a:pt x="6017094" y="4594860"/>
                </a:lnTo>
                <a:lnTo>
                  <a:pt x="6017093" y="4594860"/>
                </a:lnTo>
                <a:lnTo>
                  <a:pt x="6017093" y="9189720"/>
                </a:lnTo>
                <a:lnTo>
                  <a:pt x="1097280" y="9189720"/>
                </a:lnTo>
                <a:lnTo>
                  <a:pt x="1097280" y="4594860"/>
                </a:lnTo>
                <a:lnTo>
                  <a:pt x="0" y="459486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89508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179C2B5-6DAA-48A2-9C64-D211013C4704}"/>
              </a:ext>
            </a:extLst>
          </p:cNvPr>
          <p:cNvSpPr>
            <a:spLocks noGrp="1"/>
          </p:cNvSpPr>
          <p:nvPr>
            <p:ph type="pic" sz="quarter" idx="10" hasCustomPrompt="1"/>
          </p:nvPr>
        </p:nvSpPr>
        <p:spPr>
          <a:xfrm>
            <a:off x="11179404" y="1097280"/>
            <a:ext cx="7108597" cy="4557252"/>
          </a:xfrm>
          <a:custGeom>
            <a:avLst/>
            <a:gdLst>
              <a:gd name="connsiteX0" fmla="*/ 0 w 7108597"/>
              <a:gd name="connsiteY0" fmla="*/ 0 h 4557252"/>
              <a:gd name="connsiteX1" fmla="*/ 7108597 w 7108597"/>
              <a:gd name="connsiteY1" fmla="*/ 0 h 4557252"/>
              <a:gd name="connsiteX2" fmla="*/ 7108597 w 7108597"/>
              <a:gd name="connsiteY2" fmla="*/ 4557252 h 4557252"/>
              <a:gd name="connsiteX3" fmla="*/ 0 w 7108597"/>
              <a:gd name="connsiteY3" fmla="*/ 4557252 h 4557252"/>
            </a:gdLst>
            <a:ahLst/>
            <a:cxnLst>
              <a:cxn ang="0">
                <a:pos x="connsiteX0" y="connsiteY0"/>
              </a:cxn>
              <a:cxn ang="0">
                <a:pos x="connsiteX1" y="connsiteY1"/>
              </a:cxn>
              <a:cxn ang="0">
                <a:pos x="connsiteX2" y="connsiteY2"/>
              </a:cxn>
              <a:cxn ang="0">
                <a:pos x="connsiteX3" y="connsiteY3"/>
              </a:cxn>
            </a:cxnLst>
            <a:rect l="l" t="t" r="r" b="b"/>
            <a:pathLst>
              <a:path w="7108597" h="4557252">
                <a:moveTo>
                  <a:pt x="0" y="0"/>
                </a:moveTo>
                <a:lnTo>
                  <a:pt x="7108597" y="0"/>
                </a:lnTo>
                <a:lnTo>
                  <a:pt x="7108597" y="4557252"/>
                </a:lnTo>
                <a:lnTo>
                  <a:pt x="0" y="4557252"/>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1751597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9F62463-56DA-4A77-B94E-00117D304CC1}"/>
              </a:ext>
            </a:extLst>
          </p:cNvPr>
          <p:cNvSpPr>
            <a:spLocks noGrp="1"/>
          </p:cNvSpPr>
          <p:nvPr>
            <p:ph type="pic" sz="quarter" idx="10" hasCustomPrompt="1"/>
          </p:nvPr>
        </p:nvSpPr>
        <p:spPr>
          <a:xfrm>
            <a:off x="12123174" y="1097280"/>
            <a:ext cx="5067546" cy="8092436"/>
          </a:xfrm>
          <a:custGeom>
            <a:avLst/>
            <a:gdLst>
              <a:gd name="connsiteX0" fmla="*/ 0 w 5067546"/>
              <a:gd name="connsiteY0" fmla="*/ 0 h 8092436"/>
              <a:gd name="connsiteX1" fmla="*/ 5067546 w 5067546"/>
              <a:gd name="connsiteY1" fmla="*/ 0 h 8092436"/>
              <a:gd name="connsiteX2" fmla="*/ 5067546 w 5067546"/>
              <a:gd name="connsiteY2" fmla="*/ 8092436 h 8092436"/>
              <a:gd name="connsiteX3" fmla="*/ 0 w 5067546"/>
              <a:gd name="connsiteY3" fmla="*/ 8092436 h 8092436"/>
            </a:gdLst>
            <a:ahLst/>
            <a:cxnLst>
              <a:cxn ang="0">
                <a:pos x="connsiteX0" y="connsiteY0"/>
              </a:cxn>
              <a:cxn ang="0">
                <a:pos x="connsiteX1" y="connsiteY1"/>
              </a:cxn>
              <a:cxn ang="0">
                <a:pos x="connsiteX2" y="connsiteY2"/>
              </a:cxn>
              <a:cxn ang="0">
                <a:pos x="connsiteX3" y="connsiteY3"/>
              </a:cxn>
            </a:cxnLst>
            <a:rect l="l" t="t" r="r" b="b"/>
            <a:pathLst>
              <a:path w="5067546" h="8092436">
                <a:moveTo>
                  <a:pt x="0" y="0"/>
                </a:moveTo>
                <a:lnTo>
                  <a:pt x="5067546" y="0"/>
                </a:lnTo>
                <a:lnTo>
                  <a:pt x="5067546" y="8092436"/>
                </a:lnTo>
                <a:lnTo>
                  <a:pt x="0" y="8092436"/>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6347567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210EB43-A13F-43A5-B411-DD768559ABA7}"/>
              </a:ext>
            </a:extLst>
          </p:cNvPr>
          <p:cNvSpPr>
            <a:spLocks noGrp="1"/>
          </p:cNvSpPr>
          <p:nvPr>
            <p:ph type="pic" sz="quarter" idx="10" hasCustomPrompt="1"/>
          </p:nvPr>
        </p:nvSpPr>
        <p:spPr>
          <a:xfrm>
            <a:off x="0" y="0"/>
            <a:ext cx="18288000" cy="6789620"/>
          </a:xfrm>
          <a:custGeom>
            <a:avLst/>
            <a:gdLst>
              <a:gd name="connsiteX0" fmla="*/ 0 w 18288000"/>
              <a:gd name="connsiteY0" fmla="*/ 0 h 6789620"/>
              <a:gd name="connsiteX1" fmla="*/ 18288000 w 18288000"/>
              <a:gd name="connsiteY1" fmla="*/ 0 h 6789620"/>
              <a:gd name="connsiteX2" fmla="*/ 18288000 w 18288000"/>
              <a:gd name="connsiteY2" fmla="*/ 3725080 h 6789620"/>
              <a:gd name="connsiteX3" fmla="*/ 18287998 w 18288000"/>
              <a:gd name="connsiteY3" fmla="*/ 3725080 h 6789620"/>
              <a:gd name="connsiteX4" fmla="*/ 18287998 w 18288000"/>
              <a:gd name="connsiteY4" fmla="*/ 4021530 h 6789620"/>
              <a:gd name="connsiteX5" fmla="*/ 15799588 w 18288000"/>
              <a:gd name="connsiteY5" fmla="*/ 4021530 h 6789620"/>
              <a:gd name="connsiteX6" fmla="*/ 15789226 w 18288000"/>
              <a:gd name="connsiteY6" fmla="*/ 4023061 h 6789620"/>
              <a:gd name="connsiteX7" fmla="*/ 15443215 w 18288000"/>
              <a:gd name="connsiteY7" fmla="*/ 4369073 h 6789620"/>
              <a:gd name="connsiteX8" fmla="*/ 15719493 w 18288000"/>
              <a:gd name="connsiteY8" fmla="*/ 4708054 h 6789620"/>
              <a:gd name="connsiteX9" fmla="*/ 15774034 w 18288000"/>
              <a:gd name="connsiteY9" fmla="*/ 4713553 h 6789620"/>
              <a:gd name="connsiteX10" fmla="*/ 16305875 w 18288000"/>
              <a:gd name="connsiteY10" fmla="*/ 4713553 h 6789620"/>
              <a:gd name="connsiteX11" fmla="*/ 16651886 w 18288000"/>
              <a:gd name="connsiteY11" fmla="*/ 5059564 h 6789620"/>
              <a:gd name="connsiteX12" fmla="*/ 16305875 w 18288000"/>
              <a:gd name="connsiteY12" fmla="*/ 5405575 h 6789620"/>
              <a:gd name="connsiteX13" fmla="*/ 12470052 w 18288000"/>
              <a:gd name="connsiteY13" fmla="*/ 5405575 h 6789620"/>
              <a:gd name="connsiteX14" fmla="*/ 12124041 w 18288000"/>
              <a:gd name="connsiteY14" fmla="*/ 5751586 h 6789620"/>
              <a:gd name="connsiteX15" fmla="*/ 12470052 w 18288000"/>
              <a:gd name="connsiteY15" fmla="*/ 6097598 h 6789620"/>
              <a:gd name="connsiteX16" fmla="*/ 12510058 w 18288000"/>
              <a:gd name="connsiteY16" fmla="*/ 6097598 h 6789620"/>
              <a:gd name="connsiteX17" fmla="*/ 12856069 w 18288000"/>
              <a:gd name="connsiteY17" fmla="*/ 6443609 h 6789620"/>
              <a:gd name="connsiteX18" fmla="*/ 12510058 w 18288000"/>
              <a:gd name="connsiteY18" fmla="*/ 6789620 h 6789620"/>
              <a:gd name="connsiteX19" fmla="*/ 8606217 w 18288000"/>
              <a:gd name="connsiteY19" fmla="*/ 6789620 h 6789620"/>
              <a:gd name="connsiteX20" fmla="*/ 8260206 w 18288000"/>
              <a:gd name="connsiteY20" fmla="*/ 6443609 h 6789620"/>
              <a:gd name="connsiteX21" fmla="*/ 8606217 w 18288000"/>
              <a:gd name="connsiteY21" fmla="*/ 6097598 h 6789620"/>
              <a:gd name="connsiteX22" fmla="*/ 8642476 w 18288000"/>
              <a:gd name="connsiteY22" fmla="*/ 6097598 h 6789620"/>
              <a:gd name="connsiteX23" fmla="*/ 8678557 w 18288000"/>
              <a:gd name="connsiteY23" fmla="*/ 6093960 h 6789620"/>
              <a:gd name="connsiteX24" fmla="*/ 8954835 w 18288000"/>
              <a:gd name="connsiteY24" fmla="*/ 5754979 h 6789620"/>
              <a:gd name="connsiteX25" fmla="*/ 8608824 w 18288000"/>
              <a:gd name="connsiteY25" fmla="*/ 5408968 h 6789620"/>
              <a:gd name="connsiteX26" fmla="*/ 8533936 w 18288000"/>
              <a:gd name="connsiteY26" fmla="*/ 5405575 h 6789620"/>
              <a:gd name="connsiteX27" fmla="*/ 4977817 w 18288000"/>
              <a:gd name="connsiteY27" fmla="*/ 5405575 h 6789620"/>
              <a:gd name="connsiteX28" fmla="*/ 4631804 w 18288000"/>
              <a:gd name="connsiteY28" fmla="*/ 5059564 h 6789620"/>
              <a:gd name="connsiteX29" fmla="*/ 4631804 w 18288000"/>
              <a:gd name="connsiteY29" fmla="*/ 5059562 h 6789620"/>
              <a:gd name="connsiteX30" fmla="*/ 4604615 w 18288000"/>
              <a:gd name="connsiteY30" fmla="*/ 4924882 h 6789620"/>
              <a:gd name="connsiteX31" fmla="*/ 4285795 w 18288000"/>
              <a:gd name="connsiteY31" fmla="*/ 4713554 h 6789620"/>
              <a:gd name="connsiteX32" fmla="*/ 4285797 w 18288000"/>
              <a:gd name="connsiteY32" fmla="*/ 4713553 h 6789620"/>
              <a:gd name="connsiteX33" fmla="*/ 1763560 w 18288000"/>
              <a:gd name="connsiteY33" fmla="*/ 4713553 h 6789620"/>
              <a:gd name="connsiteX34" fmla="*/ 1417550 w 18288000"/>
              <a:gd name="connsiteY34" fmla="*/ 4367541 h 6789620"/>
              <a:gd name="connsiteX35" fmla="*/ 1418575 w 18288000"/>
              <a:gd name="connsiteY35" fmla="*/ 4362463 h 6789620"/>
              <a:gd name="connsiteX36" fmla="*/ 1392153 w 18288000"/>
              <a:gd name="connsiteY36" fmla="*/ 4231594 h 6789620"/>
              <a:gd name="connsiteX37" fmla="*/ 1126030 w 18288000"/>
              <a:gd name="connsiteY37" fmla="*/ 4024253 h 6789620"/>
              <a:gd name="connsiteX38" fmla="*/ 1090038 w 18288000"/>
              <a:gd name="connsiteY38" fmla="*/ 4021530 h 6789620"/>
              <a:gd name="connsiteX39" fmla="*/ 0 w 18288000"/>
              <a:gd name="connsiteY39" fmla="*/ 4021530 h 6789620"/>
              <a:gd name="connsiteX40" fmla="*/ 0 w 18288000"/>
              <a:gd name="connsiteY40" fmla="*/ 3725080 h 6789620"/>
              <a:gd name="connsiteX41" fmla="*/ 0 w 18288000"/>
              <a:gd name="connsiteY41" fmla="*/ 3329508 h 678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288000" h="6789620">
                <a:moveTo>
                  <a:pt x="0" y="0"/>
                </a:moveTo>
                <a:lnTo>
                  <a:pt x="18288000" y="0"/>
                </a:lnTo>
                <a:lnTo>
                  <a:pt x="18288000" y="3725080"/>
                </a:lnTo>
                <a:lnTo>
                  <a:pt x="18287998" y="3725080"/>
                </a:lnTo>
                <a:lnTo>
                  <a:pt x="18287998" y="4021530"/>
                </a:lnTo>
                <a:lnTo>
                  <a:pt x="15799588" y="4021530"/>
                </a:lnTo>
                <a:lnTo>
                  <a:pt x="15789226" y="4023061"/>
                </a:lnTo>
                <a:cubicBezTo>
                  <a:pt x="15598131" y="4023061"/>
                  <a:pt x="15443215" y="4177977"/>
                  <a:pt x="15443215" y="4369073"/>
                </a:cubicBezTo>
                <a:cubicBezTo>
                  <a:pt x="15443215" y="4536282"/>
                  <a:pt x="15561822" y="4675790"/>
                  <a:pt x="15719493" y="4708054"/>
                </a:cubicBezTo>
                <a:lnTo>
                  <a:pt x="15774034" y="4713553"/>
                </a:lnTo>
                <a:lnTo>
                  <a:pt x="16305875" y="4713553"/>
                </a:lnTo>
                <a:cubicBezTo>
                  <a:pt x="16496970" y="4713553"/>
                  <a:pt x="16651886" y="4868467"/>
                  <a:pt x="16651886" y="5059564"/>
                </a:cubicBezTo>
                <a:cubicBezTo>
                  <a:pt x="16651886" y="5250660"/>
                  <a:pt x="16496970" y="5405575"/>
                  <a:pt x="16305875" y="5405575"/>
                </a:cubicBezTo>
                <a:lnTo>
                  <a:pt x="12470052" y="5405575"/>
                </a:lnTo>
                <a:cubicBezTo>
                  <a:pt x="12278955" y="5405575"/>
                  <a:pt x="12124041" y="5560490"/>
                  <a:pt x="12124041" y="5751586"/>
                </a:cubicBezTo>
                <a:cubicBezTo>
                  <a:pt x="12124041" y="5942683"/>
                  <a:pt x="12278955" y="6097598"/>
                  <a:pt x="12470052" y="6097598"/>
                </a:cubicBezTo>
                <a:lnTo>
                  <a:pt x="12510058" y="6097598"/>
                </a:lnTo>
                <a:cubicBezTo>
                  <a:pt x="12701154" y="6097598"/>
                  <a:pt x="12856069" y="6252513"/>
                  <a:pt x="12856069" y="6443609"/>
                </a:cubicBezTo>
                <a:cubicBezTo>
                  <a:pt x="12856069" y="6634705"/>
                  <a:pt x="12701154" y="6789620"/>
                  <a:pt x="12510058" y="6789620"/>
                </a:cubicBezTo>
                <a:lnTo>
                  <a:pt x="8606217" y="6789620"/>
                </a:lnTo>
                <a:cubicBezTo>
                  <a:pt x="8415121" y="6789620"/>
                  <a:pt x="8260206" y="6634705"/>
                  <a:pt x="8260206" y="6443609"/>
                </a:cubicBezTo>
                <a:cubicBezTo>
                  <a:pt x="8260206" y="6252513"/>
                  <a:pt x="8415121" y="6097598"/>
                  <a:pt x="8606217" y="6097598"/>
                </a:cubicBezTo>
                <a:lnTo>
                  <a:pt x="8642476" y="6097598"/>
                </a:lnTo>
                <a:lnTo>
                  <a:pt x="8678557" y="6093960"/>
                </a:lnTo>
                <a:cubicBezTo>
                  <a:pt x="8836228" y="6061696"/>
                  <a:pt x="8954835" y="5922188"/>
                  <a:pt x="8954835" y="5754979"/>
                </a:cubicBezTo>
                <a:cubicBezTo>
                  <a:pt x="8954835" y="5563882"/>
                  <a:pt x="8799920" y="5408968"/>
                  <a:pt x="8608824" y="5408968"/>
                </a:cubicBezTo>
                <a:lnTo>
                  <a:pt x="8533936" y="5405575"/>
                </a:lnTo>
                <a:lnTo>
                  <a:pt x="4977817" y="5405575"/>
                </a:lnTo>
                <a:cubicBezTo>
                  <a:pt x="4786720" y="5405575"/>
                  <a:pt x="4631804" y="5250660"/>
                  <a:pt x="4631804" y="5059564"/>
                </a:cubicBezTo>
                <a:lnTo>
                  <a:pt x="4631804" y="5059562"/>
                </a:lnTo>
                <a:lnTo>
                  <a:pt x="4604615" y="4924882"/>
                </a:lnTo>
                <a:cubicBezTo>
                  <a:pt x="4552086" y="4800693"/>
                  <a:pt x="4429117" y="4713554"/>
                  <a:pt x="4285795" y="4713554"/>
                </a:cubicBezTo>
                <a:lnTo>
                  <a:pt x="4285797" y="4713553"/>
                </a:lnTo>
                <a:lnTo>
                  <a:pt x="1763560" y="4713553"/>
                </a:lnTo>
                <a:cubicBezTo>
                  <a:pt x="1572464" y="4713553"/>
                  <a:pt x="1417550" y="4558638"/>
                  <a:pt x="1417550" y="4367541"/>
                </a:cubicBezTo>
                <a:lnTo>
                  <a:pt x="1418575" y="4362463"/>
                </a:lnTo>
                <a:lnTo>
                  <a:pt x="1392153" y="4231594"/>
                </a:lnTo>
                <a:cubicBezTo>
                  <a:pt x="1346191" y="4122930"/>
                  <a:pt x="1246298" y="4042630"/>
                  <a:pt x="1126030" y="4024253"/>
                </a:cubicBezTo>
                <a:lnTo>
                  <a:pt x="1090038" y="4021530"/>
                </a:lnTo>
                <a:lnTo>
                  <a:pt x="0" y="4021530"/>
                </a:lnTo>
                <a:lnTo>
                  <a:pt x="0" y="3725080"/>
                </a:lnTo>
                <a:lnTo>
                  <a:pt x="0" y="3329508"/>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75545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F0076FE-23CC-4113-B48A-7EE13C928480}"/>
              </a:ext>
            </a:extLst>
          </p:cNvPr>
          <p:cNvSpPr>
            <a:spLocks noGrp="1"/>
          </p:cNvSpPr>
          <p:nvPr>
            <p:ph type="pic" sz="quarter" idx="10" hasCustomPrompt="1"/>
          </p:nvPr>
        </p:nvSpPr>
        <p:spPr>
          <a:xfrm>
            <a:off x="7464462" y="4"/>
            <a:ext cx="10823538" cy="10286997"/>
          </a:xfrm>
          <a:custGeom>
            <a:avLst/>
            <a:gdLst>
              <a:gd name="connsiteX0" fmla="*/ 4248548 w 10823538"/>
              <a:gd name="connsiteY0" fmla="*/ 0 h 10286997"/>
              <a:gd name="connsiteX1" fmla="*/ 10823538 w 10823538"/>
              <a:gd name="connsiteY1" fmla="*/ 0 h 10286997"/>
              <a:gd name="connsiteX2" fmla="*/ 10823538 w 10823538"/>
              <a:gd name="connsiteY2" fmla="*/ 7891406 h 10286997"/>
              <a:gd name="connsiteX3" fmla="*/ 10683152 w 10823538"/>
              <a:gd name="connsiteY3" fmla="*/ 7958031 h 10286997"/>
              <a:gd name="connsiteX4" fmla="*/ 7612727 w 10823538"/>
              <a:gd name="connsiteY4" fmla="*/ 10271771 h 10286997"/>
              <a:gd name="connsiteX5" fmla="*/ 7599537 w 10823538"/>
              <a:gd name="connsiteY5" fmla="*/ 10286997 h 10286997"/>
              <a:gd name="connsiteX6" fmla="*/ 0 w 10823538"/>
              <a:gd name="connsiteY6" fmla="*/ 10286997 h 10286997"/>
              <a:gd name="connsiteX7" fmla="*/ 12693 w 10823538"/>
              <a:gd name="connsiteY7" fmla="*/ 10086700 h 10286997"/>
              <a:gd name="connsiteX8" fmla="*/ 4196621 w 10823538"/>
              <a:gd name="connsiteY8" fmla="*/ 58519 h 1028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538" h="10286997">
                <a:moveTo>
                  <a:pt x="4248548" y="0"/>
                </a:moveTo>
                <a:lnTo>
                  <a:pt x="10823538" y="0"/>
                </a:lnTo>
                <a:lnTo>
                  <a:pt x="10823538" y="7891406"/>
                </a:lnTo>
                <a:lnTo>
                  <a:pt x="10683152" y="7958031"/>
                </a:lnTo>
                <a:cubicBezTo>
                  <a:pt x="9517952" y="8532102"/>
                  <a:pt x="8477324" y="9320502"/>
                  <a:pt x="7612727" y="10271771"/>
                </a:cubicBezTo>
                <a:lnTo>
                  <a:pt x="7599537" y="10286997"/>
                </a:lnTo>
                <a:lnTo>
                  <a:pt x="0" y="10286997"/>
                </a:lnTo>
                <a:lnTo>
                  <a:pt x="12693" y="10086700"/>
                </a:lnTo>
                <a:cubicBezTo>
                  <a:pt x="303479" y="6265011"/>
                  <a:pt x="1831296" y="2789109"/>
                  <a:pt x="4196621" y="58519"/>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47849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6D00E19-7D8B-48A3-8692-0CEF2DA7E2B0}"/>
              </a:ext>
            </a:extLst>
          </p:cNvPr>
          <p:cNvSpPr>
            <a:spLocks noGrp="1"/>
          </p:cNvSpPr>
          <p:nvPr>
            <p:ph type="pic" sz="quarter" idx="10" hasCustomPrompt="1"/>
          </p:nvPr>
        </p:nvSpPr>
        <p:spPr>
          <a:xfrm>
            <a:off x="914401" y="2298700"/>
            <a:ext cx="7994073" cy="5689599"/>
          </a:xfrm>
          <a:custGeom>
            <a:avLst/>
            <a:gdLst>
              <a:gd name="connsiteX0" fmla="*/ 0 w 7994073"/>
              <a:gd name="connsiteY0" fmla="*/ 0 h 5360409"/>
              <a:gd name="connsiteX1" fmla="*/ 7994073 w 7994073"/>
              <a:gd name="connsiteY1" fmla="*/ 0 h 5360409"/>
              <a:gd name="connsiteX2" fmla="*/ 7994073 w 7994073"/>
              <a:gd name="connsiteY2" fmla="*/ 5360409 h 5360409"/>
              <a:gd name="connsiteX3" fmla="*/ 0 w 7994073"/>
              <a:gd name="connsiteY3" fmla="*/ 5360409 h 5360409"/>
            </a:gdLst>
            <a:ahLst/>
            <a:cxnLst>
              <a:cxn ang="0">
                <a:pos x="connsiteX0" y="connsiteY0"/>
              </a:cxn>
              <a:cxn ang="0">
                <a:pos x="connsiteX1" y="connsiteY1"/>
              </a:cxn>
              <a:cxn ang="0">
                <a:pos x="connsiteX2" y="connsiteY2"/>
              </a:cxn>
              <a:cxn ang="0">
                <a:pos x="connsiteX3" y="connsiteY3"/>
              </a:cxn>
            </a:cxnLst>
            <a:rect l="l" t="t" r="r" b="b"/>
            <a:pathLst>
              <a:path w="7994073" h="5360409">
                <a:moveTo>
                  <a:pt x="0" y="0"/>
                </a:moveTo>
                <a:lnTo>
                  <a:pt x="7994073" y="0"/>
                </a:lnTo>
                <a:lnTo>
                  <a:pt x="7994073" y="5360409"/>
                </a:lnTo>
                <a:lnTo>
                  <a:pt x="0" y="536040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87660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0CAC4F8-3787-4B6C-836D-14744E44D431}"/>
              </a:ext>
            </a:extLst>
          </p:cNvPr>
          <p:cNvSpPr>
            <a:spLocks noGrp="1"/>
          </p:cNvSpPr>
          <p:nvPr>
            <p:ph type="pic" sz="quarter" idx="10" hasCustomPrompt="1"/>
          </p:nvPr>
        </p:nvSpPr>
        <p:spPr>
          <a:xfrm>
            <a:off x="0" y="0"/>
            <a:ext cx="8805330" cy="10286996"/>
          </a:xfrm>
          <a:custGeom>
            <a:avLst/>
            <a:gdLst>
              <a:gd name="connsiteX0" fmla="*/ 6820489 w 8805330"/>
              <a:gd name="connsiteY0" fmla="*/ 2606040 h 10286996"/>
              <a:gd name="connsiteX1" fmla="*/ 8805330 w 8805330"/>
              <a:gd name="connsiteY1" fmla="*/ 2606040 h 10286996"/>
              <a:gd name="connsiteX2" fmla="*/ 8805330 w 8805330"/>
              <a:gd name="connsiteY2" fmla="*/ 7680956 h 10286996"/>
              <a:gd name="connsiteX3" fmla="*/ 6820489 w 8805330"/>
              <a:gd name="connsiteY3" fmla="*/ 7680956 h 10286996"/>
              <a:gd name="connsiteX4" fmla="*/ 3816673 w 8805330"/>
              <a:gd name="connsiteY4" fmla="*/ 1158240 h 10286996"/>
              <a:gd name="connsiteX5" fmla="*/ 6738523 w 8805330"/>
              <a:gd name="connsiteY5" fmla="*/ 1158240 h 10286996"/>
              <a:gd name="connsiteX6" fmla="*/ 6738523 w 8805330"/>
              <a:gd name="connsiteY6" fmla="*/ 9128756 h 10286996"/>
              <a:gd name="connsiteX7" fmla="*/ 3816673 w 8805330"/>
              <a:gd name="connsiteY7" fmla="*/ 9128756 h 10286996"/>
              <a:gd name="connsiteX8" fmla="*/ 0 w 8805330"/>
              <a:gd name="connsiteY8" fmla="*/ 0 h 10286996"/>
              <a:gd name="connsiteX9" fmla="*/ 3712525 w 8805330"/>
              <a:gd name="connsiteY9" fmla="*/ 0 h 10286996"/>
              <a:gd name="connsiteX10" fmla="*/ 3712525 w 8805330"/>
              <a:gd name="connsiteY10" fmla="*/ 10286996 h 10286996"/>
              <a:gd name="connsiteX11" fmla="*/ 0 w 8805330"/>
              <a:gd name="connsiteY11" fmla="*/ 10286996 h 1028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05330" h="10286996">
                <a:moveTo>
                  <a:pt x="6820489" y="2606040"/>
                </a:moveTo>
                <a:lnTo>
                  <a:pt x="8805330" y="2606040"/>
                </a:lnTo>
                <a:lnTo>
                  <a:pt x="8805330" y="7680956"/>
                </a:lnTo>
                <a:lnTo>
                  <a:pt x="6820489" y="7680956"/>
                </a:lnTo>
                <a:close/>
                <a:moveTo>
                  <a:pt x="3816673" y="1158240"/>
                </a:moveTo>
                <a:lnTo>
                  <a:pt x="6738523" y="1158240"/>
                </a:lnTo>
                <a:lnTo>
                  <a:pt x="6738523" y="9128756"/>
                </a:lnTo>
                <a:lnTo>
                  <a:pt x="3816673" y="9128756"/>
                </a:lnTo>
                <a:close/>
                <a:moveTo>
                  <a:pt x="0" y="0"/>
                </a:moveTo>
                <a:lnTo>
                  <a:pt x="3712525" y="0"/>
                </a:lnTo>
                <a:lnTo>
                  <a:pt x="3712525" y="10286996"/>
                </a:lnTo>
                <a:lnTo>
                  <a:pt x="0" y="10286996"/>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00618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C12A8537-67DC-4647-B58C-01B59E29956C}"/>
              </a:ext>
            </a:extLst>
          </p:cNvPr>
          <p:cNvSpPr>
            <a:spLocks noGrp="1"/>
          </p:cNvSpPr>
          <p:nvPr>
            <p:ph type="pic" sz="quarter" idx="12" hasCustomPrompt="1"/>
          </p:nvPr>
        </p:nvSpPr>
        <p:spPr>
          <a:xfrm rot="900000">
            <a:off x="8196688" y="4756956"/>
            <a:ext cx="3901711" cy="3901711"/>
          </a:xfrm>
          <a:custGeom>
            <a:avLst/>
            <a:gdLst>
              <a:gd name="connsiteX0" fmla="*/ 1077028 w 3901711"/>
              <a:gd name="connsiteY0" fmla="*/ 0 h 3901711"/>
              <a:gd name="connsiteX1" fmla="*/ 2824683 w 3901711"/>
              <a:gd name="connsiteY1" fmla="*/ 0 h 3901711"/>
              <a:gd name="connsiteX2" fmla="*/ 3901711 w 3901711"/>
              <a:gd name="connsiteY2" fmla="*/ 1077028 h 3901711"/>
              <a:gd name="connsiteX3" fmla="*/ 3901711 w 3901711"/>
              <a:gd name="connsiteY3" fmla="*/ 2824683 h 3901711"/>
              <a:gd name="connsiteX4" fmla="*/ 2824683 w 3901711"/>
              <a:gd name="connsiteY4" fmla="*/ 3901711 h 3901711"/>
              <a:gd name="connsiteX5" fmla="*/ 1077028 w 3901711"/>
              <a:gd name="connsiteY5" fmla="*/ 3901711 h 3901711"/>
              <a:gd name="connsiteX6" fmla="*/ 0 w 3901711"/>
              <a:gd name="connsiteY6" fmla="*/ 2824683 h 3901711"/>
              <a:gd name="connsiteX7" fmla="*/ 0 w 3901711"/>
              <a:gd name="connsiteY7" fmla="*/ 1077028 h 3901711"/>
              <a:gd name="connsiteX8" fmla="*/ 1077028 w 3901711"/>
              <a:gd name="connsiteY8" fmla="*/ 0 h 39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1711" h="3901711">
                <a:moveTo>
                  <a:pt x="1077028" y="0"/>
                </a:moveTo>
                <a:lnTo>
                  <a:pt x="2824683" y="0"/>
                </a:lnTo>
                <a:cubicBezTo>
                  <a:pt x="3419509" y="0"/>
                  <a:pt x="3901711" y="482202"/>
                  <a:pt x="3901711" y="1077028"/>
                </a:cubicBezTo>
                <a:lnTo>
                  <a:pt x="3901711" y="2824683"/>
                </a:lnTo>
                <a:cubicBezTo>
                  <a:pt x="3901711" y="3419509"/>
                  <a:pt x="3419509" y="3901711"/>
                  <a:pt x="2824683" y="3901711"/>
                </a:cubicBezTo>
                <a:lnTo>
                  <a:pt x="1077028" y="3901711"/>
                </a:lnTo>
                <a:cubicBezTo>
                  <a:pt x="482202" y="3901711"/>
                  <a:pt x="0" y="3419509"/>
                  <a:pt x="0" y="2824683"/>
                </a:cubicBezTo>
                <a:lnTo>
                  <a:pt x="0" y="1077028"/>
                </a:lnTo>
                <a:cubicBezTo>
                  <a:pt x="0" y="482202"/>
                  <a:pt x="482202" y="0"/>
                  <a:pt x="107702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5" name="Picture Placeholder 24">
            <a:extLst>
              <a:ext uri="{FF2B5EF4-FFF2-40B4-BE49-F238E27FC236}">
                <a16:creationId xmlns:a16="http://schemas.microsoft.com/office/drawing/2014/main" id="{F3BD5B85-CF6C-4EF4-BBE3-24491C93A1BC}"/>
              </a:ext>
            </a:extLst>
          </p:cNvPr>
          <p:cNvSpPr>
            <a:spLocks noGrp="1"/>
          </p:cNvSpPr>
          <p:nvPr>
            <p:ph type="pic" sz="quarter" idx="13" hasCustomPrompt="1"/>
          </p:nvPr>
        </p:nvSpPr>
        <p:spPr>
          <a:xfrm rot="900000">
            <a:off x="12803592" y="7351406"/>
            <a:ext cx="3901711" cy="3901711"/>
          </a:xfrm>
          <a:custGeom>
            <a:avLst/>
            <a:gdLst>
              <a:gd name="connsiteX0" fmla="*/ 1077028 w 3901711"/>
              <a:gd name="connsiteY0" fmla="*/ 0 h 3901711"/>
              <a:gd name="connsiteX1" fmla="*/ 2824683 w 3901711"/>
              <a:gd name="connsiteY1" fmla="*/ 0 h 3901711"/>
              <a:gd name="connsiteX2" fmla="*/ 3901711 w 3901711"/>
              <a:gd name="connsiteY2" fmla="*/ 1077028 h 3901711"/>
              <a:gd name="connsiteX3" fmla="*/ 3901711 w 3901711"/>
              <a:gd name="connsiteY3" fmla="*/ 2824683 h 3901711"/>
              <a:gd name="connsiteX4" fmla="*/ 2824683 w 3901711"/>
              <a:gd name="connsiteY4" fmla="*/ 3901711 h 3901711"/>
              <a:gd name="connsiteX5" fmla="*/ 1077028 w 3901711"/>
              <a:gd name="connsiteY5" fmla="*/ 3901711 h 3901711"/>
              <a:gd name="connsiteX6" fmla="*/ 0 w 3901711"/>
              <a:gd name="connsiteY6" fmla="*/ 2824683 h 3901711"/>
              <a:gd name="connsiteX7" fmla="*/ 0 w 3901711"/>
              <a:gd name="connsiteY7" fmla="*/ 1077028 h 3901711"/>
              <a:gd name="connsiteX8" fmla="*/ 1077028 w 3901711"/>
              <a:gd name="connsiteY8" fmla="*/ 0 h 39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1711" h="3901711">
                <a:moveTo>
                  <a:pt x="1077028" y="0"/>
                </a:moveTo>
                <a:lnTo>
                  <a:pt x="2824683" y="0"/>
                </a:lnTo>
                <a:cubicBezTo>
                  <a:pt x="3419509" y="0"/>
                  <a:pt x="3901711" y="482202"/>
                  <a:pt x="3901711" y="1077028"/>
                </a:cubicBezTo>
                <a:lnTo>
                  <a:pt x="3901711" y="2824683"/>
                </a:lnTo>
                <a:cubicBezTo>
                  <a:pt x="3901711" y="3419509"/>
                  <a:pt x="3419509" y="3901711"/>
                  <a:pt x="2824683" y="3901711"/>
                </a:cubicBezTo>
                <a:lnTo>
                  <a:pt x="1077028" y="3901711"/>
                </a:lnTo>
                <a:cubicBezTo>
                  <a:pt x="482202" y="3901711"/>
                  <a:pt x="0" y="3419509"/>
                  <a:pt x="0" y="2824683"/>
                </a:cubicBezTo>
                <a:lnTo>
                  <a:pt x="0" y="1077028"/>
                </a:lnTo>
                <a:cubicBezTo>
                  <a:pt x="0" y="482202"/>
                  <a:pt x="482202" y="0"/>
                  <a:pt x="107702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9" name="Picture Placeholder 18">
            <a:extLst>
              <a:ext uri="{FF2B5EF4-FFF2-40B4-BE49-F238E27FC236}">
                <a16:creationId xmlns:a16="http://schemas.microsoft.com/office/drawing/2014/main" id="{BE333B5E-6570-4CDD-94EA-5406AEB5334B}"/>
              </a:ext>
            </a:extLst>
          </p:cNvPr>
          <p:cNvSpPr>
            <a:spLocks noGrp="1"/>
          </p:cNvSpPr>
          <p:nvPr>
            <p:ph type="pic" sz="quarter" idx="10" hasCustomPrompt="1"/>
          </p:nvPr>
        </p:nvSpPr>
        <p:spPr>
          <a:xfrm rot="900000">
            <a:off x="9643543" y="-135993"/>
            <a:ext cx="3901711" cy="3901711"/>
          </a:xfrm>
          <a:custGeom>
            <a:avLst/>
            <a:gdLst>
              <a:gd name="connsiteX0" fmla="*/ 1077028 w 3901711"/>
              <a:gd name="connsiteY0" fmla="*/ 0 h 3901711"/>
              <a:gd name="connsiteX1" fmla="*/ 2824683 w 3901711"/>
              <a:gd name="connsiteY1" fmla="*/ 0 h 3901711"/>
              <a:gd name="connsiteX2" fmla="*/ 3901711 w 3901711"/>
              <a:gd name="connsiteY2" fmla="*/ 1077028 h 3901711"/>
              <a:gd name="connsiteX3" fmla="*/ 3901711 w 3901711"/>
              <a:gd name="connsiteY3" fmla="*/ 2824683 h 3901711"/>
              <a:gd name="connsiteX4" fmla="*/ 2824683 w 3901711"/>
              <a:gd name="connsiteY4" fmla="*/ 3901711 h 3901711"/>
              <a:gd name="connsiteX5" fmla="*/ 1077028 w 3901711"/>
              <a:gd name="connsiteY5" fmla="*/ 3901711 h 3901711"/>
              <a:gd name="connsiteX6" fmla="*/ 0 w 3901711"/>
              <a:gd name="connsiteY6" fmla="*/ 2824683 h 3901711"/>
              <a:gd name="connsiteX7" fmla="*/ 0 w 3901711"/>
              <a:gd name="connsiteY7" fmla="*/ 1077028 h 3901711"/>
              <a:gd name="connsiteX8" fmla="*/ 1077028 w 3901711"/>
              <a:gd name="connsiteY8" fmla="*/ 0 h 39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1711" h="3901711">
                <a:moveTo>
                  <a:pt x="1077028" y="0"/>
                </a:moveTo>
                <a:lnTo>
                  <a:pt x="2824683" y="0"/>
                </a:lnTo>
                <a:cubicBezTo>
                  <a:pt x="3419509" y="0"/>
                  <a:pt x="3901711" y="482202"/>
                  <a:pt x="3901711" y="1077028"/>
                </a:cubicBezTo>
                <a:lnTo>
                  <a:pt x="3901711" y="2824683"/>
                </a:lnTo>
                <a:cubicBezTo>
                  <a:pt x="3901711" y="3419509"/>
                  <a:pt x="3419509" y="3901711"/>
                  <a:pt x="2824683" y="3901711"/>
                </a:cubicBezTo>
                <a:lnTo>
                  <a:pt x="1077028" y="3901711"/>
                </a:lnTo>
                <a:cubicBezTo>
                  <a:pt x="482202" y="3901711"/>
                  <a:pt x="0" y="3419509"/>
                  <a:pt x="0" y="2824683"/>
                </a:cubicBezTo>
                <a:lnTo>
                  <a:pt x="0" y="1077028"/>
                </a:lnTo>
                <a:cubicBezTo>
                  <a:pt x="0" y="482202"/>
                  <a:pt x="482202" y="0"/>
                  <a:pt x="107702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1" name="Picture Placeholder 20">
            <a:extLst>
              <a:ext uri="{FF2B5EF4-FFF2-40B4-BE49-F238E27FC236}">
                <a16:creationId xmlns:a16="http://schemas.microsoft.com/office/drawing/2014/main" id="{90E7C6DF-7352-40C9-96DC-0DFDF1D79DE8}"/>
              </a:ext>
            </a:extLst>
          </p:cNvPr>
          <p:cNvSpPr>
            <a:spLocks noGrp="1"/>
          </p:cNvSpPr>
          <p:nvPr>
            <p:ph type="pic" sz="quarter" idx="11" hasCustomPrompt="1"/>
          </p:nvPr>
        </p:nvSpPr>
        <p:spPr>
          <a:xfrm rot="900000">
            <a:off x="14250447" y="2458457"/>
            <a:ext cx="3901711" cy="3901711"/>
          </a:xfrm>
          <a:custGeom>
            <a:avLst/>
            <a:gdLst>
              <a:gd name="connsiteX0" fmla="*/ 1077028 w 3901711"/>
              <a:gd name="connsiteY0" fmla="*/ 0 h 3901711"/>
              <a:gd name="connsiteX1" fmla="*/ 2824683 w 3901711"/>
              <a:gd name="connsiteY1" fmla="*/ 0 h 3901711"/>
              <a:gd name="connsiteX2" fmla="*/ 3901711 w 3901711"/>
              <a:gd name="connsiteY2" fmla="*/ 1077028 h 3901711"/>
              <a:gd name="connsiteX3" fmla="*/ 3901711 w 3901711"/>
              <a:gd name="connsiteY3" fmla="*/ 2824683 h 3901711"/>
              <a:gd name="connsiteX4" fmla="*/ 2824683 w 3901711"/>
              <a:gd name="connsiteY4" fmla="*/ 3901711 h 3901711"/>
              <a:gd name="connsiteX5" fmla="*/ 1077028 w 3901711"/>
              <a:gd name="connsiteY5" fmla="*/ 3901711 h 3901711"/>
              <a:gd name="connsiteX6" fmla="*/ 0 w 3901711"/>
              <a:gd name="connsiteY6" fmla="*/ 2824683 h 3901711"/>
              <a:gd name="connsiteX7" fmla="*/ 0 w 3901711"/>
              <a:gd name="connsiteY7" fmla="*/ 1077028 h 3901711"/>
              <a:gd name="connsiteX8" fmla="*/ 1077028 w 3901711"/>
              <a:gd name="connsiteY8" fmla="*/ 0 h 39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1711" h="3901711">
                <a:moveTo>
                  <a:pt x="1077028" y="0"/>
                </a:moveTo>
                <a:lnTo>
                  <a:pt x="2824683" y="0"/>
                </a:lnTo>
                <a:cubicBezTo>
                  <a:pt x="3419509" y="0"/>
                  <a:pt x="3901711" y="482202"/>
                  <a:pt x="3901711" y="1077028"/>
                </a:cubicBezTo>
                <a:lnTo>
                  <a:pt x="3901711" y="2824683"/>
                </a:lnTo>
                <a:cubicBezTo>
                  <a:pt x="3901711" y="3419509"/>
                  <a:pt x="3419509" y="3901711"/>
                  <a:pt x="2824683" y="3901711"/>
                </a:cubicBezTo>
                <a:lnTo>
                  <a:pt x="1077028" y="3901711"/>
                </a:lnTo>
                <a:cubicBezTo>
                  <a:pt x="482202" y="3901711"/>
                  <a:pt x="0" y="3419509"/>
                  <a:pt x="0" y="2824683"/>
                </a:cubicBezTo>
                <a:lnTo>
                  <a:pt x="0" y="1077028"/>
                </a:lnTo>
                <a:cubicBezTo>
                  <a:pt x="0" y="482202"/>
                  <a:pt x="482202" y="0"/>
                  <a:pt x="1077028"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58733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51080D7-8A68-4987-8124-BF6ECA692CF3}"/>
              </a:ext>
            </a:extLst>
          </p:cNvPr>
          <p:cNvSpPr>
            <a:spLocks noGrp="1"/>
          </p:cNvSpPr>
          <p:nvPr>
            <p:ph type="pic" sz="quarter" idx="10" hasCustomPrompt="1"/>
          </p:nvPr>
        </p:nvSpPr>
        <p:spPr>
          <a:xfrm>
            <a:off x="0" y="1371600"/>
            <a:ext cx="18288000" cy="6116669"/>
          </a:xfrm>
          <a:custGeom>
            <a:avLst/>
            <a:gdLst>
              <a:gd name="connsiteX0" fmla="*/ 0 w 18288000"/>
              <a:gd name="connsiteY0" fmla="*/ 0 h 5390578"/>
              <a:gd name="connsiteX1" fmla="*/ 18288000 w 18288000"/>
              <a:gd name="connsiteY1" fmla="*/ 0 h 5390578"/>
              <a:gd name="connsiteX2" fmla="*/ 18288000 w 18288000"/>
              <a:gd name="connsiteY2" fmla="*/ 5390578 h 5390578"/>
              <a:gd name="connsiteX3" fmla="*/ 0 w 18288000"/>
              <a:gd name="connsiteY3" fmla="*/ 5390578 h 5390578"/>
            </a:gdLst>
            <a:ahLst/>
            <a:cxnLst>
              <a:cxn ang="0">
                <a:pos x="connsiteX0" y="connsiteY0"/>
              </a:cxn>
              <a:cxn ang="0">
                <a:pos x="connsiteX1" y="connsiteY1"/>
              </a:cxn>
              <a:cxn ang="0">
                <a:pos x="connsiteX2" y="connsiteY2"/>
              </a:cxn>
              <a:cxn ang="0">
                <a:pos x="connsiteX3" y="connsiteY3"/>
              </a:cxn>
            </a:cxnLst>
            <a:rect l="l" t="t" r="r" b="b"/>
            <a:pathLst>
              <a:path w="18288000" h="5390578">
                <a:moveTo>
                  <a:pt x="0" y="0"/>
                </a:moveTo>
                <a:lnTo>
                  <a:pt x="18288000" y="0"/>
                </a:lnTo>
                <a:lnTo>
                  <a:pt x="18288000" y="5390578"/>
                </a:lnTo>
                <a:lnTo>
                  <a:pt x="0" y="5390578"/>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6" name="Picture Placeholder 5">
            <a:extLst>
              <a:ext uri="{FF2B5EF4-FFF2-40B4-BE49-F238E27FC236}">
                <a16:creationId xmlns:a16="http://schemas.microsoft.com/office/drawing/2014/main" id="{D21506FC-0511-494C-B5DE-E2E6A986F2DA}"/>
              </a:ext>
            </a:extLst>
          </p:cNvPr>
          <p:cNvSpPr>
            <a:spLocks noGrp="1"/>
          </p:cNvSpPr>
          <p:nvPr>
            <p:ph type="pic" sz="quarter" idx="11" hasCustomPrompt="1"/>
          </p:nvPr>
        </p:nvSpPr>
        <p:spPr>
          <a:xfrm>
            <a:off x="12451080" y="899160"/>
            <a:ext cx="4922520" cy="6589109"/>
          </a:xfrm>
          <a:custGeom>
            <a:avLst/>
            <a:gdLst>
              <a:gd name="connsiteX0" fmla="*/ 0 w 7994073"/>
              <a:gd name="connsiteY0" fmla="*/ 0 h 5360409"/>
              <a:gd name="connsiteX1" fmla="*/ 7994073 w 7994073"/>
              <a:gd name="connsiteY1" fmla="*/ 0 h 5360409"/>
              <a:gd name="connsiteX2" fmla="*/ 7994073 w 7994073"/>
              <a:gd name="connsiteY2" fmla="*/ 5360409 h 5360409"/>
              <a:gd name="connsiteX3" fmla="*/ 0 w 7994073"/>
              <a:gd name="connsiteY3" fmla="*/ 5360409 h 5360409"/>
            </a:gdLst>
            <a:ahLst/>
            <a:cxnLst>
              <a:cxn ang="0">
                <a:pos x="connsiteX0" y="connsiteY0"/>
              </a:cxn>
              <a:cxn ang="0">
                <a:pos x="connsiteX1" y="connsiteY1"/>
              </a:cxn>
              <a:cxn ang="0">
                <a:pos x="connsiteX2" y="connsiteY2"/>
              </a:cxn>
              <a:cxn ang="0">
                <a:pos x="connsiteX3" y="connsiteY3"/>
              </a:cxn>
            </a:cxnLst>
            <a:rect l="l" t="t" r="r" b="b"/>
            <a:pathLst>
              <a:path w="7994073" h="5360409">
                <a:moveTo>
                  <a:pt x="0" y="0"/>
                </a:moveTo>
                <a:lnTo>
                  <a:pt x="7994073" y="0"/>
                </a:lnTo>
                <a:lnTo>
                  <a:pt x="7994073" y="5360409"/>
                </a:lnTo>
                <a:lnTo>
                  <a:pt x="0" y="5360409"/>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7222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1C5A30-F9A6-40EE-A0D9-0A7251E9621A}"/>
              </a:ext>
            </a:extLst>
          </p:cNvPr>
          <p:cNvSpPr>
            <a:spLocks noGrp="1"/>
          </p:cNvSpPr>
          <p:nvPr>
            <p:ph type="pic" sz="quarter" idx="10" hasCustomPrompt="1"/>
          </p:nvPr>
        </p:nvSpPr>
        <p:spPr>
          <a:xfrm>
            <a:off x="914399" y="914401"/>
            <a:ext cx="6248831" cy="8458197"/>
          </a:xfrm>
          <a:custGeom>
            <a:avLst/>
            <a:gdLst>
              <a:gd name="connsiteX0" fmla="*/ 3124415 w 6248831"/>
              <a:gd name="connsiteY0" fmla="*/ 0 h 8458197"/>
              <a:gd name="connsiteX1" fmla="*/ 6248831 w 6248831"/>
              <a:gd name="connsiteY1" fmla="*/ 3124415 h 8458197"/>
              <a:gd name="connsiteX2" fmla="*/ 6248830 w 6248831"/>
              <a:gd name="connsiteY2" fmla="*/ 5333782 h 8458197"/>
              <a:gd name="connsiteX3" fmla="*/ 3124414 w 6248831"/>
              <a:gd name="connsiteY3" fmla="*/ 8458197 h 8458197"/>
              <a:gd name="connsiteX4" fmla="*/ 3124415 w 6248831"/>
              <a:gd name="connsiteY4" fmla="*/ 8458196 h 8458197"/>
              <a:gd name="connsiteX5" fmla="*/ 0 w 6248831"/>
              <a:gd name="connsiteY5" fmla="*/ 5333781 h 8458197"/>
              <a:gd name="connsiteX6" fmla="*/ 0 w 6248831"/>
              <a:gd name="connsiteY6" fmla="*/ 3124415 h 8458197"/>
              <a:gd name="connsiteX7" fmla="*/ 3124415 w 6248831"/>
              <a:gd name="connsiteY7" fmla="*/ 0 h 845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48831" h="8458197">
                <a:moveTo>
                  <a:pt x="3124415" y="0"/>
                </a:moveTo>
                <a:cubicBezTo>
                  <a:pt x="4849983" y="0"/>
                  <a:pt x="6248831" y="1398848"/>
                  <a:pt x="6248831" y="3124415"/>
                </a:cubicBezTo>
                <a:cubicBezTo>
                  <a:pt x="6248831" y="3860871"/>
                  <a:pt x="6248830" y="4597326"/>
                  <a:pt x="6248830" y="5333782"/>
                </a:cubicBezTo>
                <a:cubicBezTo>
                  <a:pt x="6248830" y="7059349"/>
                  <a:pt x="4849982" y="8458197"/>
                  <a:pt x="3124414" y="8458197"/>
                </a:cubicBezTo>
                <a:lnTo>
                  <a:pt x="3124415" y="8458196"/>
                </a:lnTo>
                <a:cubicBezTo>
                  <a:pt x="1398848" y="8458196"/>
                  <a:pt x="0" y="7059348"/>
                  <a:pt x="0" y="5333781"/>
                </a:cubicBezTo>
                <a:lnTo>
                  <a:pt x="0" y="3124415"/>
                </a:lnTo>
                <a:cubicBezTo>
                  <a:pt x="0" y="1398848"/>
                  <a:pt x="1398848" y="0"/>
                  <a:pt x="3124415"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191429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C785FDFB-0205-4466-A137-EE470BB48E5A}"/>
              </a:ext>
            </a:extLst>
          </p:cNvPr>
          <p:cNvSpPr>
            <a:spLocks noGrp="1"/>
          </p:cNvSpPr>
          <p:nvPr>
            <p:ph type="pic" sz="quarter" idx="13" hasCustomPrompt="1"/>
          </p:nvPr>
        </p:nvSpPr>
        <p:spPr>
          <a:xfrm>
            <a:off x="14078509" y="4041533"/>
            <a:ext cx="2189020" cy="2189020"/>
          </a:xfrm>
          <a:custGeom>
            <a:avLst/>
            <a:gdLst>
              <a:gd name="connsiteX0" fmla="*/ 1094510 w 2189020"/>
              <a:gd name="connsiteY0" fmla="*/ 0 h 2189020"/>
              <a:gd name="connsiteX1" fmla="*/ 2189020 w 2189020"/>
              <a:gd name="connsiteY1" fmla="*/ 1094510 h 2189020"/>
              <a:gd name="connsiteX2" fmla="*/ 1094510 w 2189020"/>
              <a:gd name="connsiteY2" fmla="*/ 2189020 h 2189020"/>
              <a:gd name="connsiteX3" fmla="*/ 0 w 2189020"/>
              <a:gd name="connsiteY3" fmla="*/ 1094510 h 2189020"/>
              <a:gd name="connsiteX4" fmla="*/ 1094510 w 2189020"/>
              <a:gd name="connsiteY4" fmla="*/ 0 h 218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020" h="2189020">
                <a:moveTo>
                  <a:pt x="1094510" y="0"/>
                </a:moveTo>
                <a:cubicBezTo>
                  <a:pt x="1698991" y="0"/>
                  <a:pt x="2189020" y="490029"/>
                  <a:pt x="2189020" y="1094510"/>
                </a:cubicBezTo>
                <a:cubicBezTo>
                  <a:pt x="2189020" y="1698991"/>
                  <a:pt x="1698991" y="2189020"/>
                  <a:pt x="1094510" y="2189020"/>
                </a:cubicBezTo>
                <a:cubicBezTo>
                  <a:pt x="490029" y="2189020"/>
                  <a:pt x="0" y="1698991"/>
                  <a:pt x="0" y="1094510"/>
                </a:cubicBezTo>
                <a:cubicBezTo>
                  <a:pt x="0" y="490029"/>
                  <a:pt x="490029" y="0"/>
                  <a:pt x="1094510"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FF1A4F48-8DB8-498A-9C00-F544A6BF2625}"/>
              </a:ext>
            </a:extLst>
          </p:cNvPr>
          <p:cNvSpPr>
            <a:spLocks noGrp="1"/>
          </p:cNvSpPr>
          <p:nvPr>
            <p:ph type="pic" sz="quarter" idx="12" hasCustomPrompt="1"/>
          </p:nvPr>
        </p:nvSpPr>
        <p:spPr>
          <a:xfrm>
            <a:off x="10059161" y="4041533"/>
            <a:ext cx="2189020" cy="2189020"/>
          </a:xfrm>
          <a:custGeom>
            <a:avLst/>
            <a:gdLst>
              <a:gd name="connsiteX0" fmla="*/ 1094510 w 2189020"/>
              <a:gd name="connsiteY0" fmla="*/ 0 h 2189020"/>
              <a:gd name="connsiteX1" fmla="*/ 2189020 w 2189020"/>
              <a:gd name="connsiteY1" fmla="*/ 1094510 h 2189020"/>
              <a:gd name="connsiteX2" fmla="*/ 1094510 w 2189020"/>
              <a:gd name="connsiteY2" fmla="*/ 2189020 h 2189020"/>
              <a:gd name="connsiteX3" fmla="*/ 0 w 2189020"/>
              <a:gd name="connsiteY3" fmla="*/ 1094510 h 2189020"/>
              <a:gd name="connsiteX4" fmla="*/ 1094510 w 2189020"/>
              <a:gd name="connsiteY4" fmla="*/ 0 h 218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020" h="2189020">
                <a:moveTo>
                  <a:pt x="1094510" y="0"/>
                </a:moveTo>
                <a:cubicBezTo>
                  <a:pt x="1698991" y="0"/>
                  <a:pt x="2189020" y="490029"/>
                  <a:pt x="2189020" y="1094510"/>
                </a:cubicBezTo>
                <a:cubicBezTo>
                  <a:pt x="2189020" y="1698991"/>
                  <a:pt x="1698991" y="2189020"/>
                  <a:pt x="1094510" y="2189020"/>
                </a:cubicBezTo>
                <a:cubicBezTo>
                  <a:pt x="490029" y="2189020"/>
                  <a:pt x="0" y="1698991"/>
                  <a:pt x="0" y="1094510"/>
                </a:cubicBezTo>
                <a:cubicBezTo>
                  <a:pt x="0" y="490029"/>
                  <a:pt x="490029" y="0"/>
                  <a:pt x="1094510"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13">
            <a:extLst>
              <a:ext uri="{FF2B5EF4-FFF2-40B4-BE49-F238E27FC236}">
                <a16:creationId xmlns:a16="http://schemas.microsoft.com/office/drawing/2014/main" id="{95DD294A-B2AB-41AB-A926-667B80B3E19B}"/>
              </a:ext>
            </a:extLst>
          </p:cNvPr>
          <p:cNvSpPr>
            <a:spLocks noGrp="1"/>
          </p:cNvSpPr>
          <p:nvPr>
            <p:ph type="pic" sz="quarter" idx="11" hasCustomPrompt="1"/>
          </p:nvPr>
        </p:nvSpPr>
        <p:spPr>
          <a:xfrm>
            <a:off x="6039815" y="4041533"/>
            <a:ext cx="2189020" cy="2189020"/>
          </a:xfrm>
          <a:custGeom>
            <a:avLst/>
            <a:gdLst>
              <a:gd name="connsiteX0" fmla="*/ 1094510 w 2189020"/>
              <a:gd name="connsiteY0" fmla="*/ 0 h 2189020"/>
              <a:gd name="connsiteX1" fmla="*/ 2189020 w 2189020"/>
              <a:gd name="connsiteY1" fmla="*/ 1094510 h 2189020"/>
              <a:gd name="connsiteX2" fmla="*/ 1094510 w 2189020"/>
              <a:gd name="connsiteY2" fmla="*/ 2189020 h 2189020"/>
              <a:gd name="connsiteX3" fmla="*/ 0 w 2189020"/>
              <a:gd name="connsiteY3" fmla="*/ 1094510 h 2189020"/>
              <a:gd name="connsiteX4" fmla="*/ 1094510 w 2189020"/>
              <a:gd name="connsiteY4" fmla="*/ 0 h 218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020" h="2189020">
                <a:moveTo>
                  <a:pt x="1094510" y="0"/>
                </a:moveTo>
                <a:cubicBezTo>
                  <a:pt x="1698990" y="0"/>
                  <a:pt x="2189020" y="490029"/>
                  <a:pt x="2189020" y="1094510"/>
                </a:cubicBezTo>
                <a:cubicBezTo>
                  <a:pt x="2189020" y="1698991"/>
                  <a:pt x="1698990" y="2189020"/>
                  <a:pt x="1094510" y="2189020"/>
                </a:cubicBezTo>
                <a:cubicBezTo>
                  <a:pt x="490028" y="2189020"/>
                  <a:pt x="0" y="1698991"/>
                  <a:pt x="0" y="1094510"/>
                </a:cubicBezTo>
                <a:cubicBezTo>
                  <a:pt x="0" y="490029"/>
                  <a:pt x="490028" y="0"/>
                  <a:pt x="1094510"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2" name="Picture Placeholder 11">
            <a:extLst>
              <a:ext uri="{FF2B5EF4-FFF2-40B4-BE49-F238E27FC236}">
                <a16:creationId xmlns:a16="http://schemas.microsoft.com/office/drawing/2014/main" id="{913B6F88-6B3D-4A07-A2E8-417B8161E05E}"/>
              </a:ext>
            </a:extLst>
          </p:cNvPr>
          <p:cNvSpPr>
            <a:spLocks noGrp="1"/>
          </p:cNvSpPr>
          <p:nvPr>
            <p:ph type="pic" sz="quarter" idx="10" hasCustomPrompt="1"/>
          </p:nvPr>
        </p:nvSpPr>
        <p:spPr>
          <a:xfrm>
            <a:off x="2020468" y="4041533"/>
            <a:ext cx="2189021" cy="2189020"/>
          </a:xfrm>
          <a:custGeom>
            <a:avLst/>
            <a:gdLst>
              <a:gd name="connsiteX0" fmla="*/ 1094511 w 2189021"/>
              <a:gd name="connsiteY0" fmla="*/ 0 h 2189020"/>
              <a:gd name="connsiteX1" fmla="*/ 2189021 w 2189021"/>
              <a:gd name="connsiteY1" fmla="*/ 1094510 h 2189020"/>
              <a:gd name="connsiteX2" fmla="*/ 1094511 w 2189021"/>
              <a:gd name="connsiteY2" fmla="*/ 2189020 h 2189020"/>
              <a:gd name="connsiteX3" fmla="*/ 0 w 2189021"/>
              <a:gd name="connsiteY3" fmla="*/ 1094510 h 2189020"/>
              <a:gd name="connsiteX4" fmla="*/ 1094511 w 2189021"/>
              <a:gd name="connsiteY4" fmla="*/ 0 h 218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021" h="2189020">
                <a:moveTo>
                  <a:pt x="1094511" y="0"/>
                </a:moveTo>
                <a:cubicBezTo>
                  <a:pt x="1698991" y="0"/>
                  <a:pt x="2189021" y="490029"/>
                  <a:pt x="2189021" y="1094510"/>
                </a:cubicBezTo>
                <a:cubicBezTo>
                  <a:pt x="2189021" y="1698991"/>
                  <a:pt x="1698991" y="2189020"/>
                  <a:pt x="1094511" y="2189020"/>
                </a:cubicBezTo>
                <a:cubicBezTo>
                  <a:pt x="490029" y="2189020"/>
                  <a:pt x="0" y="1698991"/>
                  <a:pt x="0" y="1094510"/>
                </a:cubicBezTo>
                <a:cubicBezTo>
                  <a:pt x="0" y="490029"/>
                  <a:pt x="490029" y="0"/>
                  <a:pt x="1094511"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82768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2907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8" r:id="rId3"/>
    <p:sldLayoutId id="2147483790" r:id="rId4"/>
    <p:sldLayoutId id="2147483789" r:id="rId5"/>
    <p:sldLayoutId id="2147483792" r:id="rId6"/>
    <p:sldLayoutId id="2147483794" r:id="rId7"/>
    <p:sldLayoutId id="2147483795" r:id="rId8"/>
    <p:sldLayoutId id="2147483796" r:id="rId9"/>
    <p:sldLayoutId id="2147483797" r:id="rId10"/>
    <p:sldLayoutId id="2147483798" r:id="rId11"/>
    <p:sldLayoutId id="2147483791" r:id="rId12"/>
    <p:sldLayoutId id="2147483799" r:id="rId13"/>
    <p:sldLayoutId id="2147483800" r:id="rId14"/>
    <p:sldLayoutId id="2147483801" r:id="rId15"/>
    <p:sldLayoutId id="2147483802" r:id="rId16"/>
    <p:sldLayoutId id="2147483793" r:id="rId17"/>
    <p:sldLayoutId id="2147483803" r:id="rId18"/>
    <p:sldLayoutId id="2147483804" r:id="rId19"/>
    <p:sldLayoutId id="2147483787" r:id="rId20"/>
    <p:sldLayoutId id="2147483805" r:id="rId21"/>
    <p:sldLayoutId id="2147483806" r:id="rId22"/>
    <p:sldLayoutId id="2147483807" r:id="rId23"/>
    <p:sldLayoutId id="2147483808" r:id="rId24"/>
    <p:sldLayoutId id="2147483809" r:id="rId25"/>
    <p:sldLayoutId id="2147483785" r:id="rId26"/>
    <p:sldLayoutId id="2147483810" r:id="rId27"/>
    <p:sldLayoutId id="2147483786"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the-college-zone.heroku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C9EB791C-B06D-4A31-87E0-A3151F9359A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flipH="1">
            <a:off x="18287999" y="9954491"/>
            <a:ext cx="591125" cy="332508"/>
          </a:xfrm>
        </p:spPr>
      </p:pic>
      <p:sp>
        <p:nvSpPr>
          <p:cNvPr id="18" name="Rectangle 17">
            <a:extLst>
              <a:ext uri="{FF2B5EF4-FFF2-40B4-BE49-F238E27FC236}">
                <a16:creationId xmlns:a16="http://schemas.microsoft.com/office/drawing/2014/main" id="{34236CE7-2F2D-4B26-B375-91DFC8A72618}"/>
              </a:ext>
            </a:extLst>
          </p:cNvPr>
          <p:cNvSpPr/>
          <p:nvPr/>
        </p:nvSpPr>
        <p:spPr>
          <a:xfrm>
            <a:off x="0" y="0"/>
            <a:ext cx="18288000" cy="10286999"/>
          </a:xfrm>
          <a:prstGeom prst="rect">
            <a:avLst/>
          </a:prstGeom>
          <a:solidFill>
            <a:schemeClr val="accent5">
              <a:lumMod val="75000"/>
              <a:alpha val="8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solidFill>
                <a:srgbClr val="FF0000"/>
              </a:solidFill>
            </a:endParaRPr>
          </a:p>
        </p:txBody>
      </p:sp>
      <p:grpSp>
        <p:nvGrpSpPr>
          <p:cNvPr id="9" name="Group 8">
            <a:extLst>
              <a:ext uri="{FF2B5EF4-FFF2-40B4-BE49-F238E27FC236}">
                <a16:creationId xmlns:a16="http://schemas.microsoft.com/office/drawing/2014/main" id="{EF66AD11-37B6-4BD3-9B9A-E3D1411C1D46}"/>
              </a:ext>
            </a:extLst>
          </p:cNvPr>
          <p:cNvGrpSpPr/>
          <p:nvPr/>
        </p:nvGrpSpPr>
        <p:grpSpPr>
          <a:xfrm>
            <a:off x="11741731" y="4148992"/>
            <a:ext cx="1944326" cy="1569660"/>
            <a:chOff x="13121640" y="4314782"/>
            <a:chExt cx="1979410" cy="1751012"/>
          </a:xfrm>
        </p:grpSpPr>
        <p:sp>
          <p:nvSpPr>
            <p:cNvPr id="67" name="TextBox 66">
              <a:extLst>
                <a:ext uri="{FF2B5EF4-FFF2-40B4-BE49-F238E27FC236}">
                  <a16:creationId xmlns:a16="http://schemas.microsoft.com/office/drawing/2014/main" id="{29B3C7A4-E687-46CB-A91E-251CCAB03FD7}"/>
                </a:ext>
              </a:extLst>
            </p:cNvPr>
            <p:cNvSpPr txBox="1"/>
            <p:nvPr/>
          </p:nvSpPr>
          <p:spPr>
            <a:xfrm>
              <a:off x="13450844" y="4314782"/>
              <a:ext cx="1650206" cy="1751012"/>
            </a:xfrm>
            <a:prstGeom prst="rect">
              <a:avLst/>
            </a:prstGeom>
            <a:noFill/>
          </p:spPr>
          <p:txBody>
            <a:bodyPr wrap="none" rtlCol="0">
              <a:spAutoFit/>
            </a:bodyPr>
            <a:lstStyle/>
            <a:p>
              <a:r>
                <a:rPr lang="en-US" sz="3200" dirty="0">
                  <a:solidFill>
                    <a:schemeClr val="bg1"/>
                  </a:solidFill>
                  <a:latin typeface="Rubik Light" pitchFamily="2" charset="-79"/>
                  <a:ea typeface="Inter Light" panose="020B0502030000000004" pitchFamily="34" charset="0"/>
                  <a:cs typeface="Rubik Light" pitchFamily="2" charset="-79"/>
                </a:rPr>
                <a:t>LIKE</a:t>
              </a:r>
            </a:p>
            <a:p>
              <a:r>
                <a:rPr lang="en-US" sz="3200" dirty="0">
                  <a:solidFill>
                    <a:schemeClr val="bg1"/>
                  </a:solidFill>
                  <a:latin typeface="Rubik Light" pitchFamily="2" charset="-79"/>
                  <a:ea typeface="Inter Light" panose="020B0502030000000004" pitchFamily="34" charset="0"/>
                  <a:cs typeface="Rubik Light" pitchFamily="2" charset="-79"/>
                </a:rPr>
                <a:t>NO</a:t>
              </a:r>
            </a:p>
            <a:p>
              <a:r>
                <a:rPr lang="en-US" sz="3200" dirty="0">
                  <a:solidFill>
                    <a:schemeClr val="bg1"/>
                  </a:solidFill>
                  <a:latin typeface="Rubik Light" pitchFamily="2" charset="-79"/>
                  <a:ea typeface="Inter Light" panose="020B0502030000000004" pitchFamily="34" charset="0"/>
                  <a:cs typeface="Rubik Light" pitchFamily="2" charset="-79"/>
                </a:rPr>
                <a:t>OTHER</a:t>
              </a:r>
            </a:p>
          </p:txBody>
        </p:sp>
        <p:sp>
          <p:nvSpPr>
            <p:cNvPr id="8" name="Rectangle 7">
              <a:extLst>
                <a:ext uri="{FF2B5EF4-FFF2-40B4-BE49-F238E27FC236}">
                  <a16:creationId xmlns:a16="http://schemas.microsoft.com/office/drawing/2014/main" id="{68C56343-2733-4492-807E-2FE38CAE0E91}"/>
                </a:ext>
              </a:extLst>
            </p:cNvPr>
            <p:cNvSpPr/>
            <p:nvPr/>
          </p:nvSpPr>
          <p:spPr>
            <a:xfrm>
              <a:off x="13121640" y="4358670"/>
              <a:ext cx="60960" cy="156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TextBox 19">
            <a:extLst>
              <a:ext uri="{FF2B5EF4-FFF2-40B4-BE49-F238E27FC236}">
                <a16:creationId xmlns:a16="http://schemas.microsoft.com/office/drawing/2014/main" id="{25B65A6B-BE85-4472-8AEE-328390F4D3F9}"/>
              </a:ext>
            </a:extLst>
          </p:cNvPr>
          <p:cNvSpPr txBox="1"/>
          <p:nvPr/>
        </p:nvSpPr>
        <p:spPr>
          <a:xfrm>
            <a:off x="5931333" y="8789610"/>
            <a:ext cx="6425350" cy="400110"/>
          </a:xfrm>
          <a:prstGeom prst="rect">
            <a:avLst/>
          </a:prstGeom>
          <a:noFill/>
        </p:spPr>
        <p:txBody>
          <a:bodyPr wrap="none" rtlCol="0">
            <a:spAutoFit/>
          </a:bodyPr>
          <a:lstStyle/>
          <a:p>
            <a:pPr algn="ctr"/>
            <a:r>
              <a:rPr lang="en-US" sz="2000" dirty="0">
                <a:solidFill>
                  <a:schemeClr val="bg1"/>
                </a:solidFill>
                <a:latin typeface="Rubik" pitchFamily="2" charset="-79"/>
                <a:ea typeface="Inter Light" panose="020B0502030000000004" pitchFamily="34" charset="0"/>
                <a:cs typeface="Rubik" pitchFamily="2" charset="-79"/>
              </a:rPr>
              <a:t>By. Idris </a:t>
            </a:r>
            <a:r>
              <a:rPr lang="en-US" sz="2000" dirty="0" err="1">
                <a:solidFill>
                  <a:schemeClr val="bg1"/>
                </a:solidFill>
                <a:latin typeface="Rubik" pitchFamily="2" charset="-79"/>
                <a:ea typeface="Inter Light" panose="020B0502030000000004" pitchFamily="34" charset="0"/>
                <a:cs typeface="Rubik" pitchFamily="2" charset="-79"/>
              </a:rPr>
              <a:t>Ratlamwala,Lavin</a:t>
            </a:r>
            <a:r>
              <a:rPr lang="en-US" sz="2000" dirty="0">
                <a:solidFill>
                  <a:schemeClr val="bg1"/>
                </a:solidFill>
                <a:latin typeface="Rubik" pitchFamily="2" charset="-79"/>
                <a:ea typeface="Inter Light" panose="020B0502030000000004" pitchFamily="34" charset="0"/>
                <a:cs typeface="Rubik" pitchFamily="2" charset="-79"/>
              </a:rPr>
              <a:t> </a:t>
            </a:r>
            <a:r>
              <a:rPr lang="en-US" sz="2000" dirty="0" err="1">
                <a:solidFill>
                  <a:schemeClr val="bg1"/>
                </a:solidFill>
                <a:latin typeface="Rubik" pitchFamily="2" charset="-79"/>
                <a:ea typeface="Inter Light" panose="020B0502030000000004" pitchFamily="34" charset="0"/>
                <a:cs typeface="Rubik" pitchFamily="2" charset="-79"/>
              </a:rPr>
              <a:t>Rupani</a:t>
            </a:r>
            <a:r>
              <a:rPr lang="en-US" sz="2000" dirty="0">
                <a:solidFill>
                  <a:schemeClr val="bg1"/>
                </a:solidFill>
                <a:latin typeface="Rubik" pitchFamily="2" charset="-79"/>
                <a:ea typeface="Inter Light" panose="020B0502030000000004" pitchFamily="34" charset="0"/>
                <a:cs typeface="Rubik" pitchFamily="2" charset="-79"/>
              </a:rPr>
              <a:t> and </a:t>
            </a:r>
            <a:r>
              <a:rPr lang="en-US" sz="2000" dirty="0" err="1">
                <a:solidFill>
                  <a:schemeClr val="bg1"/>
                </a:solidFill>
                <a:latin typeface="Rubik" pitchFamily="2" charset="-79"/>
                <a:ea typeface="Inter Light" panose="020B0502030000000004" pitchFamily="34" charset="0"/>
                <a:cs typeface="Rubik" pitchFamily="2" charset="-79"/>
              </a:rPr>
              <a:t>Priyansh</a:t>
            </a:r>
            <a:r>
              <a:rPr lang="en-US" sz="2000" dirty="0">
                <a:solidFill>
                  <a:schemeClr val="bg1"/>
                </a:solidFill>
                <a:latin typeface="Rubik" pitchFamily="2" charset="-79"/>
                <a:ea typeface="Inter Light" panose="020B0502030000000004" pitchFamily="34" charset="0"/>
                <a:cs typeface="Rubik" pitchFamily="2" charset="-79"/>
              </a:rPr>
              <a:t> Salian</a:t>
            </a:r>
          </a:p>
        </p:txBody>
      </p:sp>
      <p:pic>
        <p:nvPicPr>
          <p:cNvPr id="22" name="Picture 21">
            <a:extLst>
              <a:ext uri="{FF2B5EF4-FFF2-40B4-BE49-F238E27FC236}">
                <a16:creationId xmlns:a16="http://schemas.microsoft.com/office/drawing/2014/main" id="{412B148D-CC16-4A20-A55B-303211F8A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93" y="3781834"/>
            <a:ext cx="6767146" cy="2141406"/>
          </a:xfrm>
          <a:prstGeom prst="rect">
            <a:avLst/>
          </a:prstGeom>
        </p:spPr>
      </p:pic>
    </p:spTree>
    <p:extLst>
      <p:ext uri="{BB962C8B-B14F-4D97-AF65-F5344CB8AC3E}">
        <p14:creationId xmlns:p14="http://schemas.microsoft.com/office/powerpoint/2010/main" val="2468066822"/>
      </p:ext>
    </p:extLst>
  </p:cSld>
  <p:clrMapOvr>
    <a:masterClrMapping/>
  </p:clrMapOvr>
  <mc:AlternateContent xmlns:mc="http://schemas.openxmlformats.org/markup-compatibility/2006" xmlns:p14="http://schemas.microsoft.com/office/powerpoint/2010/main">
    <mc:Choice Requires="p14">
      <p:transition p14:dur="0" advTm="3170"/>
    </mc:Choice>
    <mc:Fallback xmlns="">
      <p:transition advTm="31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BE9A55-11CE-4898-8DD1-656A7D73DD8E}"/>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B3E030E0-DE4E-4E9E-B220-04EC7273071B}"/>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56C38A5D-B134-48CB-9EF8-0143BE46E154}"/>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TextBox 7">
            <a:extLst>
              <a:ext uri="{FF2B5EF4-FFF2-40B4-BE49-F238E27FC236}">
                <a16:creationId xmlns:a16="http://schemas.microsoft.com/office/drawing/2014/main" id="{38A7FF1F-CE27-4F8D-873C-8CE027B25157}"/>
              </a:ext>
            </a:extLst>
          </p:cNvPr>
          <p:cNvSpPr txBox="1"/>
          <p:nvPr/>
        </p:nvSpPr>
        <p:spPr>
          <a:xfrm>
            <a:off x="1143000" y="2116755"/>
            <a:ext cx="7142017" cy="2585323"/>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Surf committee’s posts to find your’s interseted one </a:t>
            </a:r>
          </a:p>
        </p:txBody>
      </p:sp>
      <p:sp>
        <p:nvSpPr>
          <p:cNvPr id="9" name="TextBox 8">
            <a:extLst>
              <a:ext uri="{FF2B5EF4-FFF2-40B4-BE49-F238E27FC236}">
                <a16:creationId xmlns:a16="http://schemas.microsoft.com/office/drawing/2014/main" id="{533B9039-CAA2-4C4D-8D30-A9CF9D51D251}"/>
              </a:ext>
            </a:extLst>
          </p:cNvPr>
          <p:cNvSpPr txBox="1"/>
          <p:nvPr/>
        </p:nvSpPr>
        <p:spPr>
          <a:xfrm>
            <a:off x="983226" y="5121940"/>
            <a:ext cx="5708519" cy="2492990"/>
          </a:xfrm>
          <a:prstGeom prst="rect">
            <a:avLst/>
          </a:prstGeom>
          <a:noFill/>
        </p:spPr>
        <p:txBody>
          <a:bodyPr wrap="square" rtlCol="0">
            <a:spAutoFit/>
          </a:bodyPr>
          <a:lstStyle/>
          <a:p>
            <a:pPr>
              <a:lnSpc>
                <a:spcPct val="130000"/>
              </a:lnSpc>
            </a:pPr>
            <a:r>
              <a:rPr lang="en-US" sz="2000" dirty="0">
                <a:solidFill>
                  <a:schemeClr val="tx1">
                    <a:lumMod val="60000"/>
                    <a:lumOff val="40000"/>
                  </a:schemeClr>
                </a:solidFill>
                <a:latin typeface="Rubik" pitchFamily="2" charset="-79"/>
                <a:ea typeface="Inter" panose="020B0502030000000004" pitchFamily="34" charset="0"/>
                <a:cs typeface="Rubik" pitchFamily="2" charset="-79"/>
              </a:rPr>
              <a:t>The uploaded posts then can be easily accessed by students interested in them. One can get notified when a new event has occurred. They don’t have to rely on other social platforms such as instagram, facebook for getting notification.</a:t>
            </a:r>
          </a:p>
        </p:txBody>
      </p:sp>
      <p:sp>
        <p:nvSpPr>
          <p:cNvPr id="15" name="Freeform: Shape 14">
            <a:extLst>
              <a:ext uri="{FF2B5EF4-FFF2-40B4-BE49-F238E27FC236}">
                <a16:creationId xmlns:a16="http://schemas.microsoft.com/office/drawing/2014/main" id="{46C0DD89-D9AC-4C72-A8F6-3C52EB6CF2A6}"/>
              </a:ext>
            </a:extLst>
          </p:cNvPr>
          <p:cNvSpPr/>
          <p:nvPr/>
        </p:nvSpPr>
        <p:spPr>
          <a:xfrm>
            <a:off x="4466581" y="99154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662FD83-483D-4F2C-98F2-45BFCD8C8738}"/>
              </a:ext>
            </a:extLst>
          </p:cNvPr>
          <p:cNvSpPr/>
          <p:nvPr/>
        </p:nvSpPr>
        <p:spPr>
          <a:xfrm>
            <a:off x="-7374"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Freeform: Shape 16">
            <a:extLst>
              <a:ext uri="{FF2B5EF4-FFF2-40B4-BE49-F238E27FC236}">
                <a16:creationId xmlns:a16="http://schemas.microsoft.com/office/drawing/2014/main" id="{B9727624-6E62-43AC-8825-DF56D331CDAC}"/>
              </a:ext>
            </a:extLst>
          </p:cNvPr>
          <p:cNvSpPr/>
          <p:nvPr/>
        </p:nvSpPr>
        <p:spPr>
          <a:xfrm>
            <a:off x="14705494" y="176662"/>
            <a:ext cx="566461" cy="566461"/>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8" name="Freeform: Shape 17">
            <a:extLst>
              <a:ext uri="{FF2B5EF4-FFF2-40B4-BE49-F238E27FC236}">
                <a16:creationId xmlns:a16="http://schemas.microsoft.com/office/drawing/2014/main" id="{6897E29D-8969-4401-8EA9-A1AFD99E218B}"/>
              </a:ext>
            </a:extLst>
          </p:cNvPr>
          <p:cNvSpPr/>
          <p:nvPr/>
        </p:nvSpPr>
        <p:spPr>
          <a:xfrm>
            <a:off x="605175" y="900858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9" name="Freeform: Shape 18">
            <a:extLst>
              <a:ext uri="{FF2B5EF4-FFF2-40B4-BE49-F238E27FC236}">
                <a16:creationId xmlns:a16="http://schemas.microsoft.com/office/drawing/2014/main" id="{47EFA308-A3DB-425E-AF80-724D7AF93006}"/>
              </a:ext>
            </a:extLst>
          </p:cNvPr>
          <p:cNvSpPr/>
          <p:nvPr/>
        </p:nvSpPr>
        <p:spPr>
          <a:xfrm>
            <a:off x="7308265" y="535880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7" name="Picture 6">
            <a:extLst>
              <a:ext uri="{FF2B5EF4-FFF2-40B4-BE49-F238E27FC236}">
                <a16:creationId xmlns:a16="http://schemas.microsoft.com/office/drawing/2014/main" id="{0E30FBE2-CE1C-4507-971A-CD123FD0D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672" y="1644782"/>
            <a:ext cx="8617528" cy="6997432"/>
          </a:xfrm>
          <a:prstGeom prst="rect">
            <a:avLst/>
          </a:prstGeom>
        </p:spPr>
      </p:pic>
      <p:pic>
        <p:nvPicPr>
          <p:cNvPr id="14" name="Picture Placeholder 13"/>
          <p:cNvPicPr>
            <a:picLocks noGrp="1" noChangeAspect="1"/>
          </p:cNvPicPr>
          <p:nvPr>
            <p:ph type="pic" sz="quarter" idx="10"/>
          </p:nvPr>
        </p:nvPicPr>
        <p:blipFill>
          <a:blip r:embed="rId3"/>
          <a:srcRect l="6170" r="6170"/>
          <a:stretch>
            <a:fillRect/>
          </a:stretch>
        </p:blipFill>
        <p:spPr>
          <a:prstGeom prst="rect">
            <a:avLst/>
          </a:prstGeom>
        </p:spPr>
      </p:pic>
    </p:spTree>
    <p:extLst>
      <p:ext uri="{BB962C8B-B14F-4D97-AF65-F5344CB8AC3E}">
        <p14:creationId xmlns:p14="http://schemas.microsoft.com/office/powerpoint/2010/main" val="23351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014210-FB43-4630-AB7E-F41CBDA68898}"/>
              </a:ext>
            </a:extLst>
          </p:cNvPr>
          <p:cNvSpPr/>
          <p:nvPr/>
        </p:nvSpPr>
        <p:spPr>
          <a:xfrm>
            <a:off x="1250950" y="1685831"/>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F03A3D35-17C5-4F6E-9762-CBDAFD898DE8}"/>
              </a:ext>
            </a:extLst>
          </p:cNvPr>
          <p:cNvSpPr/>
          <p:nvPr/>
        </p:nvSpPr>
        <p:spPr>
          <a:xfrm flipH="1">
            <a:off x="6214542" y="3562223"/>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4" name="Freeform: Shape 3">
            <a:extLst>
              <a:ext uri="{FF2B5EF4-FFF2-40B4-BE49-F238E27FC236}">
                <a16:creationId xmlns:a16="http://schemas.microsoft.com/office/drawing/2014/main" id="{3019C497-76B1-4748-947A-0C81FD481AA2}"/>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5" name="TextBox 14">
            <a:extLst>
              <a:ext uri="{FF2B5EF4-FFF2-40B4-BE49-F238E27FC236}">
                <a16:creationId xmlns:a16="http://schemas.microsoft.com/office/drawing/2014/main" id="{8E4E80A7-EDEE-422B-821A-170DCC128143}"/>
              </a:ext>
            </a:extLst>
          </p:cNvPr>
          <p:cNvSpPr txBox="1"/>
          <p:nvPr/>
        </p:nvSpPr>
        <p:spPr>
          <a:xfrm>
            <a:off x="9580547" y="2558175"/>
            <a:ext cx="7716854" cy="2585323"/>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Easily access free or paid E-books on click of fingers</a:t>
            </a:r>
          </a:p>
        </p:txBody>
      </p:sp>
      <p:pic>
        <p:nvPicPr>
          <p:cNvPr id="22" name="Picture 21">
            <a:extLst>
              <a:ext uri="{FF2B5EF4-FFF2-40B4-BE49-F238E27FC236}">
                <a16:creationId xmlns:a16="http://schemas.microsoft.com/office/drawing/2014/main" id="{5A64531D-9F62-4C8B-ABEC-5019D32690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712" y="768764"/>
            <a:ext cx="4239387" cy="8171332"/>
          </a:xfrm>
          <a:prstGeom prst="rect">
            <a:avLst/>
          </a:prstGeom>
        </p:spPr>
      </p:pic>
      <p:sp>
        <p:nvSpPr>
          <p:cNvPr id="25" name="Freeform: Shape 24">
            <a:extLst>
              <a:ext uri="{FF2B5EF4-FFF2-40B4-BE49-F238E27FC236}">
                <a16:creationId xmlns:a16="http://schemas.microsoft.com/office/drawing/2014/main" id="{ACE4379D-3789-4261-B38F-9360CD94D8AD}"/>
              </a:ext>
            </a:extLst>
          </p:cNvPr>
          <p:cNvSpPr/>
          <p:nvPr/>
        </p:nvSpPr>
        <p:spPr>
          <a:xfrm>
            <a:off x="9854916" y="35458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6" name="Freeform: Shape 25">
            <a:extLst>
              <a:ext uri="{FF2B5EF4-FFF2-40B4-BE49-F238E27FC236}">
                <a16:creationId xmlns:a16="http://schemas.microsoft.com/office/drawing/2014/main" id="{16AC5295-63F9-45B3-B022-36E08D5F4659}"/>
              </a:ext>
            </a:extLst>
          </p:cNvPr>
          <p:cNvSpPr/>
          <p:nvPr/>
        </p:nvSpPr>
        <p:spPr>
          <a:xfrm>
            <a:off x="14215326" y="1915164"/>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7" name="Freeform: Shape 26">
            <a:extLst>
              <a:ext uri="{FF2B5EF4-FFF2-40B4-BE49-F238E27FC236}">
                <a16:creationId xmlns:a16="http://schemas.microsoft.com/office/drawing/2014/main" id="{741028A5-689C-4834-9F84-8A51F6A925E6}"/>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8" name="Freeform: Shape 27">
            <a:extLst>
              <a:ext uri="{FF2B5EF4-FFF2-40B4-BE49-F238E27FC236}">
                <a16:creationId xmlns:a16="http://schemas.microsoft.com/office/drawing/2014/main" id="{FDC95D71-B70E-46EC-B2B3-29A830F8646A}"/>
              </a:ext>
            </a:extLst>
          </p:cNvPr>
          <p:cNvSpPr/>
          <p:nvPr/>
        </p:nvSpPr>
        <p:spPr>
          <a:xfrm>
            <a:off x="17218253" y="313701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9" name="Freeform: Shape 28">
            <a:extLst>
              <a:ext uri="{FF2B5EF4-FFF2-40B4-BE49-F238E27FC236}">
                <a16:creationId xmlns:a16="http://schemas.microsoft.com/office/drawing/2014/main" id="{DB81EF8D-1BB9-4244-8A04-74967BACF8B1}"/>
              </a:ext>
            </a:extLst>
          </p:cNvPr>
          <p:cNvSpPr/>
          <p:nvPr/>
        </p:nvSpPr>
        <p:spPr>
          <a:xfrm>
            <a:off x="11875188" y="885110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7" name="Picture 6"/>
          <p:cNvPicPr>
            <a:picLocks noChangeAspect="1"/>
          </p:cNvPicPr>
          <p:nvPr/>
        </p:nvPicPr>
        <p:blipFill>
          <a:blip r:embed="rId3"/>
          <a:stretch>
            <a:fillRect/>
          </a:stretch>
        </p:blipFill>
        <p:spPr>
          <a:xfrm>
            <a:off x="1786987" y="1417578"/>
            <a:ext cx="3458836" cy="6873704"/>
          </a:xfrm>
          <a:prstGeom prst="rect">
            <a:avLst/>
          </a:prstGeom>
        </p:spPr>
      </p:pic>
      <p:pic>
        <p:nvPicPr>
          <p:cNvPr id="21" name="Picture 20">
            <a:extLst>
              <a:ext uri="{FF2B5EF4-FFF2-40B4-BE49-F238E27FC236}">
                <a16:creationId xmlns:a16="http://schemas.microsoft.com/office/drawing/2014/main" id="{4EA6DD7B-9AEF-4D27-94D2-7FDFEC1146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1521" y="2217612"/>
            <a:ext cx="4239387" cy="8171332"/>
          </a:xfrm>
          <a:prstGeom prst="rect">
            <a:avLst/>
          </a:prstGeom>
        </p:spPr>
      </p:pic>
      <p:pic>
        <p:nvPicPr>
          <p:cNvPr id="6" name="Picture 5"/>
          <p:cNvPicPr>
            <a:picLocks noChangeAspect="1"/>
          </p:cNvPicPr>
          <p:nvPr/>
        </p:nvPicPr>
        <p:blipFill rotWithShape="1">
          <a:blip r:embed="rId4"/>
          <a:srcRect b="5997"/>
          <a:stretch/>
        </p:blipFill>
        <p:spPr>
          <a:xfrm>
            <a:off x="3721289" y="2875369"/>
            <a:ext cx="3419849" cy="6833490"/>
          </a:xfrm>
          <a:prstGeom prst="rect">
            <a:avLst/>
          </a:prstGeom>
        </p:spPr>
      </p:pic>
      <p:sp>
        <p:nvSpPr>
          <p:cNvPr id="19" name="TextBox 18">
            <a:extLst>
              <a:ext uri="{FF2B5EF4-FFF2-40B4-BE49-F238E27FC236}">
                <a16:creationId xmlns:a16="http://schemas.microsoft.com/office/drawing/2014/main" id="{11618661-605B-4655-A5F8-A8F63358EE71}"/>
              </a:ext>
            </a:extLst>
          </p:cNvPr>
          <p:cNvSpPr txBox="1"/>
          <p:nvPr/>
        </p:nvSpPr>
        <p:spPr>
          <a:xfrm>
            <a:off x="9634391" y="5874691"/>
            <a:ext cx="5935234" cy="2893100"/>
          </a:xfrm>
          <a:prstGeom prst="rect">
            <a:avLst/>
          </a:prstGeom>
          <a:noFill/>
        </p:spPr>
        <p:txBody>
          <a:bodyPr wrap="square" rtlCol="0">
            <a:spAutoFit/>
          </a:bodyPr>
          <a:lstStyle/>
          <a:p>
            <a:pP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In the website there is also an provision for refering books online</a:t>
            </a:r>
          </a:p>
          <a:p>
            <a:pP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We provide free as well as paid e-books for the students</a:t>
            </a:r>
          </a:p>
        </p:txBody>
      </p:sp>
    </p:spTree>
    <p:extLst>
      <p:ext uri="{BB962C8B-B14F-4D97-AF65-F5344CB8AC3E}">
        <p14:creationId xmlns:p14="http://schemas.microsoft.com/office/powerpoint/2010/main" val="366836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7CCDCF-29E7-490C-8DDA-4AE88B2C562F}"/>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BAECC72F-728F-49EA-B5C0-1FAAC1E76E7D}"/>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B2B2E8A0-5186-46AD-8A83-456BF4FE6E2A}"/>
              </a:ext>
            </a:extLst>
          </p:cNvPr>
          <p:cNvSpPr/>
          <p:nvPr/>
        </p:nvSpPr>
        <p:spPr>
          <a:xfrm>
            <a:off x="0" y="176662"/>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TextBox 7">
            <a:extLst>
              <a:ext uri="{FF2B5EF4-FFF2-40B4-BE49-F238E27FC236}">
                <a16:creationId xmlns:a16="http://schemas.microsoft.com/office/drawing/2014/main" id="{EC6361E6-57C6-4096-BFD6-A3B8F5B1552B}"/>
              </a:ext>
            </a:extLst>
          </p:cNvPr>
          <p:cNvSpPr txBox="1"/>
          <p:nvPr/>
        </p:nvSpPr>
        <p:spPr>
          <a:xfrm>
            <a:off x="1136588" y="2100427"/>
            <a:ext cx="5782834" cy="2585323"/>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Buy used books of seniors for cheap</a:t>
            </a:r>
          </a:p>
        </p:txBody>
      </p:sp>
      <p:sp>
        <p:nvSpPr>
          <p:cNvPr id="9" name="TextBox 8">
            <a:extLst>
              <a:ext uri="{FF2B5EF4-FFF2-40B4-BE49-F238E27FC236}">
                <a16:creationId xmlns:a16="http://schemas.microsoft.com/office/drawing/2014/main" id="{11618661-605B-4655-A5F8-A8F63358EE71}"/>
              </a:ext>
            </a:extLst>
          </p:cNvPr>
          <p:cNvSpPr txBox="1"/>
          <p:nvPr/>
        </p:nvSpPr>
        <p:spPr>
          <a:xfrm>
            <a:off x="1292991" y="4994084"/>
            <a:ext cx="5935234" cy="2973122"/>
          </a:xfrm>
          <a:prstGeom prst="rect">
            <a:avLst/>
          </a:prstGeom>
          <a:noFill/>
        </p:spPr>
        <p:txBody>
          <a:bodyPr wrap="square" rtlCol="0">
            <a:spAutoFit/>
          </a:bodyPr>
          <a:lstStyle/>
          <a:p>
            <a:pPr>
              <a:lnSpc>
                <a:spcPct val="130000"/>
              </a:lnSpc>
            </a:pPr>
            <a:r>
              <a:rPr lang="en-US" sz="2400" dirty="0">
                <a:solidFill>
                  <a:schemeClr val="tx1">
                    <a:lumMod val="60000"/>
                    <a:lumOff val="40000"/>
                  </a:schemeClr>
                </a:solidFill>
                <a:latin typeface="Rubik" pitchFamily="2" charset="-79"/>
                <a:ea typeface="Inter" panose="020B0502030000000004" pitchFamily="34" charset="0"/>
                <a:cs typeface="Rubik" pitchFamily="2" charset="-79"/>
              </a:rPr>
              <a:t>In the website there is also an provision for buying used books of seniors for cheap. This helps both, the senior to get money from book and the student to get book for less price, thereby reducing the wastage of paper. </a:t>
            </a:r>
          </a:p>
        </p:txBody>
      </p:sp>
      <p:sp>
        <p:nvSpPr>
          <p:cNvPr id="16" name="Freeform: Shape 15">
            <a:extLst>
              <a:ext uri="{FF2B5EF4-FFF2-40B4-BE49-F238E27FC236}">
                <a16:creationId xmlns:a16="http://schemas.microsoft.com/office/drawing/2014/main" id="{BCF01AF6-C480-430E-8F2E-74CDE3B4B765}"/>
              </a:ext>
            </a:extLst>
          </p:cNvPr>
          <p:cNvSpPr/>
          <p:nvPr/>
        </p:nvSpPr>
        <p:spPr>
          <a:xfrm>
            <a:off x="4473955" y="99154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Freeform: Shape 16">
            <a:extLst>
              <a:ext uri="{FF2B5EF4-FFF2-40B4-BE49-F238E27FC236}">
                <a16:creationId xmlns:a16="http://schemas.microsoft.com/office/drawing/2014/main" id="{03D5D4F6-54CA-4DB4-86D1-7745A8127F28}"/>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8" name="Freeform: Shape 17">
            <a:extLst>
              <a:ext uri="{FF2B5EF4-FFF2-40B4-BE49-F238E27FC236}">
                <a16:creationId xmlns:a16="http://schemas.microsoft.com/office/drawing/2014/main" id="{7C05B028-EC02-4D3C-957A-5F0653CB0679}"/>
              </a:ext>
            </a:extLst>
          </p:cNvPr>
          <p:cNvSpPr/>
          <p:nvPr/>
        </p:nvSpPr>
        <p:spPr>
          <a:xfrm>
            <a:off x="14712868" y="176662"/>
            <a:ext cx="566461" cy="566461"/>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9" name="Freeform: Shape 18">
            <a:extLst>
              <a:ext uri="{FF2B5EF4-FFF2-40B4-BE49-F238E27FC236}">
                <a16:creationId xmlns:a16="http://schemas.microsoft.com/office/drawing/2014/main" id="{393FB9C5-8CF0-416B-AFA4-B4EE384BE239}"/>
              </a:ext>
            </a:extLst>
          </p:cNvPr>
          <p:cNvSpPr/>
          <p:nvPr/>
        </p:nvSpPr>
        <p:spPr>
          <a:xfrm>
            <a:off x="612549" y="900858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670517F7-83A0-4A59-AC99-CB15862BE882}"/>
              </a:ext>
            </a:extLst>
          </p:cNvPr>
          <p:cNvSpPr/>
          <p:nvPr/>
        </p:nvSpPr>
        <p:spPr>
          <a:xfrm>
            <a:off x="7793118" y="5143498"/>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7" name="Picture 6">
            <a:extLst>
              <a:ext uri="{FF2B5EF4-FFF2-40B4-BE49-F238E27FC236}">
                <a16:creationId xmlns:a16="http://schemas.microsoft.com/office/drawing/2014/main" id="{09C7B082-0798-4F8F-AE3A-53BD035B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225" y="1909612"/>
            <a:ext cx="11299839" cy="6797969"/>
          </a:xfrm>
          <a:prstGeom prst="rect">
            <a:avLst/>
          </a:prstGeom>
        </p:spPr>
      </p:pic>
      <p:pic>
        <p:nvPicPr>
          <p:cNvPr id="27" name="Picture Placeholder 26"/>
          <p:cNvPicPr>
            <a:picLocks noGrp="1" noChangeAspect="1"/>
          </p:cNvPicPr>
          <p:nvPr>
            <p:ph type="pic" sz="quarter" idx="10"/>
          </p:nvPr>
        </p:nvPicPr>
        <p:blipFill>
          <a:blip r:embed="rId3"/>
          <a:srcRect l="3476" r="3476"/>
          <a:stretch>
            <a:fillRect/>
          </a:stretch>
        </p:blipFill>
        <p:spPr>
          <a:xfrm>
            <a:off x="8660917" y="2320987"/>
            <a:ext cx="8358732" cy="5346194"/>
          </a:xfrm>
          <a:prstGeom prst="rect">
            <a:avLst/>
          </a:prstGeom>
        </p:spPr>
      </p:pic>
    </p:spTree>
    <p:extLst>
      <p:ext uri="{BB962C8B-B14F-4D97-AF65-F5344CB8AC3E}">
        <p14:creationId xmlns:p14="http://schemas.microsoft.com/office/powerpoint/2010/main" val="50909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BE9A55-11CE-4898-8DD1-656A7D73DD8E}"/>
              </a:ext>
            </a:extLst>
          </p:cNvPr>
          <p:cNvSpPr/>
          <p:nvPr/>
        </p:nvSpPr>
        <p:spPr>
          <a:xfrm>
            <a:off x="0" y="-1905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B3E030E0-DE4E-4E9E-B220-04EC7273071B}"/>
              </a:ext>
            </a:extLst>
          </p:cNvPr>
          <p:cNvSpPr/>
          <p:nvPr/>
        </p:nvSpPr>
        <p:spPr>
          <a:xfrm flipH="1">
            <a:off x="5760010" y="3512355"/>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56C38A5D-B134-48CB-9EF8-0143BE46E154}"/>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TextBox 7">
            <a:extLst>
              <a:ext uri="{FF2B5EF4-FFF2-40B4-BE49-F238E27FC236}">
                <a16:creationId xmlns:a16="http://schemas.microsoft.com/office/drawing/2014/main" id="{38A7FF1F-CE27-4F8D-873C-8CE027B25157}"/>
              </a:ext>
            </a:extLst>
          </p:cNvPr>
          <p:cNvSpPr txBox="1"/>
          <p:nvPr/>
        </p:nvSpPr>
        <p:spPr>
          <a:xfrm>
            <a:off x="10109879" y="1951590"/>
            <a:ext cx="7142017" cy="1754326"/>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Get advice by knowledgeble fellow</a:t>
            </a:r>
          </a:p>
        </p:txBody>
      </p:sp>
      <p:sp>
        <p:nvSpPr>
          <p:cNvPr id="9" name="TextBox 8">
            <a:extLst>
              <a:ext uri="{FF2B5EF4-FFF2-40B4-BE49-F238E27FC236}">
                <a16:creationId xmlns:a16="http://schemas.microsoft.com/office/drawing/2014/main" id="{533B9039-CAA2-4C4D-8D30-A9CF9D51D251}"/>
              </a:ext>
            </a:extLst>
          </p:cNvPr>
          <p:cNvSpPr txBox="1"/>
          <p:nvPr/>
        </p:nvSpPr>
        <p:spPr>
          <a:xfrm>
            <a:off x="10171950" y="4330366"/>
            <a:ext cx="5708519" cy="2893100"/>
          </a:xfrm>
          <a:prstGeom prst="rect">
            <a:avLst/>
          </a:prstGeom>
          <a:noFill/>
        </p:spPr>
        <p:txBody>
          <a:bodyPr wrap="square" rtlCol="0">
            <a:spAutoFit/>
          </a:bodyPr>
          <a:lstStyle/>
          <a:p>
            <a:pPr>
              <a:lnSpc>
                <a:spcPct val="130000"/>
              </a:lnSpc>
            </a:pPr>
            <a:r>
              <a:rPr lang="en-US" sz="2000" dirty="0">
                <a:solidFill>
                  <a:schemeClr val="tx1">
                    <a:lumMod val="60000"/>
                    <a:lumOff val="40000"/>
                  </a:schemeClr>
                </a:solidFill>
                <a:latin typeface="Rubik" pitchFamily="2" charset="-79"/>
                <a:ea typeface="Inter" panose="020B0502030000000004" pitchFamily="34" charset="0"/>
                <a:cs typeface="Rubik" pitchFamily="2" charset="-79"/>
              </a:rPr>
              <a:t>During entire course of enginnering, students face lots of problems and diificulties. For which they sometimes need a golden advice or a simple solution.</a:t>
            </a:r>
          </a:p>
          <a:p>
            <a:pPr>
              <a:lnSpc>
                <a:spcPct val="130000"/>
              </a:lnSpc>
            </a:pPr>
            <a:r>
              <a:rPr lang="en-US" sz="2000" dirty="0">
                <a:solidFill>
                  <a:schemeClr val="tx1">
                    <a:lumMod val="60000"/>
                    <a:lumOff val="40000"/>
                  </a:schemeClr>
                </a:solidFill>
                <a:latin typeface="Rubik" pitchFamily="2" charset="-79"/>
                <a:ea typeface="Inter" panose="020B0502030000000004" pitchFamily="34" charset="0"/>
                <a:cs typeface="Rubik" pitchFamily="2" charset="-79"/>
              </a:rPr>
              <a:t>Here students can post their query and get advice from the knowledgeble friend or senior.</a:t>
            </a:r>
          </a:p>
        </p:txBody>
      </p:sp>
      <p:sp>
        <p:nvSpPr>
          <p:cNvPr id="15" name="Freeform: Shape 14">
            <a:extLst>
              <a:ext uri="{FF2B5EF4-FFF2-40B4-BE49-F238E27FC236}">
                <a16:creationId xmlns:a16="http://schemas.microsoft.com/office/drawing/2014/main" id="{46C0DD89-D9AC-4C72-A8F6-3C52EB6CF2A6}"/>
              </a:ext>
            </a:extLst>
          </p:cNvPr>
          <p:cNvSpPr/>
          <p:nvPr/>
        </p:nvSpPr>
        <p:spPr>
          <a:xfrm>
            <a:off x="4466581" y="99154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662FD83-483D-4F2C-98F2-45BFCD8C8738}"/>
              </a:ext>
            </a:extLst>
          </p:cNvPr>
          <p:cNvSpPr/>
          <p:nvPr/>
        </p:nvSpPr>
        <p:spPr>
          <a:xfrm>
            <a:off x="-7374"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Freeform: Shape 16">
            <a:extLst>
              <a:ext uri="{FF2B5EF4-FFF2-40B4-BE49-F238E27FC236}">
                <a16:creationId xmlns:a16="http://schemas.microsoft.com/office/drawing/2014/main" id="{B9727624-6E62-43AC-8825-DF56D331CDAC}"/>
              </a:ext>
            </a:extLst>
          </p:cNvPr>
          <p:cNvSpPr/>
          <p:nvPr/>
        </p:nvSpPr>
        <p:spPr>
          <a:xfrm>
            <a:off x="14705494" y="176662"/>
            <a:ext cx="566461" cy="566461"/>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8" name="Freeform: Shape 17">
            <a:extLst>
              <a:ext uri="{FF2B5EF4-FFF2-40B4-BE49-F238E27FC236}">
                <a16:creationId xmlns:a16="http://schemas.microsoft.com/office/drawing/2014/main" id="{6897E29D-8969-4401-8EA9-A1AFD99E218B}"/>
              </a:ext>
            </a:extLst>
          </p:cNvPr>
          <p:cNvSpPr/>
          <p:nvPr/>
        </p:nvSpPr>
        <p:spPr>
          <a:xfrm>
            <a:off x="605175" y="900858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9" name="Freeform: Shape 18">
            <a:extLst>
              <a:ext uri="{FF2B5EF4-FFF2-40B4-BE49-F238E27FC236}">
                <a16:creationId xmlns:a16="http://schemas.microsoft.com/office/drawing/2014/main" id="{47EFA308-A3DB-425E-AF80-724D7AF93006}"/>
              </a:ext>
            </a:extLst>
          </p:cNvPr>
          <p:cNvSpPr/>
          <p:nvPr/>
        </p:nvSpPr>
        <p:spPr>
          <a:xfrm>
            <a:off x="7308265" y="535880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7" name="Picture 6">
            <a:extLst>
              <a:ext uri="{FF2B5EF4-FFF2-40B4-BE49-F238E27FC236}">
                <a16:creationId xmlns:a16="http://schemas.microsoft.com/office/drawing/2014/main" id="{0E30FBE2-CE1C-4507-971A-CD123FD0D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58" y="1644782"/>
            <a:ext cx="8617528" cy="6997432"/>
          </a:xfrm>
          <a:prstGeom prst="rect">
            <a:avLst/>
          </a:prstGeom>
        </p:spPr>
      </p:pic>
      <p:pic>
        <p:nvPicPr>
          <p:cNvPr id="11" name="Picture Placeholder 10"/>
          <p:cNvPicPr>
            <a:picLocks noGrp="1" noChangeAspect="1"/>
          </p:cNvPicPr>
          <p:nvPr>
            <p:ph type="pic" sz="quarter" idx="10"/>
          </p:nvPr>
        </p:nvPicPr>
        <p:blipFill>
          <a:blip r:embed="rId3"/>
          <a:srcRect t="5384" b="5384"/>
          <a:stretch>
            <a:fillRect/>
          </a:stretch>
        </p:blipFill>
        <p:spPr>
          <a:xfrm>
            <a:off x="983226" y="1969110"/>
            <a:ext cx="7980217" cy="4391890"/>
          </a:xfrm>
          <a:prstGeom prst="rect">
            <a:avLst/>
          </a:prstGeom>
        </p:spPr>
      </p:pic>
    </p:spTree>
    <p:extLst>
      <p:ext uri="{BB962C8B-B14F-4D97-AF65-F5344CB8AC3E}">
        <p14:creationId xmlns:p14="http://schemas.microsoft.com/office/powerpoint/2010/main" val="329222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7CCDCF-29E7-490C-8DDA-4AE88B2C562F}"/>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BAECC72F-728F-49EA-B5C0-1FAAC1E76E7D}"/>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B2B2E8A0-5186-46AD-8A83-456BF4FE6E2A}"/>
              </a:ext>
            </a:extLst>
          </p:cNvPr>
          <p:cNvSpPr/>
          <p:nvPr/>
        </p:nvSpPr>
        <p:spPr>
          <a:xfrm>
            <a:off x="0" y="176662"/>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TextBox 7">
            <a:extLst>
              <a:ext uri="{FF2B5EF4-FFF2-40B4-BE49-F238E27FC236}">
                <a16:creationId xmlns:a16="http://schemas.microsoft.com/office/drawing/2014/main" id="{EC6361E6-57C6-4096-BFD6-A3B8F5B1552B}"/>
              </a:ext>
            </a:extLst>
          </p:cNvPr>
          <p:cNvSpPr txBox="1"/>
          <p:nvPr/>
        </p:nvSpPr>
        <p:spPr>
          <a:xfrm>
            <a:off x="1292991" y="2397265"/>
            <a:ext cx="5782834" cy="1754326"/>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Donate sources to the needy</a:t>
            </a:r>
          </a:p>
        </p:txBody>
      </p:sp>
      <p:sp>
        <p:nvSpPr>
          <p:cNvPr id="9" name="TextBox 8">
            <a:extLst>
              <a:ext uri="{FF2B5EF4-FFF2-40B4-BE49-F238E27FC236}">
                <a16:creationId xmlns:a16="http://schemas.microsoft.com/office/drawing/2014/main" id="{11618661-605B-4655-A5F8-A8F63358EE71}"/>
              </a:ext>
            </a:extLst>
          </p:cNvPr>
          <p:cNvSpPr txBox="1"/>
          <p:nvPr/>
        </p:nvSpPr>
        <p:spPr>
          <a:xfrm>
            <a:off x="1292991" y="4994084"/>
            <a:ext cx="5935234" cy="2492990"/>
          </a:xfrm>
          <a:prstGeom prst="rect">
            <a:avLst/>
          </a:prstGeom>
          <a:noFill/>
        </p:spPr>
        <p:txBody>
          <a:bodyPr wrap="square" rtlCol="0">
            <a:spAutoFit/>
          </a:bodyPr>
          <a:lstStyle/>
          <a:p>
            <a:pPr>
              <a:lnSpc>
                <a:spcPct val="130000"/>
              </a:lnSpc>
            </a:pPr>
            <a:r>
              <a:rPr lang="en-US" sz="2400" dirty="0">
                <a:solidFill>
                  <a:schemeClr val="tx1">
                    <a:lumMod val="60000"/>
                    <a:lumOff val="40000"/>
                  </a:schemeClr>
                </a:solidFill>
                <a:latin typeface="Rubik" pitchFamily="2" charset="-79"/>
                <a:ea typeface="Inter" panose="020B0502030000000004" pitchFamily="34" charset="0"/>
                <a:cs typeface="Rubik" pitchFamily="2" charset="-79"/>
              </a:rPr>
              <a:t>Students can donate their non required belonging or money in charity and  to relieve the needs of indigent, ill, or helpless persons, or of animals.</a:t>
            </a:r>
          </a:p>
          <a:p>
            <a:pPr>
              <a:lnSpc>
                <a:spcPct val="130000"/>
              </a:lnSpc>
            </a:pPr>
            <a:r>
              <a:rPr lang="en-US" sz="2400" dirty="0">
                <a:solidFill>
                  <a:schemeClr val="tx1">
                    <a:lumMod val="60000"/>
                    <a:lumOff val="40000"/>
                  </a:schemeClr>
                </a:solidFill>
                <a:latin typeface="Rubik" pitchFamily="2" charset="-79"/>
                <a:ea typeface="Inter" panose="020B0502030000000004" pitchFamily="34" charset="0"/>
                <a:cs typeface="Rubik" pitchFamily="2" charset="-79"/>
              </a:rPr>
              <a:t>And do something good for society.</a:t>
            </a:r>
          </a:p>
        </p:txBody>
      </p:sp>
      <p:sp>
        <p:nvSpPr>
          <p:cNvPr id="16" name="Freeform: Shape 15">
            <a:extLst>
              <a:ext uri="{FF2B5EF4-FFF2-40B4-BE49-F238E27FC236}">
                <a16:creationId xmlns:a16="http://schemas.microsoft.com/office/drawing/2014/main" id="{BCF01AF6-C480-430E-8F2E-74CDE3B4B765}"/>
              </a:ext>
            </a:extLst>
          </p:cNvPr>
          <p:cNvSpPr/>
          <p:nvPr/>
        </p:nvSpPr>
        <p:spPr>
          <a:xfrm>
            <a:off x="4473955" y="99154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Freeform: Shape 16">
            <a:extLst>
              <a:ext uri="{FF2B5EF4-FFF2-40B4-BE49-F238E27FC236}">
                <a16:creationId xmlns:a16="http://schemas.microsoft.com/office/drawing/2014/main" id="{03D5D4F6-54CA-4DB4-86D1-7745A8127F28}"/>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8" name="Freeform: Shape 17">
            <a:extLst>
              <a:ext uri="{FF2B5EF4-FFF2-40B4-BE49-F238E27FC236}">
                <a16:creationId xmlns:a16="http://schemas.microsoft.com/office/drawing/2014/main" id="{7C05B028-EC02-4D3C-957A-5F0653CB0679}"/>
              </a:ext>
            </a:extLst>
          </p:cNvPr>
          <p:cNvSpPr/>
          <p:nvPr/>
        </p:nvSpPr>
        <p:spPr>
          <a:xfrm>
            <a:off x="14712868" y="176662"/>
            <a:ext cx="566461" cy="566461"/>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9" name="Freeform: Shape 18">
            <a:extLst>
              <a:ext uri="{FF2B5EF4-FFF2-40B4-BE49-F238E27FC236}">
                <a16:creationId xmlns:a16="http://schemas.microsoft.com/office/drawing/2014/main" id="{393FB9C5-8CF0-416B-AFA4-B4EE384BE239}"/>
              </a:ext>
            </a:extLst>
          </p:cNvPr>
          <p:cNvSpPr/>
          <p:nvPr/>
        </p:nvSpPr>
        <p:spPr>
          <a:xfrm>
            <a:off x="612549" y="900858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670517F7-83A0-4A59-AC99-CB15862BE882}"/>
              </a:ext>
            </a:extLst>
          </p:cNvPr>
          <p:cNvSpPr/>
          <p:nvPr/>
        </p:nvSpPr>
        <p:spPr>
          <a:xfrm>
            <a:off x="7793118" y="5143498"/>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7" name="Picture 6">
            <a:extLst>
              <a:ext uri="{FF2B5EF4-FFF2-40B4-BE49-F238E27FC236}">
                <a16:creationId xmlns:a16="http://schemas.microsoft.com/office/drawing/2014/main" id="{09C7B082-0798-4F8F-AE3A-53BD035B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225" y="1909612"/>
            <a:ext cx="11299839" cy="6797969"/>
          </a:xfrm>
          <a:prstGeom prst="rect">
            <a:avLst/>
          </a:prstGeom>
        </p:spPr>
      </p:pic>
      <p:pic>
        <p:nvPicPr>
          <p:cNvPr id="33" name="Picture Placeholder 32"/>
          <p:cNvPicPr>
            <a:picLocks noGrp="1" noChangeAspect="1"/>
          </p:cNvPicPr>
          <p:nvPr>
            <p:ph type="pic" sz="quarter" idx="10"/>
          </p:nvPr>
        </p:nvPicPr>
        <p:blipFill>
          <a:blip r:embed="rId3"/>
          <a:srcRect t="2850" b="2850"/>
          <a:stretch>
            <a:fillRect/>
          </a:stretch>
        </p:blipFill>
        <p:spPr>
          <a:xfrm>
            <a:off x="8637690" y="2285657"/>
            <a:ext cx="8469209" cy="5416854"/>
          </a:xfrm>
          <a:prstGeom prst="rect">
            <a:avLst/>
          </a:prstGeom>
        </p:spPr>
      </p:pic>
    </p:spTree>
    <p:extLst>
      <p:ext uri="{BB962C8B-B14F-4D97-AF65-F5344CB8AC3E}">
        <p14:creationId xmlns:p14="http://schemas.microsoft.com/office/powerpoint/2010/main" val="38361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014210-FB43-4630-AB7E-F41CBDA68898}"/>
              </a:ext>
            </a:extLst>
          </p:cNvPr>
          <p:cNvSpPr/>
          <p:nvPr/>
        </p:nvSpPr>
        <p:spPr>
          <a:xfrm>
            <a:off x="1250950" y="1685831"/>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F03A3D35-17C5-4F6E-9762-CBDAFD898DE8}"/>
              </a:ext>
            </a:extLst>
          </p:cNvPr>
          <p:cNvSpPr/>
          <p:nvPr/>
        </p:nvSpPr>
        <p:spPr>
          <a:xfrm flipH="1">
            <a:off x="6214542" y="3562223"/>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4" name="Freeform: Shape 3">
            <a:extLst>
              <a:ext uri="{FF2B5EF4-FFF2-40B4-BE49-F238E27FC236}">
                <a16:creationId xmlns:a16="http://schemas.microsoft.com/office/drawing/2014/main" id="{3019C497-76B1-4748-947A-0C81FD481AA2}"/>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5" name="TextBox 14">
            <a:extLst>
              <a:ext uri="{FF2B5EF4-FFF2-40B4-BE49-F238E27FC236}">
                <a16:creationId xmlns:a16="http://schemas.microsoft.com/office/drawing/2014/main" id="{8E4E80A7-EDEE-422B-821A-170DCC128143}"/>
              </a:ext>
            </a:extLst>
          </p:cNvPr>
          <p:cNvSpPr txBox="1"/>
          <p:nvPr/>
        </p:nvSpPr>
        <p:spPr>
          <a:xfrm>
            <a:off x="9273823" y="1753940"/>
            <a:ext cx="6518627" cy="1754326"/>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Confess to relief your soul</a:t>
            </a:r>
          </a:p>
        </p:txBody>
      </p:sp>
      <p:pic>
        <p:nvPicPr>
          <p:cNvPr id="22" name="Picture 21">
            <a:extLst>
              <a:ext uri="{FF2B5EF4-FFF2-40B4-BE49-F238E27FC236}">
                <a16:creationId xmlns:a16="http://schemas.microsoft.com/office/drawing/2014/main" id="{5A64531D-9F62-4C8B-ABEC-5019D32690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4976" y="432914"/>
            <a:ext cx="4817830" cy="9286269"/>
          </a:xfrm>
          <a:prstGeom prst="rect">
            <a:avLst/>
          </a:prstGeom>
        </p:spPr>
      </p:pic>
      <p:sp>
        <p:nvSpPr>
          <p:cNvPr id="25" name="Freeform: Shape 24">
            <a:extLst>
              <a:ext uri="{FF2B5EF4-FFF2-40B4-BE49-F238E27FC236}">
                <a16:creationId xmlns:a16="http://schemas.microsoft.com/office/drawing/2014/main" id="{ACE4379D-3789-4261-B38F-9360CD94D8AD}"/>
              </a:ext>
            </a:extLst>
          </p:cNvPr>
          <p:cNvSpPr/>
          <p:nvPr/>
        </p:nvSpPr>
        <p:spPr>
          <a:xfrm>
            <a:off x="9854916" y="35458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7" name="Freeform: Shape 26">
            <a:extLst>
              <a:ext uri="{FF2B5EF4-FFF2-40B4-BE49-F238E27FC236}">
                <a16:creationId xmlns:a16="http://schemas.microsoft.com/office/drawing/2014/main" id="{741028A5-689C-4834-9F84-8A51F6A925E6}"/>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8" name="Freeform: Shape 27">
            <a:extLst>
              <a:ext uri="{FF2B5EF4-FFF2-40B4-BE49-F238E27FC236}">
                <a16:creationId xmlns:a16="http://schemas.microsoft.com/office/drawing/2014/main" id="{FDC95D71-B70E-46EC-B2B3-29A830F8646A}"/>
              </a:ext>
            </a:extLst>
          </p:cNvPr>
          <p:cNvSpPr/>
          <p:nvPr/>
        </p:nvSpPr>
        <p:spPr>
          <a:xfrm>
            <a:off x="17218253" y="313701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9" name="Freeform: Shape 28">
            <a:extLst>
              <a:ext uri="{FF2B5EF4-FFF2-40B4-BE49-F238E27FC236}">
                <a16:creationId xmlns:a16="http://schemas.microsoft.com/office/drawing/2014/main" id="{DB81EF8D-1BB9-4244-8A04-74967BACF8B1}"/>
              </a:ext>
            </a:extLst>
          </p:cNvPr>
          <p:cNvSpPr/>
          <p:nvPr/>
        </p:nvSpPr>
        <p:spPr>
          <a:xfrm>
            <a:off x="11875188" y="885110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9" name="TextBox 18">
            <a:extLst>
              <a:ext uri="{FF2B5EF4-FFF2-40B4-BE49-F238E27FC236}">
                <a16:creationId xmlns:a16="http://schemas.microsoft.com/office/drawing/2014/main" id="{11618661-605B-4655-A5F8-A8F63358EE71}"/>
              </a:ext>
            </a:extLst>
          </p:cNvPr>
          <p:cNvSpPr txBox="1"/>
          <p:nvPr/>
        </p:nvSpPr>
        <p:spPr>
          <a:xfrm>
            <a:off x="9273822" y="4164492"/>
            <a:ext cx="6518627" cy="3420936"/>
          </a:xfrm>
          <a:prstGeom prst="rect">
            <a:avLst/>
          </a:prstGeom>
          <a:noFill/>
        </p:spPr>
        <p:txBody>
          <a:bodyPr wrap="square" rtlCol="0">
            <a:spAutoFit/>
          </a:bodyPr>
          <a:lstStyle/>
          <a:p>
            <a:pP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Confession serves as a gate to let ourselves out, and let in whatever we need. It strengthens a person's sense of empowerment. You feel less helpless, less hopeless, less negative about yourself.</a:t>
            </a:r>
          </a:p>
        </p:txBody>
      </p:sp>
      <p:pic>
        <p:nvPicPr>
          <p:cNvPr id="2" name="Picture 1"/>
          <p:cNvPicPr>
            <a:picLocks noChangeAspect="1"/>
          </p:cNvPicPr>
          <p:nvPr/>
        </p:nvPicPr>
        <p:blipFill>
          <a:blip r:embed="rId3"/>
          <a:stretch>
            <a:fillRect/>
          </a:stretch>
        </p:blipFill>
        <p:spPr>
          <a:xfrm>
            <a:off x="2765303" y="1308579"/>
            <a:ext cx="3891562" cy="7081960"/>
          </a:xfrm>
          <a:prstGeom prst="rect">
            <a:avLst/>
          </a:prstGeom>
        </p:spPr>
      </p:pic>
      <p:sp>
        <p:nvSpPr>
          <p:cNvPr id="18" name="Freeform: Shape 25">
            <a:extLst>
              <a:ext uri="{FF2B5EF4-FFF2-40B4-BE49-F238E27FC236}">
                <a16:creationId xmlns:a16="http://schemas.microsoft.com/office/drawing/2014/main" id="{16AC5295-63F9-45B3-B022-36E08D5F4659}"/>
              </a:ext>
            </a:extLst>
          </p:cNvPr>
          <p:cNvSpPr/>
          <p:nvPr/>
        </p:nvSpPr>
        <p:spPr>
          <a:xfrm>
            <a:off x="7327552" y="4471152"/>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49303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31DBEF5-8EB5-4D0D-BCB1-A71A964CCAA1}"/>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7" name="Freeform: Shape 6">
            <a:extLst>
              <a:ext uri="{FF2B5EF4-FFF2-40B4-BE49-F238E27FC236}">
                <a16:creationId xmlns:a16="http://schemas.microsoft.com/office/drawing/2014/main" id="{C27D4E42-3C57-4F72-A000-59C1AE069617}"/>
              </a:ext>
            </a:extLst>
          </p:cNvPr>
          <p:cNvSpPr/>
          <p:nvPr/>
        </p:nvSpPr>
        <p:spPr>
          <a:xfrm>
            <a:off x="0" y="290148"/>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TextBox 9">
            <a:extLst>
              <a:ext uri="{FF2B5EF4-FFF2-40B4-BE49-F238E27FC236}">
                <a16:creationId xmlns:a16="http://schemas.microsoft.com/office/drawing/2014/main" id="{B083F918-4FF7-47E0-A705-E84C91D96AFD}"/>
              </a:ext>
            </a:extLst>
          </p:cNvPr>
          <p:cNvSpPr txBox="1"/>
          <p:nvPr/>
        </p:nvSpPr>
        <p:spPr>
          <a:xfrm>
            <a:off x="1071320" y="2674036"/>
            <a:ext cx="7095238" cy="1754326"/>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Get a source of income &amp; experience </a:t>
            </a:r>
          </a:p>
        </p:txBody>
      </p:sp>
      <p:sp>
        <p:nvSpPr>
          <p:cNvPr id="11" name="TextBox 10">
            <a:extLst>
              <a:ext uri="{FF2B5EF4-FFF2-40B4-BE49-F238E27FC236}">
                <a16:creationId xmlns:a16="http://schemas.microsoft.com/office/drawing/2014/main" id="{F1A1D5E2-E455-4909-BC18-EE471FE81EDB}"/>
              </a:ext>
            </a:extLst>
          </p:cNvPr>
          <p:cNvSpPr txBox="1"/>
          <p:nvPr/>
        </p:nvSpPr>
        <p:spPr>
          <a:xfrm>
            <a:off x="1071320" y="5565755"/>
            <a:ext cx="6867866" cy="2492990"/>
          </a:xfrm>
          <a:prstGeom prst="rect">
            <a:avLst/>
          </a:prstGeom>
          <a:noFill/>
        </p:spPr>
        <p:txBody>
          <a:bodyPr wrap="square" rtlCol="0">
            <a:spAutoFit/>
          </a:bodyPr>
          <a:lstStyle/>
          <a:p>
            <a:pPr>
              <a:lnSpc>
                <a:spcPct val="130000"/>
              </a:lnSpc>
            </a:pPr>
            <a:r>
              <a:rPr lang="en-US" sz="2400" dirty="0">
                <a:solidFill>
                  <a:schemeClr val="tx1">
                    <a:lumMod val="60000"/>
                    <a:lumOff val="40000"/>
                  </a:schemeClr>
                </a:solidFill>
                <a:latin typeface="Rubik" pitchFamily="2" charset="-79"/>
                <a:ea typeface="Inter" panose="020B0502030000000004" pitchFamily="34" charset="0"/>
                <a:cs typeface="Rubik" pitchFamily="2" charset="-79"/>
              </a:rPr>
              <a:t>Find your relevant internship, and spend time working on relevant projects, learning about the field, making industry connections, and developing both hard and soft skills. Also get a chance to earn full-time job offers.</a:t>
            </a:r>
          </a:p>
        </p:txBody>
      </p:sp>
      <p:sp>
        <p:nvSpPr>
          <p:cNvPr id="19" name="Freeform: Shape 18">
            <a:extLst>
              <a:ext uri="{FF2B5EF4-FFF2-40B4-BE49-F238E27FC236}">
                <a16:creationId xmlns:a16="http://schemas.microsoft.com/office/drawing/2014/main" id="{851C9532-BDD3-4857-9092-B0FDF7F79D32}"/>
              </a:ext>
            </a:extLst>
          </p:cNvPr>
          <p:cNvSpPr/>
          <p:nvPr/>
        </p:nvSpPr>
        <p:spPr>
          <a:xfrm>
            <a:off x="9854916" y="35458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5C3A7EFC-BB46-47BE-B2DA-F6E94396F8D5}"/>
              </a:ext>
            </a:extLst>
          </p:cNvPr>
          <p:cNvSpPr/>
          <p:nvPr/>
        </p:nvSpPr>
        <p:spPr>
          <a:xfrm>
            <a:off x="14215326" y="1915164"/>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1" name="Freeform: Shape 20">
            <a:extLst>
              <a:ext uri="{FF2B5EF4-FFF2-40B4-BE49-F238E27FC236}">
                <a16:creationId xmlns:a16="http://schemas.microsoft.com/office/drawing/2014/main" id="{24F15AFB-007F-4167-A0E3-BAC9403F669D}"/>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2" name="Freeform: Shape 21">
            <a:extLst>
              <a:ext uri="{FF2B5EF4-FFF2-40B4-BE49-F238E27FC236}">
                <a16:creationId xmlns:a16="http://schemas.microsoft.com/office/drawing/2014/main" id="{B8CFD0CD-E95E-4957-90C5-2886F158C24F}"/>
              </a:ext>
            </a:extLst>
          </p:cNvPr>
          <p:cNvSpPr/>
          <p:nvPr/>
        </p:nvSpPr>
        <p:spPr>
          <a:xfrm>
            <a:off x="17218253" y="313701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3" name="Freeform: Shape 22">
            <a:extLst>
              <a:ext uri="{FF2B5EF4-FFF2-40B4-BE49-F238E27FC236}">
                <a16:creationId xmlns:a16="http://schemas.microsoft.com/office/drawing/2014/main" id="{F3F7CD4F-42D4-468D-942B-8D3C707B1A24}"/>
              </a:ext>
            </a:extLst>
          </p:cNvPr>
          <p:cNvSpPr/>
          <p:nvPr/>
        </p:nvSpPr>
        <p:spPr>
          <a:xfrm>
            <a:off x="11875188" y="885110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9" name="Picture 8">
            <a:extLst>
              <a:ext uri="{FF2B5EF4-FFF2-40B4-BE49-F238E27FC236}">
                <a16:creationId xmlns:a16="http://schemas.microsoft.com/office/drawing/2014/main" id="{91AB7F12-7330-416F-8D07-66CBF4984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584894" y="43049"/>
            <a:ext cx="7970143" cy="10348812"/>
          </a:xfrm>
          <a:prstGeom prst="rect">
            <a:avLst/>
          </a:prstGeom>
        </p:spPr>
      </p:pic>
      <p:pic>
        <p:nvPicPr>
          <p:cNvPr id="13" name="Picture 12"/>
          <p:cNvPicPr>
            <a:picLocks noChangeAspect="1"/>
          </p:cNvPicPr>
          <p:nvPr/>
        </p:nvPicPr>
        <p:blipFill>
          <a:blip r:embed="rId3"/>
          <a:stretch>
            <a:fillRect/>
          </a:stretch>
        </p:blipFill>
        <p:spPr>
          <a:xfrm>
            <a:off x="9278494" y="2001184"/>
            <a:ext cx="11656420" cy="6432541"/>
          </a:xfrm>
          <a:prstGeom prst="rect">
            <a:avLst/>
          </a:prstGeom>
        </p:spPr>
      </p:pic>
    </p:spTree>
    <p:extLst>
      <p:ext uri="{BB962C8B-B14F-4D97-AF65-F5344CB8AC3E}">
        <p14:creationId xmlns:p14="http://schemas.microsoft.com/office/powerpoint/2010/main" val="163649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44CDB8-C1F0-4BEE-966E-55A807F95E3D}"/>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365970DC-18D1-4D4B-BFA3-5C9DBCD04D39}"/>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DFC73221-953F-4613-8139-23D9D69282C3}"/>
              </a:ext>
            </a:extLst>
          </p:cNvPr>
          <p:cNvSpPr/>
          <p:nvPr/>
        </p:nvSpPr>
        <p:spPr>
          <a:xfrm>
            <a:off x="0" y="290148"/>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40" name="Group 39">
            <a:extLst>
              <a:ext uri="{FF2B5EF4-FFF2-40B4-BE49-F238E27FC236}">
                <a16:creationId xmlns:a16="http://schemas.microsoft.com/office/drawing/2014/main" id="{ED2A4E83-A7EE-4753-9BEE-97396B0A1CE0}"/>
              </a:ext>
            </a:extLst>
          </p:cNvPr>
          <p:cNvGrpSpPr/>
          <p:nvPr/>
        </p:nvGrpSpPr>
        <p:grpSpPr>
          <a:xfrm>
            <a:off x="6499906" y="3046356"/>
            <a:ext cx="5288188" cy="6143364"/>
            <a:chOff x="6499906" y="3046356"/>
            <a:chExt cx="5288188" cy="6143364"/>
          </a:xfrm>
        </p:grpSpPr>
        <p:sp>
          <p:nvSpPr>
            <p:cNvPr id="7" name="Rectangle 6">
              <a:extLst>
                <a:ext uri="{FF2B5EF4-FFF2-40B4-BE49-F238E27FC236}">
                  <a16:creationId xmlns:a16="http://schemas.microsoft.com/office/drawing/2014/main" id="{4BA6C59A-8669-4023-92A3-B105233B1B6D}"/>
                </a:ext>
              </a:extLst>
            </p:cNvPr>
            <p:cNvSpPr/>
            <p:nvPr/>
          </p:nvSpPr>
          <p:spPr>
            <a:xfrm rot="10800000" flipH="1">
              <a:off x="6880616" y="5229757"/>
              <a:ext cx="4526769" cy="1100269"/>
            </a:xfrm>
            <a:prstGeom prst="rect">
              <a:avLst/>
            </a:prstGeom>
            <a:solidFill>
              <a:schemeClr val="accent3"/>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sp>
          <p:nvSpPr>
            <p:cNvPr id="8" name="Rectangle 3">
              <a:extLst>
                <a:ext uri="{FF2B5EF4-FFF2-40B4-BE49-F238E27FC236}">
                  <a16:creationId xmlns:a16="http://schemas.microsoft.com/office/drawing/2014/main" id="{FB72EC5C-9AC7-46D8-9A1E-DB708653BE92}"/>
                </a:ext>
              </a:extLst>
            </p:cNvPr>
            <p:cNvSpPr/>
            <p:nvPr/>
          </p:nvSpPr>
          <p:spPr>
            <a:xfrm rot="10800000" flipH="1">
              <a:off x="6880616" y="8089451"/>
              <a:ext cx="4526766" cy="1100269"/>
            </a:xfrm>
            <a:prstGeom prst="rect">
              <a:avLst/>
            </a:prstGeom>
            <a:solidFill>
              <a:schemeClr val="accent5"/>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sp>
          <p:nvSpPr>
            <p:cNvPr id="9" name="Rectangle 4">
              <a:extLst>
                <a:ext uri="{FF2B5EF4-FFF2-40B4-BE49-F238E27FC236}">
                  <a16:creationId xmlns:a16="http://schemas.microsoft.com/office/drawing/2014/main" id="{EB3F3A3C-E015-4EE0-B01C-8E386FCAFFAD}"/>
                </a:ext>
              </a:extLst>
            </p:cNvPr>
            <p:cNvSpPr/>
            <p:nvPr/>
          </p:nvSpPr>
          <p:spPr>
            <a:xfrm rot="10800000" flipH="1">
              <a:off x="6880616" y="6659604"/>
              <a:ext cx="4526769" cy="1100269"/>
            </a:xfrm>
            <a:prstGeom prst="rect">
              <a:avLst/>
            </a:prstGeom>
            <a:solidFill>
              <a:schemeClr val="accent4"/>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sp>
          <p:nvSpPr>
            <p:cNvPr id="10" name="Parallelogram 5">
              <a:extLst>
                <a:ext uri="{FF2B5EF4-FFF2-40B4-BE49-F238E27FC236}">
                  <a16:creationId xmlns:a16="http://schemas.microsoft.com/office/drawing/2014/main" id="{3D2D17C6-7C12-4F27-8434-3830E126F942}"/>
                </a:ext>
              </a:extLst>
            </p:cNvPr>
            <p:cNvSpPr/>
            <p:nvPr/>
          </p:nvSpPr>
          <p:spPr>
            <a:xfrm rot="10800000">
              <a:off x="6880616" y="7759872"/>
              <a:ext cx="4526769" cy="3295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42" y="0"/>
                  </a:lnTo>
                  <a:lnTo>
                    <a:pt x="21600" y="0"/>
                  </a:lnTo>
                  <a:lnTo>
                    <a:pt x="19958" y="21600"/>
                  </a:lnTo>
                  <a:close/>
                </a:path>
              </a:pathLst>
            </a:custGeom>
            <a:solidFill>
              <a:schemeClr val="accent4">
                <a:lumMod val="50000"/>
              </a:schemeClr>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sp>
          <p:nvSpPr>
            <p:cNvPr id="11" name="Parallelogram 7">
              <a:extLst>
                <a:ext uri="{FF2B5EF4-FFF2-40B4-BE49-F238E27FC236}">
                  <a16:creationId xmlns:a16="http://schemas.microsoft.com/office/drawing/2014/main" id="{70D34FB3-06F0-4A93-8FC8-CCE383A30F7C}"/>
                </a:ext>
              </a:extLst>
            </p:cNvPr>
            <p:cNvSpPr/>
            <p:nvPr/>
          </p:nvSpPr>
          <p:spPr>
            <a:xfrm rot="10800000">
              <a:off x="6880616" y="6330026"/>
              <a:ext cx="4526769" cy="3295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42" y="0"/>
                  </a:lnTo>
                  <a:lnTo>
                    <a:pt x="21600" y="0"/>
                  </a:lnTo>
                  <a:lnTo>
                    <a:pt x="19958" y="21600"/>
                  </a:lnTo>
                  <a:close/>
                </a:path>
              </a:pathLst>
            </a:custGeom>
            <a:solidFill>
              <a:schemeClr val="accent3">
                <a:lumMod val="50000"/>
              </a:schemeClr>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sp>
          <p:nvSpPr>
            <p:cNvPr id="12" name="Parallelogram 8">
              <a:extLst>
                <a:ext uri="{FF2B5EF4-FFF2-40B4-BE49-F238E27FC236}">
                  <a16:creationId xmlns:a16="http://schemas.microsoft.com/office/drawing/2014/main" id="{E6122FF7-512C-44B7-A319-D175A5A343E6}"/>
                </a:ext>
              </a:extLst>
            </p:cNvPr>
            <p:cNvSpPr/>
            <p:nvPr/>
          </p:nvSpPr>
          <p:spPr>
            <a:xfrm rot="10800000">
              <a:off x="6880616" y="4900179"/>
              <a:ext cx="4526769" cy="3295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42" y="0"/>
                  </a:lnTo>
                  <a:lnTo>
                    <a:pt x="21600" y="0"/>
                  </a:lnTo>
                  <a:lnTo>
                    <a:pt x="19958" y="21600"/>
                  </a:lnTo>
                  <a:close/>
                </a:path>
              </a:pathLst>
            </a:custGeom>
            <a:solidFill>
              <a:schemeClr val="accent2">
                <a:lumMod val="50000"/>
              </a:schemeClr>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sp>
          <p:nvSpPr>
            <p:cNvPr id="13" name="Isosceles Triangle 28">
              <a:extLst>
                <a:ext uri="{FF2B5EF4-FFF2-40B4-BE49-F238E27FC236}">
                  <a16:creationId xmlns:a16="http://schemas.microsoft.com/office/drawing/2014/main" id="{A383B619-27B5-4B70-88EF-992BA9F8A3F8}"/>
                </a:ext>
              </a:extLst>
            </p:cNvPr>
            <p:cNvSpPr/>
            <p:nvPr/>
          </p:nvSpPr>
          <p:spPr>
            <a:xfrm>
              <a:off x="6499906" y="3046356"/>
              <a:ext cx="5288188" cy="1857570"/>
            </a:xfrm>
            <a:prstGeom prst="triangle">
              <a:avLst/>
            </a:prstGeom>
            <a:solidFill>
              <a:schemeClr val="accent2"/>
            </a:solidFill>
            <a:ln w="12700">
              <a:miter lim="400000"/>
            </a:ln>
          </p:spPr>
          <p:txBody>
            <a:bodyPr lIns="45719" rIns="45719" anchor="ctr"/>
            <a:lstStyle/>
            <a:p>
              <a:pPr defTabSz="914400">
                <a:defRPr sz="2800" b="0">
                  <a:solidFill>
                    <a:srgbClr val="FFFFFF"/>
                  </a:solidFill>
                  <a:latin typeface="Open Sans"/>
                  <a:ea typeface="Open Sans"/>
                  <a:cs typeface="Open Sans"/>
                  <a:sym typeface="Open Sans"/>
                </a:defRPr>
              </a:pPr>
              <a:endParaRPr/>
            </a:p>
          </p:txBody>
        </p:sp>
      </p:grpSp>
      <p:sp>
        <p:nvSpPr>
          <p:cNvPr id="19" name="TextBox 18">
            <a:extLst>
              <a:ext uri="{FF2B5EF4-FFF2-40B4-BE49-F238E27FC236}">
                <a16:creationId xmlns:a16="http://schemas.microsoft.com/office/drawing/2014/main" id="{17C1E6D6-EAD8-4161-ABFA-11065E78C9E7}"/>
              </a:ext>
            </a:extLst>
          </p:cNvPr>
          <p:cNvSpPr txBox="1"/>
          <p:nvPr/>
        </p:nvSpPr>
        <p:spPr>
          <a:xfrm>
            <a:off x="6058322" y="848812"/>
            <a:ext cx="6154849" cy="1446550"/>
          </a:xfrm>
          <a:prstGeom prst="rect">
            <a:avLst/>
          </a:prstGeom>
          <a:noFill/>
        </p:spPr>
        <p:txBody>
          <a:bodyPr wrap="square" rtlCol="0">
            <a:spAutoFit/>
          </a:bodyPr>
          <a:lstStyle/>
          <a:p>
            <a:pPr algn="ctr"/>
            <a:r>
              <a:rPr lang="en-US" sz="8800" dirty="0">
                <a:latin typeface="Rubik SemiBold" pitchFamily="2" charset="-79"/>
                <a:ea typeface="Inter SemiBold" panose="020B0502030000000004" pitchFamily="34" charset="0"/>
                <a:cs typeface="Rubik SemiBold" pitchFamily="2" charset="-79"/>
              </a:rPr>
              <a:t>APIs USED</a:t>
            </a:r>
          </a:p>
        </p:txBody>
      </p:sp>
      <p:grpSp>
        <p:nvGrpSpPr>
          <p:cNvPr id="28" name="Group 27">
            <a:extLst>
              <a:ext uri="{FF2B5EF4-FFF2-40B4-BE49-F238E27FC236}">
                <a16:creationId xmlns:a16="http://schemas.microsoft.com/office/drawing/2014/main" id="{A11A6E34-C5B2-4382-A2CA-51687F83B148}"/>
              </a:ext>
            </a:extLst>
          </p:cNvPr>
          <p:cNvGrpSpPr/>
          <p:nvPr/>
        </p:nvGrpSpPr>
        <p:grpSpPr>
          <a:xfrm>
            <a:off x="12367483" y="3747607"/>
            <a:ext cx="1723346" cy="1723343"/>
            <a:chOff x="12149658" y="3203217"/>
            <a:chExt cx="2026543" cy="2026540"/>
          </a:xfrm>
        </p:grpSpPr>
        <p:grpSp>
          <p:nvGrpSpPr>
            <p:cNvPr id="21" name="Group 20">
              <a:extLst>
                <a:ext uri="{FF2B5EF4-FFF2-40B4-BE49-F238E27FC236}">
                  <a16:creationId xmlns:a16="http://schemas.microsoft.com/office/drawing/2014/main" id="{D890A74C-9B31-4B08-8639-C38A04D87D82}"/>
                </a:ext>
              </a:extLst>
            </p:cNvPr>
            <p:cNvGrpSpPr/>
            <p:nvPr/>
          </p:nvGrpSpPr>
          <p:grpSpPr>
            <a:xfrm>
              <a:off x="12149658" y="3203217"/>
              <a:ext cx="2026543" cy="2026540"/>
              <a:chOff x="9709972" y="5780605"/>
              <a:chExt cx="1116881" cy="1116881"/>
            </a:xfrm>
          </p:grpSpPr>
          <p:sp>
            <p:nvSpPr>
              <p:cNvPr id="23" name="Oval 22">
                <a:extLst>
                  <a:ext uri="{FF2B5EF4-FFF2-40B4-BE49-F238E27FC236}">
                    <a16:creationId xmlns:a16="http://schemas.microsoft.com/office/drawing/2014/main" id="{EDCFF6A7-C125-4957-8299-33EFD7A48061}"/>
                  </a:ext>
                </a:extLst>
              </p:cNvPr>
              <p:cNvSpPr/>
              <p:nvPr/>
            </p:nvSpPr>
            <p:spPr>
              <a:xfrm>
                <a:off x="9709974" y="5780605"/>
                <a:ext cx="1116879" cy="1116881"/>
              </a:xfrm>
              <a:prstGeom prst="ellipse">
                <a:avLst/>
              </a:prstGeom>
              <a:solidFill>
                <a:schemeClr val="accent3"/>
              </a:solidFill>
              <a:ln>
                <a:noFill/>
              </a:ln>
              <a:effectLst>
                <a:outerShdw blurRad="850900" dist="419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4" name="Partial Circle 152">
                <a:extLst>
                  <a:ext uri="{FF2B5EF4-FFF2-40B4-BE49-F238E27FC236}">
                    <a16:creationId xmlns:a16="http://schemas.microsoft.com/office/drawing/2014/main" id="{2B7A64F7-D2B4-4DB8-8B64-3EF97BEEBDF7}"/>
                  </a:ext>
                </a:extLst>
              </p:cNvPr>
              <p:cNvSpPr/>
              <p:nvPr/>
            </p:nvSpPr>
            <p:spPr>
              <a:xfrm>
                <a:off x="9709972" y="5780607"/>
                <a:ext cx="1116881" cy="1116878"/>
              </a:xfrm>
              <a:prstGeom prst="pie">
                <a:avLst>
                  <a:gd name="adj1" fmla="val 7052061"/>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5" name="Oval 24">
                <a:extLst>
                  <a:ext uri="{FF2B5EF4-FFF2-40B4-BE49-F238E27FC236}">
                    <a16:creationId xmlns:a16="http://schemas.microsoft.com/office/drawing/2014/main" id="{AD2AABAD-EE77-4ACD-8353-A21029A8E632}"/>
                  </a:ext>
                </a:extLst>
              </p:cNvPr>
              <p:cNvSpPr/>
              <p:nvPr/>
            </p:nvSpPr>
            <p:spPr>
              <a:xfrm>
                <a:off x="9874090" y="5944724"/>
                <a:ext cx="788643" cy="788643"/>
              </a:xfrm>
              <a:prstGeom prst="ellipse">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j-lt"/>
                </a:endParaRPr>
              </a:p>
            </p:txBody>
          </p:sp>
        </p:grpSp>
        <p:sp>
          <p:nvSpPr>
            <p:cNvPr id="22" name="TextBox 21">
              <a:extLst>
                <a:ext uri="{FF2B5EF4-FFF2-40B4-BE49-F238E27FC236}">
                  <a16:creationId xmlns:a16="http://schemas.microsoft.com/office/drawing/2014/main" id="{6B37C40D-8561-450F-B765-1E95FDFDE158}"/>
                </a:ext>
              </a:extLst>
            </p:cNvPr>
            <p:cNvSpPr txBox="1"/>
            <p:nvPr/>
          </p:nvSpPr>
          <p:spPr>
            <a:xfrm>
              <a:off x="12699966" y="3836465"/>
              <a:ext cx="925927" cy="760043"/>
            </a:xfrm>
            <a:prstGeom prst="rect">
              <a:avLst/>
            </a:prstGeom>
            <a:noFill/>
          </p:spPr>
          <p:txBody>
            <a:bodyPr wrap="none" rtlCol="0">
              <a:spAutoFit/>
            </a:bodyPr>
            <a:lstStyle/>
            <a:p>
              <a:pPr algn="ctr"/>
              <a:r>
                <a:rPr lang="en-US" sz="3600">
                  <a:solidFill>
                    <a:schemeClr val="accent3"/>
                  </a:solidFill>
                  <a:latin typeface="Rubik SemiBold" pitchFamily="2" charset="-79"/>
                  <a:ea typeface="Inter" panose="020B0502030000000004" pitchFamily="34" charset="0"/>
                  <a:cs typeface="Rubik SemiBold" pitchFamily="2" charset="-79"/>
                </a:rPr>
                <a:t>68</a:t>
              </a:r>
              <a:endParaRPr lang="en-US" sz="3600" dirty="0">
                <a:solidFill>
                  <a:schemeClr val="accent3"/>
                </a:solidFill>
                <a:latin typeface="Rubik" pitchFamily="2" charset="-79"/>
                <a:ea typeface="Inter" panose="020B0502030000000004" pitchFamily="34" charset="0"/>
                <a:cs typeface="Rubik" pitchFamily="2" charset="-79"/>
              </a:endParaRPr>
            </a:p>
          </p:txBody>
        </p:sp>
      </p:grpSp>
      <p:grpSp>
        <p:nvGrpSpPr>
          <p:cNvPr id="29" name="Group 28">
            <a:extLst>
              <a:ext uri="{FF2B5EF4-FFF2-40B4-BE49-F238E27FC236}">
                <a16:creationId xmlns:a16="http://schemas.microsoft.com/office/drawing/2014/main" id="{C7C6918C-E60E-4611-9F24-CC7D0D10B97E}"/>
              </a:ext>
            </a:extLst>
          </p:cNvPr>
          <p:cNvGrpSpPr/>
          <p:nvPr/>
        </p:nvGrpSpPr>
        <p:grpSpPr>
          <a:xfrm>
            <a:off x="14292978" y="4039698"/>
            <a:ext cx="2719183" cy="1133902"/>
            <a:chOff x="14292978" y="3546725"/>
            <a:chExt cx="2719183" cy="1133902"/>
          </a:xfrm>
        </p:grpSpPr>
        <p:sp>
          <p:nvSpPr>
            <p:cNvPr id="26" name="TextBox 25">
              <a:extLst>
                <a:ext uri="{FF2B5EF4-FFF2-40B4-BE49-F238E27FC236}">
                  <a16:creationId xmlns:a16="http://schemas.microsoft.com/office/drawing/2014/main" id="{2101ABA6-5299-4E8D-A0B1-C315B58DBFDB}"/>
                </a:ext>
              </a:extLst>
            </p:cNvPr>
            <p:cNvSpPr txBox="1"/>
            <p:nvPr/>
          </p:nvSpPr>
          <p:spPr>
            <a:xfrm>
              <a:off x="14292979" y="3981461"/>
              <a:ext cx="2719182" cy="699166"/>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Get data of all the well known charitable institutes.</a:t>
              </a:r>
            </a:p>
          </p:txBody>
        </p:sp>
        <p:sp>
          <p:nvSpPr>
            <p:cNvPr id="27" name="TextBox 26">
              <a:extLst>
                <a:ext uri="{FF2B5EF4-FFF2-40B4-BE49-F238E27FC236}">
                  <a16:creationId xmlns:a16="http://schemas.microsoft.com/office/drawing/2014/main" id="{F5A2C455-8A4B-4141-80C9-C9BE6F2F9FA2}"/>
                </a:ext>
              </a:extLst>
            </p:cNvPr>
            <p:cNvSpPr txBox="1"/>
            <p:nvPr/>
          </p:nvSpPr>
          <p:spPr>
            <a:xfrm>
              <a:off x="14292978" y="3546725"/>
              <a:ext cx="2719182" cy="420821"/>
            </a:xfrm>
            <a:prstGeom prst="rect">
              <a:avLst/>
            </a:prstGeom>
            <a:noFill/>
          </p:spPr>
          <p:txBody>
            <a:bodyPr wrap="square" rtlCol="0">
              <a:spAutoFit/>
            </a:bodyPr>
            <a:lstStyle/>
            <a:p>
              <a:pPr>
                <a:lnSpc>
                  <a:spcPct val="130000"/>
                </a:lnSpc>
              </a:pPr>
              <a:r>
                <a:rPr lang="en-US" sz="1800" dirty="0">
                  <a:solidFill>
                    <a:schemeClr val="accent3"/>
                  </a:solidFill>
                  <a:latin typeface="Rubik" pitchFamily="2" charset="-79"/>
                  <a:ea typeface="Inter" panose="020B0502030000000004" pitchFamily="34" charset="0"/>
                  <a:cs typeface="Rubik" pitchFamily="2" charset="-79"/>
                </a:rPr>
                <a:t>SERPAPI</a:t>
              </a:r>
            </a:p>
          </p:txBody>
        </p:sp>
      </p:grpSp>
      <p:grpSp>
        <p:nvGrpSpPr>
          <p:cNvPr id="30" name="Group 29">
            <a:extLst>
              <a:ext uri="{FF2B5EF4-FFF2-40B4-BE49-F238E27FC236}">
                <a16:creationId xmlns:a16="http://schemas.microsoft.com/office/drawing/2014/main" id="{21BDC42C-ADF3-4760-AD8B-657E6E0E4B58}"/>
              </a:ext>
            </a:extLst>
          </p:cNvPr>
          <p:cNvGrpSpPr/>
          <p:nvPr/>
        </p:nvGrpSpPr>
        <p:grpSpPr>
          <a:xfrm>
            <a:off x="12367483" y="6765127"/>
            <a:ext cx="1723346" cy="1723343"/>
            <a:chOff x="12149658" y="3203217"/>
            <a:chExt cx="2026543" cy="2026540"/>
          </a:xfrm>
        </p:grpSpPr>
        <p:grpSp>
          <p:nvGrpSpPr>
            <p:cNvPr id="31" name="Group 30">
              <a:extLst>
                <a:ext uri="{FF2B5EF4-FFF2-40B4-BE49-F238E27FC236}">
                  <a16:creationId xmlns:a16="http://schemas.microsoft.com/office/drawing/2014/main" id="{605AFA6A-C4DA-4BB2-9115-13490B465162}"/>
                </a:ext>
              </a:extLst>
            </p:cNvPr>
            <p:cNvGrpSpPr/>
            <p:nvPr/>
          </p:nvGrpSpPr>
          <p:grpSpPr>
            <a:xfrm>
              <a:off x="12149658" y="3203217"/>
              <a:ext cx="2026543" cy="2026540"/>
              <a:chOff x="9709972" y="5780605"/>
              <a:chExt cx="1116881" cy="1116881"/>
            </a:xfrm>
          </p:grpSpPr>
          <p:sp>
            <p:nvSpPr>
              <p:cNvPr id="33" name="Oval 32">
                <a:extLst>
                  <a:ext uri="{FF2B5EF4-FFF2-40B4-BE49-F238E27FC236}">
                    <a16:creationId xmlns:a16="http://schemas.microsoft.com/office/drawing/2014/main" id="{9CA62FF2-4DE6-4652-895A-77C601036C92}"/>
                  </a:ext>
                </a:extLst>
              </p:cNvPr>
              <p:cNvSpPr/>
              <p:nvPr/>
            </p:nvSpPr>
            <p:spPr>
              <a:xfrm>
                <a:off x="9709974" y="5780605"/>
                <a:ext cx="1116879" cy="1116881"/>
              </a:xfrm>
              <a:prstGeom prst="ellipse">
                <a:avLst/>
              </a:prstGeom>
              <a:solidFill>
                <a:schemeClr val="accent5"/>
              </a:solidFill>
              <a:ln>
                <a:noFill/>
              </a:ln>
              <a:effectLst>
                <a:outerShdw blurRad="850900" dist="419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Partial Circle 152">
                <a:extLst>
                  <a:ext uri="{FF2B5EF4-FFF2-40B4-BE49-F238E27FC236}">
                    <a16:creationId xmlns:a16="http://schemas.microsoft.com/office/drawing/2014/main" id="{41F82E8B-5F7E-4BF5-90AB-1902F03E4A5F}"/>
                  </a:ext>
                </a:extLst>
              </p:cNvPr>
              <p:cNvSpPr/>
              <p:nvPr/>
            </p:nvSpPr>
            <p:spPr>
              <a:xfrm>
                <a:off x="9709972" y="5780607"/>
                <a:ext cx="1116881" cy="1116878"/>
              </a:xfrm>
              <a:prstGeom prst="pie">
                <a:avLst>
                  <a:gd name="adj1" fmla="val 3179650"/>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5" name="Oval 34">
                <a:extLst>
                  <a:ext uri="{FF2B5EF4-FFF2-40B4-BE49-F238E27FC236}">
                    <a16:creationId xmlns:a16="http://schemas.microsoft.com/office/drawing/2014/main" id="{50186DEF-335B-493D-A082-AFE45B74AB03}"/>
                  </a:ext>
                </a:extLst>
              </p:cNvPr>
              <p:cNvSpPr/>
              <p:nvPr/>
            </p:nvSpPr>
            <p:spPr>
              <a:xfrm>
                <a:off x="9874090" y="5944724"/>
                <a:ext cx="788643" cy="788643"/>
              </a:xfrm>
              <a:prstGeom prst="ellipse">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j-lt"/>
                </a:endParaRPr>
              </a:p>
            </p:txBody>
          </p:sp>
        </p:grpSp>
        <p:sp>
          <p:nvSpPr>
            <p:cNvPr id="32" name="TextBox 31">
              <a:extLst>
                <a:ext uri="{FF2B5EF4-FFF2-40B4-BE49-F238E27FC236}">
                  <a16:creationId xmlns:a16="http://schemas.microsoft.com/office/drawing/2014/main" id="{4EA217E8-6B88-40DC-B405-B2913857AD03}"/>
                </a:ext>
              </a:extLst>
            </p:cNvPr>
            <p:cNvSpPr txBox="1"/>
            <p:nvPr/>
          </p:nvSpPr>
          <p:spPr>
            <a:xfrm>
              <a:off x="12691484" y="3836465"/>
              <a:ext cx="942892" cy="760043"/>
            </a:xfrm>
            <a:prstGeom prst="rect">
              <a:avLst/>
            </a:prstGeom>
            <a:noFill/>
          </p:spPr>
          <p:txBody>
            <a:bodyPr wrap="none" rtlCol="0">
              <a:spAutoFit/>
            </a:bodyPr>
            <a:lstStyle/>
            <a:p>
              <a:pPr algn="ctr"/>
              <a:r>
                <a:rPr lang="en-US" sz="3600">
                  <a:solidFill>
                    <a:schemeClr val="accent5"/>
                  </a:solidFill>
                  <a:latin typeface="Rubik SemiBold" pitchFamily="2" charset="-79"/>
                  <a:ea typeface="Inter" panose="020B0502030000000004" pitchFamily="34" charset="0"/>
                  <a:cs typeface="Rubik SemiBold" pitchFamily="2" charset="-79"/>
                </a:rPr>
                <a:t>40</a:t>
              </a:r>
              <a:endParaRPr lang="en-US" sz="3600" dirty="0">
                <a:solidFill>
                  <a:schemeClr val="accent5"/>
                </a:solidFill>
                <a:latin typeface="Rubik" pitchFamily="2" charset="-79"/>
                <a:ea typeface="Inter" panose="020B0502030000000004" pitchFamily="34" charset="0"/>
                <a:cs typeface="Rubik" pitchFamily="2" charset="-79"/>
              </a:endParaRPr>
            </a:p>
          </p:txBody>
        </p:sp>
      </p:grpSp>
      <p:grpSp>
        <p:nvGrpSpPr>
          <p:cNvPr id="36" name="Group 35">
            <a:extLst>
              <a:ext uri="{FF2B5EF4-FFF2-40B4-BE49-F238E27FC236}">
                <a16:creationId xmlns:a16="http://schemas.microsoft.com/office/drawing/2014/main" id="{E7272F94-FBCA-4B56-9708-7BA42EC91070}"/>
              </a:ext>
            </a:extLst>
          </p:cNvPr>
          <p:cNvGrpSpPr/>
          <p:nvPr/>
        </p:nvGrpSpPr>
        <p:grpSpPr>
          <a:xfrm>
            <a:off x="14292978" y="7057218"/>
            <a:ext cx="2719183" cy="813814"/>
            <a:chOff x="14292978" y="3546725"/>
            <a:chExt cx="2719183" cy="813814"/>
          </a:xfrm>
        </p:grpSpPr>
        <p:sp>
          <p:nvSpPr>
            <p:cNvPr id="37" name="TextBox 36">
              <a:extLst>
                <a:ext uri="{FF2B5EF4-FFF2-40B4-BE49-F238E27FC236}">
                  <a16:creationId xmlns:a16="http://schemas.microsoft.com/office/drawing/2014/main" id="{19ACC4FA-0F11-4317-A192-77027787B060}"/>
                </a:ext>
              </a:extLst>
            </p:cNvPr>
            <p:cNvSpPr txBox="1"/>
            <p:nvPr/>
          </p:nvSpPr>
          <p:spPr>
            <a:xfrm>
              <a:off x="14292979" y="3981461"/>
              <a:ext cx="2719182" cy="379078"/>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Find jobs at your finger tips</a:t>
              </a:r>
            </a:p>
          </p:txBody>
        </p:sp>
        <p:sp>
          <p:nvSpPr>
            <p:cNvPr id="38" name="TextBox 37">
              <a:extLst>
                <a:ext uri="{FF2B5EF4-FFF2-40B4-BE49-F238E27FC236}">
                  <a16:creationId xmlns:a16="http://schemas.microsoft.com/office/drawing/2014/main" id="{B837E23A-275A-4889-9DAA-F433C33E168E}"/>
                </a:ext>
              </a:extLst>
            </p:cNvPr>
            <p:cNvSpPr txBox="1"/>
            <p:nvPr/>
          </p:nvSpPr>
          <p:spPr>
            <a:xfrm>
              <a:off x="14292978" y="3546725"/>
              <a:ext cx="2719182" cy="420821"/>
            </a:xfrm>
            <a:prstGeom prst="rect">
              <a:avLst/>
            </a:prstGeom>
            <a:noFill/>
          </p:spPr>
          <p:txBody>
            <a:bodyPr wrap="square" rtlCol="0">
              <a:spAutoFit/>
            </a:bodyPr>
            <a:lstStyle/>
            <a:p>
              <a:pPr>
                <a:lnSpc>
                  <a:spcPct val="130000"/>
                </a:lnSpc>
              </a:pPr>
              <a:r>
                <a:rPr lang="en-US" sz="1800" dirty="0">
                  <a:solidFill>
                    <a:schemeClr val="accent5"/>
                  </a:solidFill>
                  <a:latin typeface="Rubik" pitchFamily="2" charset="-79"/>
                  <a:ea typeface="Inter" panose="020B0502030000000004" pitchFamily="34" charset="0"/>
                  <a:cs typeface="Rubik" pitchFamily="2" charset="-79"/>
                </a:rPr>
                <a:t>JOB SEARCH API</a:t>
              </a:r>
            </a:p>
          </p:txBody>
        </p:sp>
      </p:grpSp>
      <p:grpSp>
        <p:nvGrpSpPr>
          <p:cNvPr id="42" name="Group 41">
            <a:extLst>
              <a:ext uri="{FF2B5EF4-FFF2-40B4-BE49-F238E27FC236}">
                <a16:creationId xmlns:a16="http://schemas.microsoft.com/office/drawing/2014/main" id="{46C95126-B9AA-4C78-BDBB-8E9AB6A1B878}"/>
              </a:ext>
            </a:extLst>
          </p:cNvPr>
          <p:cNvGrpSpPr/>
          <p:nvPr/>
        </p:nvGrpSpPr>
        <p:grpSpPr>
          <a:xfrm>
            <a:off x="4018612" y="3747607"/>
            <a:ext cx="1723346" cy="1723343"/>
            <a:chOff x="12149658" y="3203217"/>
            <a:chExt cx="2026543" cy="2026540"/>
          </a:xfrm>
        </p:grpSpPr>
        <p:grpSp>
          <p:nvGrpSpPr>
            <p:cNvPr id="55" name="Group 54">
              <a:extLst>
                <a:ext uri="{FF2B5EF4-FFF2-40B4-BE49-F238E27FC236}">
                  <a16:creationId xmlns:a16="http://schemas.microsoft.com/office/drawing/2014/main" id="{3FA5D924-497B-444E-B534-212F6DFB314F}"/>
                </a:ext>
              </a:extLst>
            </p:cNvPr>
            <p:cNvGrpSpPr/>
            <p:nvPr/>
          </p:nvGrpSpPr>
          <p:grpSpPr>
            <a:xfrm>
              <a:off x="12149658" y="3203217"/>
              <a:ext cx="2026543" cy="2026540"/>
              <a:chOff x="9709972" y="5780605"/>
              <a:chExt cx="1116881" cy="1116881"/>
            </a:xfrm>
          </p:grpSpPr>
          <p:sp>
            <p:nvSpPr>
              <p:cNvPr id="57" name="Oval 56">
                <a:extLst>
                  <a:ext uri="{FF2B5EF4-FFF2-40B4-BE49-F238E27FC236}">
                    <a16:creationId xmlns:a16="http://schemas.microsoft.com/office/drawing/2014/main" id="{3D05EF8E-76EF-4412-AF02-B7F3FA23B024}"/>
                  </a:ext>
                </a:extLst>
              </p:cNvPr>
              <p:cNvSpPr/>
              <p:nvPr/>
            </p:nvSpPr>
            <p:spPr>
              <a:xfrm>
                <a:off x="9709974" y="5780605"/>
                <a:ext cx="1116879" cy="1116881"/>
              </a:xfrm>
              <a:prstGeom prst="ellipse">
                <a:avLst/>
              </a:prstGeom>
              <a:solidFill>
                <a:schemeClr val="accent2"/>
              </a:solidFill>
              <a:ln>
                <a:noFill/>
              </a:ln>
              <a:effectLst>
                <a:outerShdw blurRad="850900" dist="419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artial Circle 152">
                <a:extLst>
                  <a:ext uri="{FF2B5EF4-FFF2-40B4-BE49-F238E27FC236}">
                    <a16:creationId xmlns:a16="http://schemas.microsoft.com/office/drawing/2014/main" id="{C93BD1A4-61A5-47D6-A544-C7E5D81CF061}"/>
                  </a:ext>
                </a:extLst>
              </p:cNvPr>
              <p:cNvSpPr/>
              <p:nvPr/>
            </p:nvSpPr>
            <p:spPr>
              <a:xfrm>
                <a:off x="9709972" y="5780607"/>
                <a:ext cx="1116881" cy="1116878"/>
              </a:xfrm>
              <a:prstGeom prst="pie">
                <a:avLst>
                  <a:gd name="adj1" fmla="val 10888281"/>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9" name="Oval 58">
                <a:extLst>
                  <a:ext uri="{FF2B5EF4-FFF2-40B4-BE49-F238E27FC236}">
                    <a16:creationId xmlns:a16="http://schemas.microsoft.com/office/drawing/2014/main" id="{9C83AD48-0468-4F86-B425-F8941C45B91D}"/>
                  </a:ext>
                </a:extLst>
              </p:cNvPr>
              <p:cNvSpPr/>
              <p:nvPr/>
            </p:nvSpPr>
            <p:spPr>
              <a:xfrm>
                <a:off x="9874090" y="5944724"/>
                <a:ext cx="788643" cy="788643"/>
              </a:xfrm>
              <a:prstGeom prst="ellipse">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j-lt"/>
                </a:endParaRPr>
              </a:p>
            </p:txBody>
          </p:sp>
        </p:grpSp>
        <p:sp>
          <p:nvSpPr>
            <p:cNvPr id="56" name="TextBox 55">
              <a:extLst>
                <a:ext uri="{FF2B5EF4-FFF2-40B4-BE49-F238E27FC236}">
                  <a16:creationId xmlns:a16="http://schemas.microsoft.com/office/drawing/2014/main" id="{BF6A7E40-1F54-460D-9D9B-26A1A936578C}"/>
                </a:ext>
              </a:extLst>
            </p:cNvPr>
            <p:cNvSpPr txBox="1"/>
            <p:nvPr/>
          </p:nvSpPr>
          <p:spPr>
            <a:xfrm>
              <a:off x="12699967" y="3836465"/>
              <a:ext cx="925925" cy="760043"/>
            </a:xfrm>
            <a:prstGeom prst="rect">
              <a:avLst/>
            </a:prstGeom>
            <a:noFill/>
          </p:spPr>
          <p:txBody>
            <a:bodyPr wrap="none" rtlCol="0">
              <a:spAutoFit/>
            </a:bodyPr>
            <a:lstStyle/>
            <a:p>
              <a:pPr algn="ctr"/>
              <a:r>
                <a:rPr lang="en-US" sz="3600">
                  <a:solidFill>
                    <a:schemeClr val="accent2"/>
                  </a:solidFill>
                  <a:latin typeface="Rubik SemiBold" pitchFamily="2" charset="-79"/>
                  <a:ea typeface="Inter" panose="020B0502030000000004" pitchFamily="34" charset="0"/>
                  <a:cs typeface="Rubik SemiBold" pitchFamily="2" charset="-79"/>
                </a:rPr>
                <a:t>86</a:t>
              </a:r>
              <a:endParaRPr lang="en-US" sz="3600" dirty="0">
                <a:solidFill>
                  <a:schemeClr val="accent2"/>
                </a:solidFill>
                <a:latin typeface="Rubik" pitchFamily="2" charset="-79"/>
                <a:ea typeface="Inter" panose="020B0502030000000004" pitchFamily="34" charset="0"/>
                <a:cs typeface="Rubik" pitchFamily="2" charset="-79"/>
              </a:endParaRPr>
            </a:p>
          </p:txBody>
        </p:sp>
      </p:grpSp>
      <p:grpSp>
        <p:nvGrpSpPr>
          <p:cNvPr id="43" name="Group 42">
            <a:extLst>
              <a:ext uri="{FF2B5EF4-FFF2-40B4-BE49-F238E27FC236}">
                <a16:creationId xmlns:a16="http://schemas.microsoft.com/office/drawing/2014/main" id="{47D543F4-1F71-4066-8AB1-7DEBB89E030E}"/>
              </a:ext>
            </a:extLst>
          </p:cNvPr>
          <p:cNvGrpSpPr/>
          <p:nvPr/>
        </p:nvGrpSpPr>
        <p:grpSpPr>
          <a:xfrm flipH="1">
            <a:off x="1097280" y="4039698"/>
            <a:ext cx="2719183" cy="1133902"/>
            <a:chOff x="14292978" y="3546725"/>
            <a:chExt cx="2719183" cy="1133902"/>
          </a:xfrm>
        </p:grpSpPr>
        <p:sp>
          <p:nvSpPr>
            <p:cNvPr id="53" name="TextBox 52">
              <a:extLst>
                <a:ext uri="{FF2B5EF4-FFF2-40B4-BE49-F238E27FC236}">
                  <a16:creationId xmlns:a16="http://schemas.microsoft.com/office/drawing/2014/main" id="{1ED01BE2-A9C4-4040-BF93-E60EFC671F2B}"/>
                </a:ext>
              </a:extLst>
            </p:cNvPr>
            <p:cNvSpPr txBox="1"/>
            <p:nvPr/>
          </p:nvSpPr>
          <p:spPr>
            <a:xfrm>
              <a:off x="14292979" y="3981461"/>
              <a:ext cx="2719182" cy="699166"/>
            </a:xfrm>
            <a:prstGeom prst="rect">
              <a:avLst/>
            </a:prstGeom>
            <a:noFill/>
          </p:spPr>
          <p:txBody>
            <a:bodyPr wrap="square" rtlCol="0">
              <a:spAutoFit/>
            </a:bodyPr>
            <a:lstStyle/>
            <a:p>
              <a:pPr algn="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Get all genre of books in seconds</a:t>
              </a:r>
            </a:p>
          </p:txBody>
        </p:sp>
        <p:sp>
          <p:nvSpPr>
            <p:cNvPr id="54" name="TextBox 53">
              <a:extLst>
                <a:ext uri="{FF2B5EF4-FFF2-40B4-BE49-F238E27FC236}">
                  <a16:creationId xmlns:a16="http://schemas.microsoft.com/office/drawing/2014/main" id="{D3DA4303-A42E-4989-A5C6-910E33017E28}"/>
                </a:ext>
              </a:extLst>
            </p:cNvPr>
            <p:cNvSpPr txBox="1"/>
            <p:nvPr/>
          </p:nvSpPr>
          <p:spPr>
            <a:xfrm>
              <a:off x="14292978" y="3546725"/>
              <a:ext cx="2719182" cy="420821"/>
            </a:xfrm>
            <a:prstGeom prst="rect">
              <a:avLst/>
            </a:prstGeom>
            <a:noFill/>
          </p:spPr>
          <p:txBody>
            <a:bodyPr wrap="square" rtlCol="0">
              <a:spAutoFit/>
            </a:bodyPr>
            <a:lstStyle/>
            <a:p>
              <a:pPr algn="r">
                <a:lnSpc>
                  <a:spcPct val="130000"/>
                </a:lnSpc>
              </a:pPr>
              <a:r>
                <a:rPr lang="en-US" sz="1800" dirty="0">
                  <a:solidFill>
                    <a:schemeClr val="accent2"/>
                  </a:solidFill>
                  <a:latin typeface="Rubik" pitchFamily="2" charset="-79"/>
                  <a:ea typeface="Inter" panose="020B0502030000000004" pitchFamily="34" charset="0"/>
                  <a:cs typeface="Rubik" pitchFamily="2" charset="-79"/>
                </a:rPr>
                <a:t>GOOGLE BOOKS API</a:t>
              </a:r>
            </a:p>
          </p:txBody>
        </p:sp>
      </p:grpSp>
      <p:grpSp>
        <p:nvGrpSpPr>
          <p:cNvPr id="44" name="Group 43">
            <a:extLst>
              <a:ext uri="{FF2B5EF4-FFF2-40B4-BE49-F238E27FC236}">
                <a16:creationId xmlns:a16="http://schemas.microsoft.com/office/drawing/2014/main" id="{9CFA3DA4-6E2D-4DBC-A896-3EE1F53FF65D}"/>
              </a:ext>
            </a:extLst>
          </p:cNvPr>
          <p:cNvGrpSpPr/>
          <p:nvPr/>
        </p:nvGrpSpPr>
        <p:grpSpPr>
          <a:xfrm>
            <a:off x="4018612" y="6765127"/>
            <a:ext cx="1723346" cy="1723343"/>
            <a:chOff x="12149658" y="3203217"/>
            <a:chExt cx="2026543" cy="2026540"/>
          </a:xfrm>
        </p:grpSpPr>
        <p:grpSp>
          <p:nvGrpSpPr>
            <p:cNvPr id="48" name="Group 47">
              <a:extLst>
                <a:ext uri="{FF2B5EF4-FFF2-40B4-BE49-F238E27FC236}">
                  <a16:creationId xmlns:a16="http://schemas.microsoft.com/office/drawing/2014/main" id="{6BBD2930-B48D-42F5-8252-9FD83FEC62C1}"/>
                </a:ext>
              </a:extLst>
            </p:cNvPr>
            <p:cNvGrpSpPr/>
            <p:nvPr/>
          </p:nvGrpSpPr>
          <p:grpSpPr>
            <a:xfrm>
              <a:off x="12149658" y="3203217"/>
              <a:ext cx="2026543" cy="2026540"/>
              <a:chOff x="9709972" y="5780605"/>
              <a:chExt cx="1116881" cy="1116881"/>
            </a:xfrm>
          </p:grpSpPr>
          <p:sp>
            <p:nvSpPr>
              <p:cNvPr id="50" name="Oval 49">
                <a:extLst>
                  <a:ext uri="{FF2B5EF4-FFF2-40B4-BE49-F238E27FC236}">
                    <a16:creationId xmlns:a16="http://schemas.microsoft.com/office/drawing/2014/main" id="{D429B28B-75A6-40D0-91A5-2E4F8D6AFFB8}"/>
                  </a:ext>
                </a:extLst>
              </p:cNvPr>
              <p:cNvSpPr/>
              <p:nvPr/>
            </p:nvSpPr>
            <p:spPr>
              <a:xfrm>
                <a:off x="9709974" y="5780605"/>
                <a:ext cx="1116879" cy="1116881"/>
              </a:xfrm>
              <a:prstGeom prst="ellipse">
                <a:avLst/>
              </a:prstGeom>
              <a:solidFill>
                <a:schemeClr val="accent4"/>
              </a:solidFill>
              <a:ln>
                <a:noFill/>
              </a:ln>
              <a:effectLst>
                <a:outerShdw blurRad="850900" dist="419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1" name="Partial Circle 152">
                <a:extLst>
                  <a:ext uri="{FF2B5EF4-FFF2-40B4-BE49-F238E27FC236}">
                    <a16:creationId xmlns:a16="http://schemas.microsoft.com/office/drawing/2014/main" id="{67FE25C9-1DE3-45D0-A243-32E1F9C9CE1D}"/>
                  </a:ext>
                </a:extLst>
              </p:cNvPr>
              <p:cNvSpPr/>
              <p:nvPr/>
            </p:nvSpPr>
            <p:spPr>
              <a:xfrm>
                <a:off x="9709972" y="5780607"/>
                <a:ext cx="1116881" cy="1116878"/>
              </a:xfrm>
              <a:prstGeom prst="pie">
                <a:avLst>
                  <a:gd name="adj1" fmla="val 13355597"/>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2" name="Oval 51">
                <a:extLst>
                  <a:ext uri="{FF2B5EF4-FFF2-40B4-BE49-F238E27FC236}">
                    <a16:creationId xmlns:a16="http://schemas.microsoft.com/office/drawing/2014/main" id="{F67BF298-D229-49B4-9EAE-EBA1F06AA319}"/>
                  </a:ext>
                </a:extLst>
              </p:cNvPr>
              <p:cNvSpPr/>
              <p:nvPr/>
            </p:nvSpPr>
            <p:spPr>
              <a:xfrm>
                <a:off x="9874090" y="5944724"/>
                <a:ext cx="788643" cy="788643"/>
              </a:xfrm>
              <a:prstGeom prst="ellipse">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j-lt"/>
                </a:endParaRPr>
              </a:p>
            </p:txBody>
          </p:sp>
        </p:grpSp>
        <p:sp>
          <p:nvSpPr>
            <p:cNvPr id="49" name="TextBox 48">
              <a:extLst>
                <a:ext uri="{FF2B5EF4-FFF2-40B4-BE49-F238E27FC236}">
                  <a16:creationId xmlns:a16="http://schemas.microsoft.com/office/drawing/2014/main" id="{771D9E61-87A7-4B5D-8653-8AB4E656E4DE}"/>
                </a:ext>
              </a:extLst>
            </p:cNvPr>
            <p:cNvSpPr txBox="1"/>
            <p:nvPr/>
          </p:nvSpPr>
          <p:spPr>
            <a:xfrm>
              <a:off x="12708448" y="3836465"/>
              <a:ext cx="908961" cy="760043"/>
            </a:xfrm>
            <a:prstGeom prst="rect">
              <a:avLst/>
            </a:prstGeom>
            <a:noFill/>
          </p:spPr>
          <p:txBody>
            <a:bodyPr wrap="none" rtlCol="0">
              <a:spAutoFit/>
            </a:bodyPr>
            <a:lstStyle/>
            <a:p>
              <a:pPr algn="ctr"/>
              <a:r>
                <a:rPr lang="en-US" sz="3600">
                  <a:solidFill>
                    <a:schemeClr val="accent4"/>
                  </a:solidFill>
                  <a:latin typeface="Rubik SemiBold" pitchFamily="2" charset="-79"/>
                  <a:ea typeface="Inter" panose="020B0502030000000004" pitchFamily="34" charset="0"/>
                  <a:cs typeface="Rubik SemiBold" pitchFamily="2" charset="-79"/>
                </a:rPr>
                <a:t>93</a:t>
              </a:r>
              <a:endParaRPr lang="en-US" sz="3600" dirty="0">
                <a:solidFill>
                  <a:schemeClr val="accent4"/>
                </a:solidFill>
                <a:latin typeface="Rubik" pitchFamily="2" charset="-79"/>
                <a:ea typeface="Inter" panose="020B0502030000000004" pitchFamily="34" charset="0"/>
                <a:cs typeface="Rubik" pitchFamily="2" charset="-79"/>
              </a:endParaRPr>
            </a:p>
          </p:txBody>
        </p:sp>
      </p:grpSp>
      <p:grpSp>
        <p:nvGrpSpPr>
          <p:cNvPr id="45" name="Group 44">
            <a:extLst>
              <a:ext uri="{FF2B5EF4-FFF2-40B4-BE49-F238E27FC236}">
                <a16:creationId xmlns:a16="http://schemas.microsoft.com/office/drawing/2014/main" id="{07349126-3758-4EB2-97F7-6CE7F379B5E0}"/>
              </a:ext>
            </a:extLst>
          </p:cNvPr>
          <p:cNvGrpSpPr/>
          <p:nvPr/>
        </p:nvGrpSpPr>
        <p:grpSpPr>
          <a:xfrm flipH="1">
            <a:off x="478653" y="7025460"/>
            <a:ext cx="3482226" cy="1165660"/>
            <a:chOff x="14148562" y="3514967"/>
            <a:chExt cx="3482226" cy="1165660"/>
          </a:xfrm>
        </p:grpSpPr>
        <p:sp>
          <p:nvSpPr>
            <p:cNvPr id="46" name="TextBox 45">
              <a:extLst>
                <a:ext uri="{FF2B5EF4-FFF2-40B4-BE49-F238E27FC236}">
                  <a16:creationId xmlns:a16="http://schemas.microsoft.com/office/drawing/2014/main" id="{6425D240-61EC-476F-934B-D6307A352CCD}"/>
                </a:ext>
              </a:extLst>
            </p:cNvPr>
            <p:cNvSpPr txBox="1"/>
            <p:nvPr/>
          </p:nvSpPr>
          <p:spPr>
            <a:xfrm>
              <a:off x="14292979" y="3981461"/>
              <a:ext cx="2719182" cy="699166"/>
            </a:xfrm>
            <a:prstGeom prst="rect">
              <a:avLst/>
            </a:prstGeom>
            <a:noFill/>
          </p:spPr>
          <p:txBody>
            <a:bodyPr wrap="square" rtlCol="0">
              <a:spAutoFit/>
            </a:bodyPr>
            <a:lstStyle/>
            <a:p>
              <a:pPr algn="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Gets all the jobs near your location.</a:t>
              </a:r>
            </a:p>
          </p:txBody>
        </p:sp>
        <p:sp>
          <p:nvSpPr>
            <p:cNvPr id="47" name="TextBox 46">
              <a:extLst>
                <a:ext uri="{FF2B5EF4-FFF2-40B4-BE49-F238E27FC236}">
                  <a16:creationId xmlns:a16="http://schemas.microsoft.com/office/drawing/2014/main" id="{E0276CE2-6BD7-44FB-B509-6F2F7EA4E8AD}"/>
                </a:ext>
              </a:extLst>
            </p:cNvPr>
            <p:cNvSpPr txBox="1"/>
            <p:nvPr/>
          </p:nvSpPr>
          <p:spPr>
            <a:xfrm>
              <a:off x="14148562" y="3514967"/>
              <a:ext cx="3482226" cy="414985"/>
            </a:xfrm>
            <a:prstGeom prst="rect">
              <a:avLst/>
            </a:prstGeom>
            <a:noFill/>
          </p:spPr>
          <p:txBody>
            <a:bodyPr wrap="square" rtlCol="0">
              <a:spAutoFit/>
            </a:bodyPr>
            <a:lstStyle/>
            <a:p>
              <a:pPr algn="r">
                <a:lnSpc>
                  <a:spcPct val="130000"/>
                </a:lnSpc>
              </a:pPr>
              <a:r>
                <a:rPr lang="en-US" sz="1800" dirty="0">
                  <a:solidFill>
                    <a:schemeClr val="accent4"/>
                  </a:solidFill>
                  <a:latin typeface="Rubik" pitchFamily="2" charset="-79"/>
                  <a:ea typeface="Inter" panose="020B0502030000000004" pitchFamily="34" charset="0"/>
                  <a:cs typeface="Rubik" pitchFamily="2" charset="-79"/>
                </a:rPr>
                <a:t>GOOGLE JOBS SCRAPPER</a:t>
              </a:r>
            </a:p>
          </p:txBody>
        </p:sp>
      </p:grpSp>
      <p:sp>
        <p:nvSpPr>
          <p:cNvPr id="60" name="TextBox 59">
            <a:extLst>
              <a:ext uri="{FF2B5EF4-FFF2-40B4-BE49-F238E27FC236}">
                <a16:creationId xmlns:a16="http://schemas.microsoft.com/office/drawing/2014/main" id="{4FF8DE41-6EEE-4C6A-997A-EE5D96B4F1B3}"/>
              </a:ext>
            </a:extLst>
          </p:cNvPr>
          <p:cNvSpPr txBox="1"/>
          <p:nvPr/>
        </p:nvSpPr>
        <p:spPr>
          <a:xfrm>
            <a:off x="7615062" y="3486246"/>
            <a:ext cx="2853601" cy="1306063"/>
          </a:xfrm>
          <a:prstGeom prst="rect">
            <a:avLst/>
          </a:prstGeom>
          <a:noFill/>
        </p:spPr>
        <p:txBody>
          <a:bodyPr wrap="square" rtlCol="0">
            <a:spAutoFit/>
          </a:bodyPr>
          <a:lstStyle/>
          <a:p>
            <a:pPr algn="ctr">
              <a:lnSpc>
                <a:spcPct val="130000"/>
              </a:lnSpc>
            </a:pPr>
            <a:r>
              <a:rPr lang="en-US" sz="3200" dirty="0">
                <a:solidFill>
                  <a:schemeClr val="bg1"/>
                </a:solidFill>
                <a:latin typeface="Rubik SemiBold" pitchFamily="2" charset="-79"/>
                <a:ea typeface="Inter" panose="020B0502030000000004" pitchFamily="34" charset="0"/>
                <a:cs typeface="Rubik SemiBold" pitchFamily="2" charset="-79"/>
              </a:rPr>
              <a:t>GOOGLE BOOKS API</a:t>
            </a:r>
          </a:p>
        </p:txBody>
      </p:sp>
      <p:sp>
        <p:nvSpPr>
          <p:cNvPr id="61" name="TextBox 60">
            <a:extLst>
              <a:ext uri="{FF2B5EF4-FFF2-40B4-BE49-F238E27FC236}">
                <a16:creationId xmlns:a16="http://schemas.microsoft.com/office/drawing/2014/main" id="{28EC8835-F803-442B-A4B8-3ADB528F9B5E}"/>
              </a:ext>
            </a:extLst>
          </p:cNvPr>
          <p:cNvSpPr txBox="1"/>
          <p:nvPr/>
        </p:nvSpPr>
        <p:spPr>
          <a:xfrm>
            <a:off x="7570152" y="5436213"/>
            <a:ext cx="3147698" cy="676339"/>
          </a:xfrm>
          <a:prstGeom prst="rect">
            <a:avLst/>
          </a:prstGeom>
          <a:noFill/>
        </p:spPr>
        <p:txBody>
          <a:bodyPr wrap="square" rtlCol="0">
            <a:spAutoFit/>
          </a:bodyPr>
          <a:lstStyle/>
          <a:p>
            <a:pPr algn="ctr">
              <a:lnSpc>
                <a:spcPct val="130000"/>
              </a:lnSpc>
            </a:pPr>
            <a:r>
              <a:rPr lang="en-US" sz="3200" dirty="0">
                <a:solidFill>
                  <a:schemeClr val="bg1"/>
                </a:solidFill>
                <a:latin typeface="Rubik SemiBold" pitchFamily="2" charset="-79"/>
                <a:ea typeface="Inter" panose="020B0502030000000004" pitchFamily="34" charset="0"/>
                <a:cs typeface="Rubik SemiBold" pitchFamily="2" charset="-79"/>
              </a:rPr>
              <a:t>SERPAPI</a:t>
            </a:r>
          </a:p>
        </p:txBody>
      </p:sp>
      <p:sp>
        <p:nvSpPr>
          <p:cNvPr id="62" name="TextBox 61">
            <a:extLst>
              <a:ext uri="{FF2B5EF4-FFF2-40B4-BE49-F238E27FC236}">
                <a16:creationId xmlns:a16="http://schemas.microsoft.com/office/drawing/2014/main" id="{47A7AC46-C546-4755-90D1-0A212D959513}"/>
              </a:ext>
            </a:extLst>
          </p:cNvPr>
          <p:cNvSpPr txBox="1"/>
          <p:nvPr/>
        </p:nvSpPr>
        <p:spPr>
          <a:xfrm>
            <a:off x="7442245" y="6519081"/>
            <a:ext cx="3521491" cy="1306063"/>
          </a:xfrm>
          <a:prstGeom prst="rect">
            <a:avLst/>
          </a:prstGeom>
          <a:noFill/>
        </p:spPr>
        <p:txBody>
          <a:bodyPr wrap="square" rtlCol="0">
            <a:spAutoFit/>
          </a:bodyPr>
          <a:lstStyle/>
          <a:p>
            <a:pPr algn="ctr">
              <a:lnSpc>
                <a:spcPct val="130000"/>
              </a:lnSpc>
            </a:pPr>
            <a:r>
              <a:rPr lang="en-US" sz="3200" dirty="0">
                <a:solidFill>
                  <a:schemeClr val="bg1"/>
                </a:solidFill>
                <a:latin typeface="Rubik SemiBold" pitchFamily="2" charset="-79"/>
                <a:ea typeface="Inter" panose="020B0502030000000004" pitchFamily="34" charset="0"/>
                <a:cs typeface="Rubik SemiBold" pitchFamily="2" charset="-79"/>
              </a:rPr>
              <a:t>GOOGLE JOB SCRAPPER</a:t>
            </a:r>
          </a:p>
        </p:txBody>
      </p:sp>
      <p:sp>
        <p:nvSpPr>
          <p:cNvPr id="63" name="TextBox 62">
            <a:extLst>
              <a:ext uri="{FF2B5EF4-FFF2-40B4-BE49-F238E27FC236}">
                <a16:creationId xmlns:a16="http://schemas.microsoft.com/office/drawing/2014/main" id="{269402BF-6F78-427A-BD23-E819B183CF8D}"/>
              </a:ext>
            </a:extLst>
          </p:cNvPr>
          <p:cNvSpPr txBox="1"/>
          <p:nvPr/>
        </p:nvSpPr>
        <p:spPr>
          <a:xfrm>
            <a:off x="7217131" y="8255726"/>
            <a:ext cx="3837230" cy="665888"/>
          </a:xfrm>
          <a:prstGeom prst="rect">
            <a:avLst/>
          </a:prstGeom>
          <a:noFill/>
        </p:spPr>
        <p:txBody>
          <a:bodyPr wrap="square" rtlCol="0">
            <a:spAutoFit/>
          </a:bodyPr>
          <a:lstStyle/>
          <a:p>
            <a:pPr algn="ctr">
              <a:lnSpc>
                <a:spcPct val="130000"/>
              </a:lnSpc>
            </a:pPr>
            <a:r>
              <a:rPr lang="en-US" sz="3200" dirty="0">
                <a:solidFill>
                  <a:schemeClr val="bg1"/>
                </a:solidFill>
                <a:latin typeface="Rubik SemiBold" pitchFamily="2" charset="-79"/>
                <a:ea typeface="Inter" panose="020B0502030000000004" pitchFamily="34" charset="0"/>
                <a:cs typeface="Rubik SemiBold" pitchFamily="2" charset="-79"/>
              </a:rPr>
              <a:t>JOB SEARCH API</a:t>
            </a:r>
          </a:p>
        </p:txBody>
      </p:sp>
      <p:sp>
        <p:nvSpPr>
          <p:cNvPr id="65" name="Freeform: Shape 64">
            <a:extLst>
              <a:ext uri="{FF2B5EF4-FFF2-40B4-BE49-F238E27FC236}">
                <a16:creationId xmlns:a16="http://schemas.microsoft.com/office/drawing/2014/main" id="{67010F4A-6F94-469A-81C0-45F5EB4AFC0B}"/>
              </a:ext>
            </a:extLst>
          </p:cNvPr>
          <p:cNvSpPr/>
          <p:nvPr/>
        </p:nvSpPr>
        <p:spPr>
          <a:xfrm>
            <a:off x="2711950" y="2632173"/>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6" name="Freeform: Shape 65">
            <a:extLst>
              <a:ext uri="{FF2B5EF4-FFF2-40B4-BE49-F238E27FC236}">
                <a16:creationId xmlns:a16="http://schemas.microsoft.com/office/drawing/2014/main" id="{FDA10ABF-4689-44EE-82CB-2A7DC659F83C}"/>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7" name="Freeform: Shape 66">
            <a:extLst>
              <a:ext uri="{FF2B5EF4-FFF2-40B4-BE49-F238E27FC236}">
                <a16:creationId xmlns:a16="http://schemas.microsoft.com/office/drawing/2014/main" id="{BA0F0B0B-6C3A-4815-BC96-F37E933631E7}"/>
              </a:ext>
            </a:extLst>
          </p:cNvPr>
          <p:cNvSpPr/>
          <p:nvPr/>
        </p:nvSpPr>
        <p:spPr>
          <a:xfrm>
            <a:off x="17006495" y="153489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8" name="Freeform: Shape 67">
            <a:extLst>
              <a:ext uri="{FF2B5EF4-FFF2-40B4-BE49-F238E27FC236}">
                <a16:creationId xmlns:a16="http://schemas.microsoft.com/office/drawing/2014/main" id="{DEBEDFA3-97A1-4517-B84D-185EE38E2246}"/>
              </a:ext>
            </a:extLst>
          </p:cNvPr>
          <p:cNvSpPr/>
          <p:nvPr/>
        </p:nvSpPr>
        <p:spPr>
          <a:xfrm>
            <a:off x="17709102" y="7545339"/>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9" name="Freeform: Shape 68">
            <a:extLst>
              <a:ext uri="{FF2B5EF4-FFF2-40B4-BE49-F238E27FC236}">
                <a16:creationId xmlns:a16="http://schemas.microsoft.com/office/drawing/2014/main" id="{D8C0FF34-A99D-4BB2-AFB3-799DBA67D602}"/>
              </a:ext>
            </a:extLst>
          </p:cNvPr>
          <p:cNvSpPr/>
          <p:nvPr/>
        </p:nvSpPr>
        <p:spPr>
          <a:xfrm>
            <a:off x="538524" y="895584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5600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5E6491-BAFD-4C62-AEAC-5AEB5A91A955}"/>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AD387B54-DC76-497B-AD96-7B1F2DC946D8}"/>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01CA47E5-C9E6-4C25-A984-F918AE3C5126}"/>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7" name="Group 6">
            <a:extLst>
              <a:ext uri="{FF2B5EF4-FFF2-40B4-BE49-F238E27FC236}">
                <a16:creationId xmlns:a16="http://schemas.microsoft.com/office/drawing/2014/main" id="{B713E3B3-A595-4582-A02F-D4563AFFF39C}"/>
              </a:ext>
            </a:extLst>
          </p:cNvPr>
          <p:cNvGrpSpPr/>
          <p:nvPr/>
        </p:nvGrpSpPr>
        <p:grpSpPr>
          <a:xfrm>
            <a:off x="5584124" y="1563330"/>
            <a:ext cx="6900490" cy="7160342"/>
            <a:chOff x="-8007350" y="2900363"/>
            <a:chExt cx="1897062" cy="1968500"/>
          </a:xfrm>
        </p:grpSpPr>
        <p:sp>
          <p:nvSpPr>
            <p:cNvPr id="8" name="Freeform 23">
              <a:extLst>
                <a:ext uri="{FF2B5EF4-FFF2-40B4-BE49-F238E27FC236}">
                  <a16:creationId xmlns:a16="http://schemas.microsoft.com/office/drawing/2014/main" id="{DB59705E-1FB8-4C4E-AFC4-D289B1C41C4C}"/>
                </a:ext>
              </a:extLst>
            </p:cNvPr>
            <p:cNvSpPr>
              <a:spLocks/>
            </p:cNvSpPr>
            <p:nvPr/>
          </p:nvSpPr>
          <p:spPr bwMode="auto">
            <a:xfrm>
              <a:off x="-7262813" y="3236913"/>
              <a:ext cx="455612" cy="158750"/>
            </a:xfrm>
            <a:custGeom>
              <a:avLst/>
              <a:gdLst>
                <a:gd name="T0" fmla="*/ 0 w 576"/>
                <a:gd name="T1" fmla="*/ 137 h 199"/>
                <a:gd name="T2" fmla="*/ 0 w 576"/>
                <a:gd name="T3" fmla="*/ 137 h 199"/>
                <a:gd name="T4" fmla="*/ 4 w 576"/>
                <a:gd name="T5" fmla="*/ 141 h 199"/>
                <a:gd name="T6" fmla="*/ 18 w 576"/>
                <a:gd name="T7" fmla="*/ 150 h 199"/>
                <a:gd name="T8" fmla="*/ 41 w 576"/>
                <a:gd name="T9" fmla="*/ 162 h 199"/>
                <a:gd name="T10" fmla="*/ 55 w 576"/>
                <a:gd name="T11" fmla="*/ 169 h 199"/>
                <a:gd name="T12" fmla="*/ 73 w 576"/>
                <a:gd name="T13" fmla="*/ 177 h 199"/>
                <a:gd name="T14" fmla="*/ 92 w 576"/>
                <a:gd name="T15" fmla="*/ 182 h 199"/>
                <a:gd name="T16" fmla="*/ 114 w 576"/>
                <a:gd name="T17" fmla="*/ 188 h 199"/>
                <a:gd name="T18" fmla="*/ 137 w 576"/>
                <a:gd name="T19" fmla="*/ 194 h 199"/>
                <a:gd name="T20" fmla="*/ 164 w 576"/>
                <a:gd name="T21" fmla="*/ 196 h 199"/>
                <a:gd name="T22" fmla="*/ 191 w 576"/>
                <a:gd name="T23" fmla="*/ 199 h 199"/>
                <a:gd name="T24" fmla="*/ 222 w 576"/>
                <a:gd name="T25" fmla="*/ 199 h 199"/>
                <a:gd name="T26" fmla="*/ 255 w 576"/>
                <a:gd name="T27" fmla="*/ 198 h 199"/>
                <a:gd name="T28" fmla="*/ 290 w 576"/>
                <a:gd name="T29" fmla="*/ 194 h 199"/>
                <a:gd name="T30" fmla="*/ 290 w 576"/>
                <a:gd name="T31" fmla="*/ 194 h 199"/>
                <a:gd name="T32" fmla="*/ 324 w 576"/>
                <a:gd name="T33" fmla="*/ 187 h 199"/>
                <a:gd name="T34" fmla="*/ 357 w 576"/>
                <a:gd name="T35" fmla="*/ 179 h 199"/>
                <a:gd name="T36" fmla="*/ 388 w 576"/>
                <a:gd name="T37" fmla="*/ 169 h 199"/>
                <a:gd name="T38" fmla="*/ 415 w 576"/>
                <a:gd name="T39" fmla="*/ 159 h 199"/>
                <a:gd name="T40" fmla="*/ 441 w 576"/>
                <a:gd name="T41" fmla="*/ 150 h 199"/>
                <a:gd name="T42" fmla="*/ 465 w 576"/>
                <a:gd name="T43" fmla="*/ 138 h 199"/>
                <a:gd name="T44" fmla="*/ 486 w 576"/>
                <a:gd name="T45" fmla="*/ 128 h 199"/>
                <a:gd name="T46" fmla="*/ 505 w 576"/>
                <a:gd name="T47" fmla="*/ 117 h 199"/>
                <a:gd name="T48" fmla="*/ 536 w 576"/>
                <a:gd name="T49" fmla="*/ 97 h 199"/>
                <a:gd name="T50" fmla="*/ 557 w 576"/>
                <a:gd name="T51" fmla="*/ 80 h 199"/>
                <a:gd name="T52" fmla="*/ 572 w 576"/>
                <a:gd name="T53" fmla="*/ 68 h 199"/>
                <a:gd name="T54" fmla="*/ 576 w 576"/>
                <a:gd name="T55" fmla="*/ 64 h 199"/>
                <a:gd name="T56" fmla="*/ 553 w 576"/>
                <a:gd name="T57" fmla="*/ 22 h 199"/>
                <a:gd name="T58" fmla="*/ 437 w 576"/>
                <a:gd name="T59" fmla="*/ 0 h 199"/>
                <a:gd name="T60" fmla="*/ 437 w 576"/>
                <a:gd name="T61" fmla="*/ 0 h 199"/>
                <a:gd name="T62" fmla="*/ 412 w 576"/>
                <a:gd name="T63" fmla="*/ 17 h 199"/>
                <a:gd name="T64" fmla="*/ 385 w 576"/>
                <a:gd name="T65" fmla="*/ 34 h 199"/>
                <a:gd name="T66" fmla="*/ 351 w 576"/>
                <a:gd name="T67" fmla="*/ 56 h 199"/>
                <a:gd name="T68" fmla="*/ 311 w 576"/>
                <a:gd name="T69" fmla="*/ 77 h 199"/>
                <a:gd name="T70" fmla="*/ 290 w 576"/>
                <a:gd name="T71" fmla="*/ 87 h 199"/>
                <a:gd name="T72" fmla="*/ 267 w 576"/>
                <a:gd name="T73" fmla="*/ 95 h 199"/>
                <a:gd name="T74" fmla="*/ 245 w 576"/>
                <a:gd name="T75" fmla="*/ 104 h 199"/>
                <a:gd name="T76" fmla="*/ 222 w 576"/>
                <a:gd name="T77" fmla="*/ 111 h 199"/>
                <a:gd name="T78" fmla="*/ 199 w 576"/>
                <a:gd name="T79" fmla="*/ 117 h 199"/>
                <a:gd name="T80" fmla="*/ 176 w 576"/>
                <a:gd name="T81" fmla="*/ 121 h 199"/>
                <a:gd name="T82" fmla="*/ 176 w 576"/>
                <a:gd name="T83" fmla="*/ 121 h 199"/>
                <a:gd name="T84" fmla="*/ 98 w 576"/>
                <a:gd name="T85" fmla="*/ 130 h 199"/>
                <a:gd name="T86" fmla="*/ 43 w 576"/>
                <a:gd name="T87" fmla="*/ 135 h 199"/>
                <a:gd name="T88" fmla="*/ 11 w 576"/>
                <a:gd name="T89" fmla="*/ 137 h 199"/>
                <a:gd name="T90" fmla="*/ 0 w 576"/>
                <a:gd name="T91" fmla="*/ 137 h 199"/>
                <a:gd name="T92" fmla="*/ 0 w 576"/>
                <a:gd name="T93" fmla="*/ 1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6" h="199">
                  <a:moveTo>
                    <a:pt x="0" y="137"/>
                  </a:moveTo>
                  <a:lnTo>
                    <a:pt x="0" y="137"/>
                  </a:lnTo>
                  <a:lnTo>
                    <a:pt x="4" y="141"/>
                  </a:lnTo>
                  <a:lnTo>
                    <a:pt x="18" y="150"/>
                  </a:lnTo>
                  <a:lnTo>
                    <a:pt x="41" y="162"/>
                  </a:lnTo>
                  <a:lnTo>
                    <a:pt x="55" y="169"/>
                  </a:lnTo>
                  <a:lnTo>
                    <a:pt x="73" y="177"/>
                  </a:lnTo>
                  <a:lnTo>
                    <a:pt x="92" y="182"/>
                  </a:lnTo>
                  <a:lnTo>
                    <a:pt x="114" y="188"/>
                  </a:lnTo>
                  <a:lnTo>
                    <a:pt x="137" y="194"/>
                  </a:lnTo>
                  <a:lnTo>
                    <a:pt x="164" y="196"/>
                  </a:lnTo>
                  <a:lnTo>
                    <a:pt x="191" y="199"/>
                  </a:lnTo>
                  <a:lnTo>
                    <a:pt x="222" y="199"/>
                  </a:lnTo>
                  <a:lnTo>
                    <a:pt x="255" y="198"/>
                  </a:lnTo>
                  <a:lnTo>
                    <a:pt x="290" y="194"/>
                  </a:lnTo>
                  <a:lnTo>
                    <a:pt x="290" y="194"/>
                  </a:lnTo>
                  <a:lnTo>
                    <a:pt x="324" y="187"/>
                  </a:lnTo>
                  <a:lnTo>
                    <a:pt x="357" y="179"/>
                  </a:lnTo>
                  <a:lnTo>
                    <a:pt x="388" y="169"/>
                  </a:lnTo>
                  <a:lnTo>
                    <a:pt x="415" y="159"/>
                  </a:lnTo>
                  <a:lnTo>
                    <a:pt x="441" y="150"/>
                  </a:lnTo>
                  <a:lnTo>
                    <a:pt x="465" y="138"/>
                  </a:lnTo>
                  <a:lnTo>
                    <a:pt x="486" y="128"/>
                  </a:lnTo>
                  <a:lnTo>
                    <a:pt x="505" y="117"/>
                  </a:lnTo>
                  <a:lnTo>
                    <a:pt x="536" y="97"/>
                  </a:lnTo>
                  <a:lnTo>
                    <a:pt x="557" y="80"/>
                  </a:lnTo>
                  <a:lnTo>
                    <a:pt x="572" y="68"/>
                  </a:lnTo>
                  <a:lnTo>
                    <a:pt x="576" y="64"/>
                  </a:lnTo>
                  <a:lnTo>
                    <a:pt x="553" y="22"/>
                  </a:lnTo>
                  <a:lnTo>
                    <a:pt x="437" y="0"/>
                  </a:lnTo>
                  <a:lnTo>
                    <a:pt x="437" y="0"/>
                  </a:lnTo>
                  <a:lnTo>
                    <a:pt x="412" y="17"/>
                  </a:lnTo>
                  <a:lnTo>
                    <a:pt x="385" y="34"/>
                  </a:lnTo>
                  <a:lnTo>
                    <a:pt x="351" y="56"/>
                  </a:lnTo>
                  <a:lnTo>
                    <a:pt x="311" y="77"/>
                  </a:lnTo>
                  <a:lnTo>
                    <a:pt x="290" y="87"/>
                  </a:lnTo>
                  <a:lnTo>
                    <a:pt x="267" y="95"/>
                  </a:lnTo>
                  <a:lnTo>
                    <a:pt x="245" y="104"/>
                  </a:lnTo>
                  <a:lnTo>
                    <a:pt x="222" y="111"/>
                  </a:lnTo>
                  <a:lnTo>
                    <a:pt x="199" y="117"/>
                  </a:lnTo>
                  <a:lnTo>
                    <a:pt x="176" y="121"/>
                  </a:lnTo>
                  <a:lnTo>
                    <a:pt x="176" y="121"/>
                  </a:lnTo>
                  <a:lnTo>
                    <a:pt x="98" y="130"/>
                  </a:lnTo>
                  <a:lnTo>
                    <a:pt x="43" y="135"/>
                  </a:lnTo>
                  <a:lnTo>
                    <a:pt x="11" y="137"/>
                  </a:lnTo>
                  <a:lnTo>
                    <a:pt x="0" y="137"/>
                  </a:lnTo>
                  <a:lnTo>
                    <a:pt x="0" y="13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4">
              <a:extLst>
                <a:ext uri="{FF2B5EF4-FFF2-40B4-BE49-F238E27FC236}">
                  <a16:creationId xmlns:a16="http://schemas.microsoft.com/office/drawing/2014/main" id="{C677CD9C-AF6F-4B55-B2A4-D6C75A12DC64}"/>
                </a:ext>
              </a:extLst>
            </p:cNvPr>
            <p:cNvSpPr>
              <a:spLocks/>
            </p:cNvSpPr>
            <p:nvPr/>
          </p:nvSpPr>
          <p:spPr bwMode="auto">
            <a:xfrm>
              <a:off x="-7516813" y="3629025"/>
              <a:ext cx="936625" cy="284163"/>
            </a:xfrm>
            <a:custGeom>
              <a:avLst/>
              <a:gdLst>
                <a:gd name="T0" fmla="*/ 1180 w 1180"/>
                <a:gd name="T1" fmla="*/ 104 h 358"/>
                <a:gd name="T2" fmla="*/ 1180 w 1180"/>
                <a:gd name="T3" fmla="*/ 104 h 358"/>
                <a:gd name="T4" fmla="*/ 1165 w 1180"/>
                <a:gd name="T5" fmla="*/ 114 h 358"/>
                <a:gd name="T6" fmla="*/ 1127 w 1180"/>
                <a:gd name="T7" fmla="*/ 143 h 358"/>
                <a:gd name="T8" fmla="*/ 1099 w 1180"/>
                <a:gd name="T9" fmla="*/ 162 h 358"/>
                <a:gd name="T10" fmla="*/ 1066 w 1180"/>
                <a:gd name="T11" fmla="*/ 183 h 358"/>
                <a:gd name="T12" fmla="*/ 1028 w 1180"/>
                <a:gd name="T13" fmla="*/ 207 h 358"/>
                <a:gd name="T14" fmla="*/ 985 w 1180"/>
                <a:gd name="T15" fmla="*/ 230 h 358"/>
                <a:gd name="T16" fmla="*/ 939 w 1180"/>
                <a:gd name="T17" fmla="*/ 254 h 358"/>
                <a:gd name="T18" fmla="*/ 890 w 1180"/>
                <a:gd name="T19" fmla="*/ 277 h 358"/>
                <a:gd name="T20" fmla="*/ 837 w 1180"/>
                <a:gd name="T21" fmla="*/ 300 h 358"/>
                <a:gd name="T22" fmla="*/ 782 w 1180"/>
                <a:gd name="T23" fmla="*/ 318 h 358"/>
                <a:gd name="T24" fmla="*/ 753 w 1180"/>
                <a:gd name="T25" fmla="*/ 327 h 358"/>
                <a:gd name="T26" fmla="*/ 725 w 1180"/>
                <a:gd name="T27" fmla="*/ 335 h 358"/>
                <a:gd name="T28" fmla="*/ 695 w 1180"/>
                <a:gd name="T29" fmla="*/ 341 h 358"/>
                <a:gd name="T30" fmla="*/ 665 w 1180"/>
                <a:gd name="T31" fmla="*/ 347 h 358"/>
                <a:gd name="T32" fmla="*/ 634 w 1180"/>
                <a:gd name="T33" fmla="*/ 353 h 358"/>
                <a:gd name="T34" fmla="*/ 604 w 1180"/>
                <a:gd name="T35" fmla="*/ 355 h 358"/>
                <a:gd name="T36" fmla="*/ 573 w 1180"/>
                <a:gd name="T37" fmla="*/ 358 h 358"/>
                <a:gd name="T38" fmla="*/ 541 w 1180"/>
                <a:gd name="T39" fmla="*/ 358 h 358"/>
                <a:gd name="T40" fmla="*/ 541 w 1180"/>
                <a:gd name="T41" fmla="*/ 358 h 358"/>
                <a:gd name="T42" fmla="*/ 482 w 1180"/>
                <a:gd name="T43" fmla="*/ 357 h 358"/>
                <a:gd name="T44" fmla="*/ 425 w 1180"/>
                <a:gd name="T45" fmla="*/ 353 h 358"/>
                <a:gd name="T46" fmla="*/ 369 w 1180"/>
                <a:gd name="T47" fmla="*/ 345 h 358"/>
                <a:gd name="T48" fmla="*/ 318 w 1180"/>
                <a:gd name="T49" fmla="*/ 335 h 358"/>
                <a:gd name="T50" fmla="*/ 271 w 1180"/>
                <a:gd name="T51" fmla="*/ 324 h 358"/>
                <a:gd name="T52" fmla="*/ 227 w 1180"/>
                <a:gd name="T53" fmla="*/ 313 h 358"/>
                <a:gd name="T54" fmla="*/ 186 w 1180"/>
                <a:gd name="T55" fmla="*/ 298 h 358"/>
                <a:gd name="T56" fmla="*/ 147 w 1180"/>
                <a:gd name="T57" fmla="*/ 286 h 358"/>
                <a:gd name="T58" fmla="*/ 115 w 1180"/>
                <a:gd name="T59" fmla="*/ 271 h 358"/>
                <a:gd name="T60" fmla="*/ 85 w 1180"/>
                <a:gd name="T61" fmla="*/ 259 h 358"/>
                <a:gd name="T62" fmla="*/ 59 w 1180"/>
                <a:gd name="T63" fmla="*/ 246 h 358"/>
                <a:gd name="T64" fmla="*/ 38 w 1180"/>
                <a:gd name="T65" fmla="*/ 234 h 358"/>
                <a:gd name="T66" fmla="*/ 9 w 1180"/>
                <a:gd name="T67" fmla="*/ 219 h 358"/>
                <a:gd name="T68" fmla="*/ 0 w 1180"/>
                <a:gd name="T69" fmla="*/ 212 h 358"/>
                <a:gd name="T70" fmla="*/ 0 w 1180"/>
                <a:gd name="T71" fmla="*/ 212 h 358"/>
                <a:gd name="T72" fmla="*/ 24 w 1180"/>
                <a:gd name="T73" fmla="*/ 215 h 358"/>
                <a:gd name="T74" fmla="*/ 89 w 1180"/>
                <a:gd name="T75" fmla="*/ 220 h 358"/>
                <a:gd name="T76" fmla="*/ 137 w 1180"/>
                <a:gd name="T77" fmla="*/ 225 h 358"/>
                <a:gd name="T78" fmla="*/ 196 w 1180"/>
                <a:gd name="T79" fmla="*/ 226 h 358"/>
                <a:gd name="T80" fmla="*/ 263 w 1180"/>
                <a:gd name="T81" fmla="*/ 229 h 358"/>
                <a:gd name="T82" fmla="*/ 338 w 1180"/>
                <a:gd name="T83" fmla="*/ 229 h 358"/>
                <a:gd name="T84" fmla="*/ 338 w 1180"/>
                <a:gd name="T85" fmla="*/ 229 h 358"/>
                <a:gd name="T86" fmla="*/ 358 w 1180"/>
                <a:gd name="T87" fmla="*/ 229 h 358"/>
                <a:gd name="T88" fmla="*/ 379 w 1180"/>
                <a:gd name="T89" fmla="*/ 226 h 358"/>
                <a:gd name="T90" fmla="*/ 400 w 1180"/>
                <a:gd name="T91" fmla="*/ 223 h 358"/>
                <a:gd name="T92" fmla="*/ 422 w 1180"/>
                <a:gd name="T93" fmla="*/ 219 h 358"/>
                <a:gd name="T94" fmla="*/ 467 w 1180"/>
                <a:gd name="T95" fmla="*/ 207 h 358"/>
                <a:gd name="T96" fmla="*/ 514 w 1180"/>
                <a:gd name="T97" fmla="*/ 193 h 358"/>
                <a:gd name="T98" fmla="*/ 561 w 1180"/>
                <a:gd name="T99" fmla="*/ 176 h 358"/>
                <a:gd name="T100" fmla="*/ 607 w 1180"/>
                <a:gd name="T101" fmla="*/ 156 h 358"/>
                <a:gd name="T102" fmla="*/ 652 w 1180"/>
                <a:gd name="T103" fmla="*/ 136 h 358"/>
                <a:gd name="T104" fmla="*/ 696 w 1180"/>
                <a:gd name="T105" fmla="*/ 115 h 358"/>
                <a:gd name="T106" fmla="*/ 737 w 1180"/>
                <a:gd name="T107" fmla="*/ 94 h 358"/>
                <a:gd name="T108" fmla="*/ 774 w 1180"/>
                <a:gd name="T109" fmla="*/ 72 h 358"/>
                <a:gd name="T110" fmla="*/ 838 w 1180"/>
                <a:gd name="T111" fmla="*/ 35 h 358"/>
                <a:gd name="T112" fmla="*/ 881 w 1180"/>
                <a:gd name="T113" fmla="*/ 10 h 358"/>
                <a:gd name="T114" fmla="*/ 895 w 1180"/>
                <a:gd name="T115" fmla="*/ 0 h 358"/>
                <a:gd name="T116" fmla="*/ 1161 w 1180"/>
                <a:gd name="T117" fmla="*/ 68 h 358"/>
                <a:gd name="T118" fmla="*/ 1180 w 1180"/>
                <a:gd name="T119" fmla="*/ 10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0" h="358">
                  <a:moveTo>
                    <a:pt x="1180" y="104"/>
                  </a:moveTo>
                  <a:lnTo>
                    <a:pt x="1180" y="104"/>
                  </a:lnTo>
                  <a:lnTo>
                    <a:pt x="1165" y="114"/>
                  </a:lnTo>
                  <a:lnTo>
                    <a:pt x="1127" y="143"/>
                  </a:lnTo>
                  <a:lnTo>
                    <a:pt x="1099" y="162"/>
                  </a:lnTo>
                  <a:lnTo>
                    <a:pt x="1066" y="183"/>
                  </a:lnTo>
                  <a:lnTo>
                    <a:pt x="1028" y="207"/>
                  </a:lnTo>
                  <a:lnTo>
                    <a:pt x="985" y="230"/>
                  </a:lnTo>
                  <a:lnTo>
                    <a:pt x="939" y="254"/>
                  </a:lnTo>
                  <a:lnTo>
                    <a:pt x="890" y="277"/>
                  </a:lnTo>
                  <a:lnTo>
                    <a:pt x="837" y="300"/>
                  </a:lnTo>
                  <a:lnTo>
                    <a:pt x="782" y="318"/>
                  </a:lnTo>
                  <a:lnTo>
                    <a:pt x="753" y="327"/>
                  </a:lnTo>
                  <a:lnTo>
                    <a:pt x="725" y="335"/>
                  </a:lnTo>
                  <a:lnTo>
                    <a:pt x="695" y="341"/>
                  </a:lnTo>
                  <a:lnTo>
                    <a:pt x="665" y="347"/>
                  </a:lnTo>
                  <a:lnTo>
                    <a:pt x="634" y="353"/>
                  </a:lnTo>
                  <a:lnTo>
                    <a:pt x="604" y="355"/>
                  </a:lnTo>
                  <a:lnTo>
                    <a:pt x="573" y="358"/>
                  </a:lnTo>
                  <a:lnTo>
                    <a:pt x="541" y="358"/>
                  </a:lnTo>
                  <a:lnTo>
                    <a:pt x="541" y="358"/>
                  </a:lnTo>
                  <a:lnTo>
                    <a:pt x="482" y="357"/>
                  </a:lnTo>
                  <a:lnTo>
                    <a:pt x="425" y="353"/>
                  </a:lnTo>
                  <a:lnTo>
                    <a:pt x="369" y="345"/>
                  </a:lnTo>
                  <a:lnTo>
                    <a:pt x="318" y="335"/>
                  </a:lnTo>
                  <a:lnTo>
                    <a:pt x="271" y="324"/>
                  </a:lnTo>
                  <a:lnTo>
                    <a:pt x="227" y="313"/>
                  </a:lnTo>
                  <a:lnTo>
                    <a:pt x="186" y="298"/>
                  </a:lnTo>
                  <a:lnTo>
                    <a:pt x="147" y="286"/>
                  </a:lnTo>
                  <a:lnTo>
                    <a:pt x="115" y="271"/>
                  </a:lnTo>
                  <a:lnTo>
                    <a:pt x="85" y="259"/>
                  </a:lnTo>
                  <a:lnTo>
                    <a:pt x="59" y="246"/>
                  </a:lnTo>
                  <a:lnTo>
                    <a:pt x="38" y="234"/>
                  </a:lnTo>
                  <a:lnTo>
                    <a:pt x="9" y="219"/>
                  </a:lnTo>
                  <a:lnTo>
                    <a:pt x="0" y="212"/>
                  </a:lnTo>
                  <a:lnTo>
                    <a:pt x="0" y="212"/>
                  </a:lnTo>
                  <a:lnTo>
                    <a:pt x="24" y="215"/>
                  </a:lnTo>
                  <a:lnTo>
                    <a:pt x="89" y="220"/>
                  </a:lnTo>
                  <a:lnTo>
                    <a:pt x="137" y="225"/>
                  </a:lnTo>
                  <a:lnTo>
                    <a:pt x="196" y="226"/>
                  </a:lnTo>
                  <a:lnTo>
                    <a:pt x="263" y="229"/>
                  </a:lnTo>
                  <a:lnTo>
                    <a:pt x="338" y="229"/>
                  </a:lnTo>
                  <a:lnTo>
                    <a:pt x="338" y="229"/>
                  </a:lnTo>
                  <a:lnTo>
                    <a:pt x="358" y="229"/>
                  </a:lnTo>
                  <a:lnTo>
                    <a:pt x="379" y="226"/>
                  </a:lnTo>
                  <a:lnTo>
                    <a:pt x="400" y="223"/>
                  </a:lnTo>
                  <a:lnTo>
                    <a:pt x="422" y="219"/>
                  </a:lnTo>
                  <a:lnTo>
                    <a:pt x="467" y="207"/>
                  </a:lnTo>
                  <a:lnTo>
                    <a:pt x="514" y="193"/>
                  </a:lnTo>
                  <a:lnTo>
                    <a:pt x="561" y="176"/>
                  </a:lnTo>
                  <a:lnTo>
                    <a:pt x="607" y="156"/>
                  </a:lnTo>
                  <a:lnTo>
                    <a:pt x="652" y="136"/>
                  </a:lnTo>
                  <a:lnTo>
                    <a:pt x="696" y="115"/>
                  </a:lnTo>
                  <a:lnTo>
                    <a:pt x="737" y="94"/>
                  </a:lnTo>
                  <a:lnTo>
                    <a:pt x="774" y="72"/>
                  </a:lnTo>
                  <a:lnTo>
                    <a:pt x="838" y="35"/>
                  </a:lnTo>
                  <a:lnTo>
                    <a:pt x="881" y="10"/>
                  </a:lnTo>
                  <a:lnTo>
                    <a:pt x="895" y="0"/>
                  </a:lnTo>
                  <a:lnTo>
                    <a:pt x="1161" y="68"/>
                  </a:lnTo>
                  <a:lnTo>
                    <a:pt x="1180" y="104"/>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5">
              <a:extLst>
                <a:ext uri="{FF2B5EF4-FFF2-40B4-BE49-F238E27FC236}">
                  <a16:creationId xmlns:a16="http://schemas.microsoft.com/office/drawing/2014/main" id="{07051208-FDA1-4B09-9CA2-30DA6266B9A5}"/>
                </a:ext>
              </a:extLst>
            </p:cNvPr>
            <p:cNvSpPr>
              <a:spLocks/>
            </p:cNvSpPr>
            <p:nvPr/>
          </p:nvSpPr>
          <p:spPr bwMode="auto">
            <a:xfrm>
              <a:off x="-7766050" y="4035425"/>
              <a:ext cx="1420812" cy="393700"/>
            </a:xfrm>
            <a:custGeom>
              <a:avLst/>
              <a:gdLst>
                <a:gd name="T0" fmla="*/ 0 w 1790"/>
                <a:gd name="T1" fmla="*/ 263 h 496"/>
                <a:gd name="T2" fmla="*/ 66 w 1790"/>
                <a:gd name="T3" fmla="*/ 300 h 496"/>
                <a:gd name="T4" fmla="*/ 144 w 1790"/>
                <a:gd name="T5" fmla="*/ 337 h 496"/>
                <a:gd name="T6" fmla="*/ 248 w 1790"/>
                <a:gd name="T7" fmla="*/ 380 h 496"/>
                <a:gd name="T8" fmla="*/ 373 w 1790"/>
                <a:gd name="T9" fmla="*/ 422 h 496"/>
                <a:gd name="T10" fmla="*/ 519 w 1790"/>
                <a:gd name="T11" fmla="*/ 459 h 496"/>
                <a:gd name="T12" fmla="*/ 597 w 1790"/>
                <a:gd name="T13" fmla="*/ 475 h 496"/>
                <a:gd name="T14" fmla="*/ 681 w 1790"/>
                <a:gd name="T15" fmla="*/ 486 h 496"/>
                <a:gd name="T16" fmla="*/ 767 w 1790"/>
                <a:gd name="T17" fmla="*/ 493 h 496"/>
                <a:gd name="T18" fmla="*/ 856 w 1790"/>
                <a:gd name="T19" fmla="*/ 496 h 496"/>
                <a:gd name="T20" fmla="*/ 900 w 1790"/>
                <a:gd name="T21" fmla="*/ 495 h 496"/>
                <a:gd name="T22" fmla="*/ 990 w 1790"/>
                <a:gd name="T23" fmla="*/ 488 h 496"/>
                <a:gd name="T24" fmla="*/ 1078 w 1790"/>
                <a:gd name="T25" fmla="*/ 474 h 496"/>
                <a:gd name="T26" fmla="*/ 1163 w 1790"/>
                <a:gd name="T27" fmla="*/ 454 h 496"/>
                <a:gd name="T28" fmla="*/ 1246 w 1790"/>
                <a:gd name="T29" fmla="*/ 428 h 496"/>
                <a:gd name="T30" fmla="*/ 1325 w 1790"/>
                <a:gd name="T31" fmla="*/ 400 h 496"/>
                <a:gd name="T32" fmla="*/ 1401 w 1790"/>
                <a:gd name="T33" fmla="*/ 370 h 496"/>
                <a:gd name="T34" fmla="*/ 1503 w 1790"/>
                <a:gd name="T35" fmla="*/ 320 h 496"/>
                <a:gd name="T36" fmla="*/ 1621 w 1790"/>
                <a:gd name="T37" fmla="*/ 256 h 496"/>
                <a:gd name="T38" fmla="*/ 1712 w 1790"/>
                <a:gd name="T39" fmla="*/ 199 h 496"/>
                <a:gd name="T40" fmla="*/ 1770 w 1790"/>
                <a:gd name="T41" fmla="*/ 159 h 496"/>
                <a:gd name="T42" fmla="*/ 1762 w 1790"/>
                <a:gd name="T43" fmla="*/ 91 h 496"/>
                <a:gd name="T44" fmla="*/ 1358 w 1790"/>
                <a:gd name="T45" fmla="*/ 0 h 496"/>
                <a:gd name="T46" fmla="*/ 1290 w 1790"/>
                <a:gd name="T47" fmla="*/ 44 h 496"/>
                <a:gd name="T48" fmla="*/ 1212 w 1790"/>
                <a:gd name="T49" fmla="*/ 91 h 496"/>
                <a:gd name="T50" fmla="*/ 1109 w 1790"/>
                <a:gd name="T51" fmla="*/ 144 h 496"/>
                <a:gd name="T52" fmla="*/ 988 w 1790"/>
                <a:gd name="T53" fmla="*/ 196 h 496"/>
                <a:gd name="T54" fmla="*/ 888 w 1790"/>
                <a:gd name="T55" fmla="*/ 232 h 496"/>
                <a:gd name="T56" fmla="*/ 815 w 1790"/>
                <a:gd name="T57" fmla="*/ 253 h 496"/>
                <a:gd name="T58" fmla="*/ 741 w 1790"/>
                <a:gd name="T59" fmla="*/ 269 h 496"/>
                <a:gd name="T60" fmla="*/ 664 w 1790"/>
                <a:gd name="T61" fmla="*/ 282 h 496"/>
                <a:gd name="T62" fmla="*/ 588 w 1790"/>
                <a:gd name="T63" fmla="*/ 287 h 496"/>
                <a:gd name="T64" fmla="*/ 548 w 1790"/>
                <a:gd name="T65" fmla="*/ 289 h 496"/>
                <a:gd name="T66" fmla="*/ 286 w 1790"/>
                <a:gd name="T67" fmla="*/ 284 h 496"/>
                <a:gd name="T68" fmla="*/ 117 w 1790"/>
                <a:gd name="T69" fmla="*/ 276 h 496"/>
                <a:gd name="T70" fmla="*/ 27 w 1790"/>
                <a:gd name="T71" fmla="*/ 267 h 496"/>
                <a:gd name="T72" fmla="*/ 0 w 1790"/>
                <a:gd name="T73" fmla="*/ 263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496">
                  <a:moveTo>
                    <a:pt x="0" y="263"/>
                  </a:moveTo>
                  <a:lnTo>
                    <a:pt x="0" y="263"/>
                  </a:lnTo>
                  <a:lnTo>
                    <a:pt x="17" y="273"/>
                  </a:lnTo>
                  <a:lnTo>
                    <a:pt x="66" y="300"/>
                  </a:lnTo>
                  <a:lnTo>
                    <a:pt x="101" y="317"/>
                  </a:lnTo>
                  <a:lnTo>
                    <a:pt x="144" y="337"/>
                  </a:lnTo>
                  <a:lnTo>
                    <a:pt x="192" y="358"/>
                  </a:lnTo>
                  <a:lnTo>
                    <a:pt x="248" y="380"/>
                  </a:lnTo>
                  <a:lnTo>
                    <a:pt x="307" y="401"/>
                  </a:lnTo>
                  <a:lnTo>
                    <a:pt x="373" y="422"/>
                  </a:lnTo>
                  <a:lnTo>
                    <a:pt x="444" y="442"/>
                  </a:lnTo>
                  <a:lnTo>
                    <a:pt x="519" y="459"/>
                  </a:lnTo>
                  <a:lnTo>
                    <a:pt x="558" y="468"/>
                  </a:lnTo>
                  <a:lnTo>
                    <a:pt x="597" y="475"/>
                  </a:lnTo>
                  <a:lnTo>
                    <a:pt x="639" y="481"/>
                  </a:lnTo>
                  <a:lnTo>
                    <a:pt x="681" y="486"/>
                  </a:lnTo>
                  <a:lnTo>
                    <a:pt x="724" y="491"/>
                  </a:lnTo>
                  <a:lnTo>
                    <a:pt x="767" y="493"/>
                  </a:lnTo>
                  <a:lnTo>
                    <a:pt x="811" y="495"/>
                  </a:lnTo>
                  <a:lnTo>
                    <a:pt x="856" y="496"/>
                  </a:lnTo>
                  <a:lnTo>
                    <a:pt x="856" y="496"/>
                  </a:lnTo>
                  <a:lnTo>
                    <a:pt x="900" y="495"/>
                  </a:lnTo>
                  <a:lnTo>
                    <a:pt x="946" y="492"/>
                  </a:lnTo>
                  <a:lnTo>
                    <a:pt x="990" y="488"/>
                  </a:lnTo>
                  <a:lnTo>
                    <a:pt x="1034" y="481"/>
                  </a:lnTo>
                  <a:lnTo>
                    <a:pt x="1078" y="474"/>
                  </a:lnTo>
                  <a:lnTo>
                    <a:pt x="1121" y="464"/>
                  </a:lnTo>
                  <a:lnTo>
                    <a:pt x="1163" y="454"/>
                  </a:lnTo>
                  <a:lnTo>
                    <a:pt x="1205" y="441"/>
                  </a:lnTo>
                  <a:lnTo>
                    <a:pt x="1246" y="428"/>
                  </a:lnTo>
                  <a:lnTo>
                    <a:pt x="1286" y="415"/>
                  </a:lnTo>
                  <a:lnTo>
                    <a:pt x="1325" y="400"/>
                  </a:lnTo>
                  <a:lnTo>
                    <a:pt x="1364" y="385"/>
                  </a:lnTo>
                  <a:lnTo>
                    <a:pt x="1401" y="370"/>
                  </a:lnTo>
                  <a:lnTo>
                    <a:pt x="1436" y="353"/>
                  </a:lnTo>
                  <a:lnTo>
                    <a:pt x="1503" y="320"/>
                  </a:lnTo>
                  <a:lnTo>
                    <a:pt x="1566" y="287"/>
                  </a:lnTo>
                  <a:lnTo>
                    <a:pt x="1621" y="256"/>
                  </a:lnTo>
                  <a:lnTo>
                    <a:pt x="1671" y="226"/>
                  </a:lnTo>
                  <a:lnTo>
                    <a:pt x="1712" y="199"/>
                  </a:lnTo>
                  <a:lnTo>
                    <a:pt x="1745" y="178"/>
                  </a:lnTo>
                  <a:lnTo>
                    <a:pt x="1770" y="159"/>
                  </a:lnTo>
                  <a:lnTo>
                    <a:pt x="1790" y="145"/>
                  </a:lnTo>
                  <a:lnTo>
                    <a:pt x="1762" y="91"/>
                  </a:lnTo>
                  <a:lnTo>
                    <a:pt x="1358" y="0"/>
                  </a:lnTo>
                  <a:lnTo>
                    <a:pt x="1358" y="0"/>
                  </a:lnTo>
                  <a:lnTo>
                    <a:pt x="1340" y="11"/>
                  </a:lnTo>
                  <a:lnTo>
                    <a:pt x="1290" y="44"/>
                  </a:lnTo>
                  <a:lnTo>
                    <a:pt x="1254" y="67"/>
                  </a:lnTo>
                  <a:lnTo>
                    <a:pt x="1212" y="91"/>
                  </a:lnTo>
                  <a:lnTo>
                    <a:pt x="1163" y="117"/>
                  </a:lnTo>
                  <a:lnTo>
                    <a:pt x="1109" y="144"/>
                  </a:lnTo>
                  <a:lnTo>
                    <a:pt x="1051" y="171"/>
                  </a:lnTo>
                  <a:lnTo>
                    <a:pt x="988" y="196"/>
                  </a:lnTo>
                  <a:lnTo>
                    <a:pt x="922" y="220"/>
                  </a:lnTo>
                  <a:lnTo>
                    <a:pt x="888" y="232"/>
                  </a:lnTo>
                  <a:lnTo>
                    <a:pt x="852" y="243"/>
                  </a:lnTo>
                  <a:lnTo>
                    <a:pt x="815" y="253"/>
                  </a:lnTo>
                  <a:lnTo>
                    <a:pt x="778" y="262"/>
                  </a:lnTo>
                  <a:lnTo>
                    <a:pt x="741" y="269"/>
                  </a:lnTo>
                  <a:lnTo>
                    <a:pt x="703" y="276"/>
                  </a:lnTo>
                  <a:lnTo>
                    <a:pt x="664" y="282"/>
                  </a:lnTo>
                  <a:lnTo>
                    <a:pt x="626" y="284"/>
                  </a:lnTo>
                  <a:lnTo>
                    <a:pt x="588" y="287"/>
                  </a:lnTo>
                  <a:lnTo>
                    <a:pt x="548" y="289"/>
                  </a:lnTo>
                  <a:lnTo>
                    <a:pt x="548" y="289"/>
                  </a:lnTo>
                  <a:lnTo>
                    <a:pt x="404" y="287"/>
                  </a:lnTo>
                  <a:lnTo>
                    <a:pt x="286" y="284"/>
                  </a:lnTo>
                  <a:lnTo>
                    <a:pt x="191" y="280"/>
                  </a:lnTo>
                  <a:lnTo>
                    <a:pt x="117" y="276"/>
                  </a:lnTo>
                  <a:lnTo>
                    <a:pt x="63" y="272"/>
                  </a:lnTo>
                  <a:lnTo>
                    <a:pt x="27" y="267"/>
                  </a:lnTo>
                  <a:lnTo>
                    <a:pt x="0" y="263"/>
                  </a:lnTo>
                  <a:lnTo>
                    <a:pt x="0" y="26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
              <a:extLst>
                <a:ext uri="{FF2B5EF4-FFF2-40B4-BE49-F238E27FC236}">
                  <a16:creationId xmlns:a16="http://schemas.microsoft.com/office/drawing/2014/main" id="{4D7E5AD7-6F04-418A-AF3A-418475CD7C34}"/>
                </a:ext>
              </a:extLst>
            </p:cNvPr>
            <p:cNvSpPr>
              <a:spLocks/>
            </p:cNvSpPr>
            <p:nvPr/>
          </p:nvSpPr>
          <p:spPr bwMode="auto">
            <a:xfrm>
              <a:off x="-8007350" y="4435475"/>
              <a:ext cx="1897062" cy="433388"/>
            </a:xfrm>
            <a:custGeom>
              <a:avLst/>
              <a:gdLst>
                <a:gd name="T0" fmla="*/ 2390 w 2390"/>
                <a:gd name="T1" fmla="*/ 192 h 545"/>
                <a:gd name="T2" fmla="*/ 2332 w 2390"/>
                <a:gd name="T3" fmla="*/ 225 h 545"/>
                <a:gd name="T4" fmla="*/ 2232 w 2390"/>
                <a:gd name="T5" fmla="*/ 273 h 545"/>
                <a:gd name="T6" fmla="*/ 2090 w 2390"/>
                <a:gd name="T7" fmla="*/ 336 h 545"/>
                <a:gd name="T8" fmla="*/ 1959 w 2390"/>
                <a:gd name="T9" fmla="*/ 384 h 545"/>
                <a:gd name="T10" fmla="*/ 1860 w 2390"/>
                <a:gd name="T11" fmla="*/ 417 h 545"/>
                <a:gd name="T12" fmla="*/ 1755 w 2390"/>
                <a:gd name="T13" fmla="*/ 448 h 545"/>
                <a:gd name="T14" fmla="*/ 1639 w 2390"/>
                <a:gd name="T15" fmla="*/ 476 h 545"/>
                <a:gd name="T16" fmla="*/ 1520 w 2390"/>
                <a:gd name="T17" fmla="*/ 501 h 545"/>
                <a:gd name="T18" fmla="*/ 1393 w 2390"/>
                <a:gd name="T19" fmla="*/ 522 h 545"/>
                <a:gd name="T20" fmla="*/ 1261 w 2390"/>
                <a:gd name="T21" fmla="*/ 536 h 545"/>
                <a:gd name="T22" fmla="*/ 1123 w 2390"/>
                <a:gd name="T23" fmla="*/ 543 h 545"/>
                <a:gd name="T24" fmla="*/ 1054 w 2390"/>
                <a:gd name="T25" fmla="*/ 545 h 545"/>
                <a:gd name="T26" fmla="*/ 917 w 2390"/>
                <a:gd name="T27" fmla="*/ 542 h 545"/>
                <a:gd name="T28" fmla="*/ 791 w 2390"/>
                <a:gd name="T29" fmla="*/ 533 h 545"/>
                <a:gd name="T30" fmla="*/ 675 w 2390"/>
                <a:gd name="T31" fmla="*/ 522 h 545"/>
                <a:gd name="T32" fmla="*/ 570 w 2390"/>
                <a:gd name="T33" fmla="*/ 506 h 545"/>
                <a:gd name="T34" fmla="*/ 473 w 2390"/>
                <a:gd name="T35" fmla="*/ 488 h 545"/>
                <a:gd name="T36" fmla="*/ 388 w 2390"/>
                <a:gd name="T37" fmla="*/ 468 h 545"/>
                <a:gd name="T38" fmla="*/ 311 w 2390"/>
                <a:gd name="T39" fmla="*/ 445 h 545"/>
                <a:gd name="T40" fmla="*/ 185 w 2390"/>
                <a:gd name="T41" fmla="*/ 400 h 545"/>
                <a:gd name="T42" fmla="*/ 92 w 2390"/>
                <a:gd name="T43" fmla="*/ 357 h 545"/>
                <a:gd name="T44" fmla="*/ 33 w 2390"/>
                <a:gd name="T45" fmla="*/ 323 h 545"/>
                <a:gd name="T46" fmla="*/ 0 w 2390"/>
                <a:gd name="T47" fmla="*/ 301 h 545"/>
                <a:gd name="T48" fmla="*/ 13 w 2390"/>
                <a:gd name="T49" fmla="*/ 304 h 545"/>
                <a:gd name="T50" fmla="*/ 78 w 2390"/>
                <a:gd name="T51" fmla="*/ 320 h 545"/>
                <a:gd name="T52" fmla="*/ 152 w 2390"/>
                <a:gd name="T53" fmla="*/ 334 h 545"/>
                <a:gd name="T54" fmla="*/ 252 w 2390"/>
                <a:gd name="T55" fmla="*/ 345 h 545"/>
                <a:gd name="T56" fmla="*/ 377 w 2390"/>
                <a:gd name="T57" fmla="*/ 355 h 545"/>
                <a:gd name="T58" fmla="*/ 526 w 2390"/>
                <a:gd name="T59" fmla="*/ 357 h 545"/>
                <a:gd name="T60" fmla="*/ 701 w 2390"/>
                <a:gd name="T61" fmla="*/ 351 h 545"/>
                <a:gd name="T62" fmla="*/ 798 w 2390"/>
                <a:gd name="T63" fmla="*/ 344 h 545"/>
                <a:gd name="T64" fmla="*/ 897 w 2390"/>
                <a:gd name="T65" fmla="*/ 331 h 545"/>
                <a:gd name="T66" fmla="*/ 995 w 2390"/>
                <a:gd name="T67" fmla="*/ 314 h 545"/>
                <a:gd name="T68" fmla="*/ 1091 w 2390"/>
                <a:gd name="T69" fmla="*/ 294 h 545"/>
                <a:gd name="T70" fmla="*/ 1182 w 2390"/>
                <a:gd name="T71" fmla="*/ 270 h 545"/>
                <a:gd name="T72" fmla="*/ 1270 w 2390"/>
                <a:gd name="T73" fmla="*/ 243 h 545"/>
                <a:gd name="T74" fmla="*/ 1430 w 2390"/>
                <a:gd name="T75" fmla="*/ 183 h 545"/>
                <a:gd name="T76" fmla="*/ 1570 w 2390"/>
                <a:gd name="T77" fmla="*/ 124 h 545"/>
                <a:gd name="T78" fmla="*/ 1681 w 2390"/>
                <a:gd name="T79" fmla="*/ 70 h 545"/>
                <a:gd name="T80" fmla="*/ 1786 w 2390"/>
                <a:gd name="T81" fmla="*/ 13 h 545"/>
                <a:gd name="T82" fmla="*/ 2372 w 2390"/>
                <a:gd name="T83" fmla="*/ 15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0" h="545">
                  <a:moveTo>
                    <a:pt x="2390" y="192"/>
                  </a:moveTo>
                  <a:lnTo>
                    <a:pt x="2390" y="192"/>
                  </a:lnTo>
                  <a:lnTo>
                    <a:pt x="2363" y="206"/>
                  </a:lnTo>
                  <a:lnTo>
                    <a:pt x="2332" y="225"/>
                  </a:lnTo>
                  <a:lnTo>
                    <a:pt x="2288" y="247"/>
                  </a:lnTo>
                  <a:lnTo>
                    <a:pt x="2232" y="273"/>
                  </a:lnTo>
                  <a:lnTo>
                    <a:pt x="2167" y="303"/>
                  </a:lnTo>
                  <a:lnTo>
                    <a:pt x="2090" y="336"/>
                  </a:lnTo>
                  <a:lnTo>
                    <a:pt x="2005" y="368"/>
                  </a:lnTo>
                  <a:lnTo>
                    <a:pt x="1959" y="384"/>
                  </a:lnTo>
                  <a:lnTo>
                    <a:pt x="1911" y="401"/>
                  </a:lnTo>
                  <a:lnTo>
                    <a:pt x="1860" y="417"/>
                  </a:lnTo>
                  <a:lnTo>
                    <a:pt x="1809" y="432"/>
                  </a:lnTo>
                  <a:lnTo>
                    <a:pt x="1755" y="448"/>
                  </a:lnTo>
                  <a:lnTo>
                    <a:pt x="1698" y="462"/>
                  </a:lnTo>
                  <a:lnTo>
                    <a:pt x="1639" y="476"/>
                  </a:lnTo>
                  <a:lnTo>
                    <a:pt x="1581" y="489"/>
                  </a:lnTo>
                  <a:lnTo>
                    <a:pt x="1520" y="501"/>
                  </a:lnTo>
                  <a:lnTo>
                    <a:pt x="1457" y="512"/>
                  </a:lnTo>
                  <a:lnTo>
                    <a:pt x="1393" y="522"/>
                  </a:lnTo>
                  <a:lnTo>
                    <a:pt x="1328" y="529"/>
                  </a:lnTo>
                  <a:lnTo>
                    <a:pt x="1261" y="536"/>
                  </a:lnTo>
                  <a:lnTo>
                    <a:pt x="1193" y="540"/>
                  </a:lnTo>
                  <a:lnTo>
                    <a:pt x="1123" y="543"/>
                  </a:lnTo>
                  <a:lnTo>
                    <a:pt x="1054" y="545"/>
                  </a:lnTo>
                  <a:lnTo>
                    <a:pt x="1054" y="545"/>
                  </a:lnTo>
                  <a:lnTo>
                    <a:pt x="984" y="543"/>
                  </a:lnTo>
                  <a:lnTo>
                    <a:pt x="917" y="542"/>
                  </a:lnTo>
                  <a:lnTo>
                    <a:pt x="853" y="539"/>
                  </a:lnTo>
                  <a:lnTo>
                    <a:pt x="791" y="533"/>
                  </a:lnTo>
                  <a:lnTo>
                    <a:pt x="732" y="529"/>
                  </a:lnTo>
                  <a:lnTo>
                    <a:pt x="675" y="522"/>
                  </a:lnTo>
                  <a:lnTo>
                    <a:pt x="621" y="515"/>
                  </a:lnTo>
                  <a:lnTo>
                    <a:pt x="570" y="506"/>
                  </a:lnTo>
                  <a:lnTo>
                    <a:pt x="520" y="498"/>
                  </a:lnTo>
                  <a:lnTo>
                    <a:pt x="473" y="488"/>
                  </a:lnTo>
                  <a:lnTo>
                    <a:pt x="429" y="478"/>
                  </a:lnTo>
                  <a:lnTo>
                    <a:pt x="388" y="468"/>
                  </a:lnTo>
                  <a:lnTo>
                    <a:pt x="348" y="456"/>
                  </a:lnTo>
                  <a:lnTo>
                    <a:pt x="311" y="445"/>
                  </a:lnTo>
                  <a:lnTo>
                    <a:pt x="243" y="422"/>
                  </a:lnTo>
                  <a:lnTo>
                    <a:pt x="185" y="400"/>
                  </a:lnTo>
                  <a:lnTo>
                    <a:pt x="134" y="378"/>
                  </a:lnTo>
                  <a:lnTo>
                    <a:pt x="92" y="357"/>
                  </a:lnTo>
                  <a:lnTo>
                    <a:pt x="58" y="338"/>
                  </a:lnTo>
                  <a:lnTo>
                    <a:pt x="33" y="323"/>
                  </a:lnTo>
                  <a:lnTo>
                    <a:pt x="14" y="311"/>
                  </a:lnTo>
                  <a:lnTo>
                    <a:pt x="0" y="301"/>
                  </a:lnTo>
                  <a:lnTo>
                    <a:pt x="0" y="301"/>
                  </a:lnTo>
                  <a:lnTo>
                    <a:pt x="13" y="304"/>
                  </a:lnTo>
                  <a:lnTo>
                    <a:pt x="50" y="314"/>
                  </a:lnTo>
                  <a:lnTo>
                    <a:pt x="78" y="320"/>
                  </a:lnTo>
                  <a:lnTo>
                    <a:pt x="112" y="327"/>
                  </a:lnTo>
                  <a:lnTo>
                    <a:pt x="152" y="334"/>
                  </a:lnTo>
                  <a:lnTo>
                    <a:pt x="199" y="340"/>
                  </a:lnTo>
                  <a:lnTo>
                    <a:pt x="252" y="345"/>
                  </a:lnTo>
                  <a:lnTo>
                    <a:pt x="311" y="351"/>
                  </a:lnTo>
                  <a:lnTo>
                    <a:pt x="377" y="355"/>
                  </a:lnTo>
                  <a:lnTo>
                    <a:pt x="448" y="357"/>
                  </a:lnTo>
                  <a:lnTo>
                    <a:pt x="526" y="357"/>
                  </a:lnTo>
                  <a:lnTo>
                    <a:pt x="610" y="355"/>
                  </a:lnTo>
                  <a:lnTo>
                    <a:pt x="701" y="351"/>
                  </a:lnTo>
                  <a:lnTo>
                    <a:pt x="798" y="344"/>
                  </a:lnTo>
                  <a:lnTo>
                    <a:pt x="798" y="344"/>
                  </a:lnTo>
                  <a:lnTo>
                    <a:pt x="849" y="338"/>
                  </a:lnTo>
                  <a:lnTo>
                    <a:pt x="897" y="331"/>
                  </a:lnTo>
                  <a:lnTo>
                    <a:pt x="947" y="324"/>
                  </a:lnTo>
                  <a:lnTo>
                    <a:pt x="995" y="314"/>
                  </a:lnTo>
                  <a:lnTo>
                    <a:pt x="1044" y="304"/>
                  </a:lnTo>
                  <a:lnTo>
                    <a:pt x="1091" y="294"/>
                  </a:lnTo>
                  <a:lnTo>
                    <a:pt x="1136" y="281"/>
                  </a:lnTo>
                  <a:lnTo>
                    <a:pt x="1182" y="270"/>
                  </a:lnTo>
                  <a:lnTo>
                    <a:pt x="1226" y="256"/>
                  </a:lnTo>
                  <a:lnTo>
                    <a:pt x="1270" y="243"/>
                  </a:lnTo>
                  <a:lnTo>
                    <a:pt x="1352" y="213"/>
                  </a:lnTo>
                  <a:lnTo>
                    <a:pt x="1430" y="183"/>
                  </a:lnTo>
                  <a:lnTo>
                    <a:pt x="1503" y="153"/>
                  </a:lnTo>
                  <a:lnTo>
                    <a:pt x="1570" y="124"/>
                  </a:lnTo>
                  <a:lnTo>
                    <a:pt x="1628" y="95"/>
                  </a:lnTo>
                  <a:lnTo>
                    <a:pt x="1681" y="70"/>
                  </a:lnTo>
                  <a:lnTo>
                    <a:pt x="1725" y="47"/>
                  </a:lnTo>
                  <a:lnTo>
                    <a:pt x="1786" y="13"/>
                  </a:lnTo>
                  <a:lnTo>
                    <a:pt x="1807" y="0"/>
                  </a:lnTo>
                  <a:lnTo>
                    <a:pt x="2372" y="158"/>
                  </a:lnTo>
                  <a:lnTo>
                    <a:pt x="2390" y="192"/>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7">
              <a:extLst>
                <a:ext uri="{FF2B5EF4-FFF2-40B4-BE49-F238E27FC236}">
                  <a16:creationId xmlns:a16="http://schemas.microsoft.com/office/drawing/2014/main" id="{0C28A88B-95F8-48F9-AE3F-F3AAE45DDB04}"/>
                </a:ext>
              </a:extLst>
            </p:cNvPr>
            <p:cNvSpPr>
              <a:spLocks/>
            </p:cNvSpPr>
            <p:nvPr/>
          </p:nvSpPr>
          <p:spPr bwMode="auto">
            <a:xfrm>
              <a:off x="-6667500" y="4106863"/>
              <a:ext cx="557212" cy="481013"/>
            </a:xfrm>
            <a:custGeom>
              <a:avLst/>
              <a:gdLst>
                <a:gd name="T0" fmla="*/ 442 w 702"/>
                <a:gd name="T1" fmla="*/ 119 h 606"/>
                <a:gd name="T2" fmla="*/ 0 w 702"/>
                <a:gd name="T3" fmla="*/ 0 h 606"/>
                <a:gd name="T4" fmla="*/ 129 w 702"/>
                <a:gd name="T5" fmla="*/ 449 h 606"/>
                <a:gd name="T6" fmla="*/ 702 w 702"/>
                <a:gd name="T7" fmla="*/ 606 h 606"/>
                <a:gd name="T8" fmla="*/ 442 w 702"/>
                <a:gd name="T9" fmla="*/ 119 h 606"/>
              </a:gdLst>
              <a:ahLst/>
              <a:cxnLst>
                <a:cxn ang="0">
                  <a:pos x="T0" y="T1"/>
                </a:cxn>
                <a:cxn ang="0">
                  <a:pos x="T2" y="T3"/>
                </a:cxn>
                <a:cxn ang="0">
                  <a:pos x="T4" y="T5"/>
                </a:cxn>
                <a:cxn ang="0">
                  <a:pos x="T6" y="T7"/>
                </a:cxn>
                <a:cxn ang="0">
                  <a:pos x="T8" y="T9"/>
                </a:cxn>
              </a:cxnLst>
              <a:rect l="0" t="0" r="r" b="b"/>
              <a:pathLst>
                <a:path w="702" h="606">
                  <a:moveTo>
                    <a:pt x="442" y="119"/>
                  </a:moveTo>
                  <a:lnTo>
                    <a:pt x="0" y="0"/>
                  </a:lnTo>
                  <a:lnTo>
                    <a:pt x="129" y="449"/>
                  </a:lnTo>
                  <a:lnTo>
                    <a:pt x="702" y="606"/>
                  </a:lnTo>
                  <a:lnTo>
                    <a:pt x="442" y="11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8">
              <a:extLst>
                <a:ext uri="{FF2B5EF4-FFF2-40B4-BE49-F238E27FC236}">
                  <a16:creationId xmlns:a16="http://schemas.microsoft.com/office/drawing/2014/main" id="{E80D799F-E984-4BF3-A861-2D29A6851A53}"/>
                </a:ext>
              </a:extLst>
            </p:cNvPr>
            <p:cNvSpPr>
              <a:spLocks/>
            </p:cNvSpPr>
            <p:nvPr/>
          </p:nvSpPr>
          <p:spPr bwMode="auto">
            <a:xfrm>
              <a:off x="-6784975" y="3698875"/>
              <a:ext cx="439737" cy="450850"/>
            </a:xfrm>
            <a:custGeom>
              <a:avLst/>
              <a:gdLst>
                <a:gd name="T0" fmla="*/ 294 w 554"/>
                <a:gd name="T1" fmla="*/ 84 h 569"/>
                <a:gd name="T2" fmla="*/ 0 w 554"/>
                <a:gd name="T3" fmla="*/ 0 h 569"/>
                <a:gd name="T4" fmla="*/ 131 w 554"/>
                <a:gd name="T5" fmla="*/ 452 h 569"/>
                <a:gd name="T6" fmla="*/ 554 w 554"/>
                <a:gd name="T7" fmla="*/ 569 h 569"/>
                <a:gd name="T8" fmla="*/ 294 w 554"/>
                <a:gd name="T9" fmla="*/ 84 h 569"/>
              </a:gdLst>
              <a:ahLst/>
              <a:cxnLst>
                <a:cxn ang="0">
                  <a:pos x="T0" y="T1"/>
                </a:cxn>
                <a:cxn ang="0">
                  <a:pos x="T2" y="T3"/>
                </a:cxn>
                <a:cxn ang="0">
                  <a:pos x="T4" y="T5"/>
                </a:cxn>
                <a:cxn ang="0">
                  <a:pos x="T6" y="T7"/>
                </a:cxn>
                <a:cxn ang="0">
                  <a:pos x="T8" y="T9"/>
                </a:cxn>
              </a:cxnLst>
              <a:rect l="0" t="0" r="r" b="b"/>
              <a:pathLst>
                <a:path w="554" h="569">
                  <a:moveTo>
                    <a:pt x="294" y="84"/>
                  </a:moveTo>
                  <a:lnTo>
                    <a:pt x="0" y="0"/>
                  </a:lnTo>
                  <a:lnTo>
                    <a:pt x="131" y="452"/>
                  </a:lnTo>
                  <a:lnTo>
                    <a:pt x="554" y="569"/>
                  </a:lnTo>
                  <a:lnTo>
                    <a:pt x="294" y="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9">
              <a:extLst>
                <a:ext uri="{FF2B5EF4-FFF2-40B4-BE49-F238E27FC236}">
                  <a16:creationId xmlns:a16="http://schemas.microsoft.com/office/drawing/2014/main" id="{43944E7B-619D-4125-8AA7-282A95C137A9}"/>
                </a:ext>
              </a:extLst>
            </p:cNvPr>
            <p:cNvSpPr>
              <a:spLocks/>
            </p:cNvSpPr>
            <p:nvPr/>
          </p:nvSpPr>
          <p:spPr bwMode="auto">
            <a:xfrm>
              <a:off x="-7013575" y="2900363"/>
              <a:ext cx="206375" cy="387350"/>
            </a:xfrm>
            <a:custGeom>
              <a:avLst/>
              <a:gdLst>
                <a:gd name="T0" fmla="*/ 262 w 262"/>
                <a:gd name="T1" fmla="*/ 488 h 488"/>
                <a:gd name="T2" fmla="*/ 0 w 262"/>
                <a:gd name="T3" fmla="*/ 0 h 488"/>
                <a:gd name="T4" fmla="*/ 131 w 262"/>
                <a:gd name="T5" fmla="*/ 457 h 488"/>
                <a:gd name="T6" fmla="*/ 262 w 262"/>
                <a:gd name="T7" fmla="*/ 488 h 488"/>
              </a:gdLst>
              <a:ahLst/>
              <a:cxnLst>
                <a:cxn ang="0">
                  <a:pos x="T0" y="T1"/>
                </a:cxn>
                <a:cxn ang="0">
                  <a:pos x="T2" y="T3"/>
                </a:cxn>
                <a:cxn ang="0">
                  <a:pos x="T4" y="T5"/>
                </a:cxn>
                <a:cxn ang="0">
                  <a:pos x="T6" y="T7"/>
                </a:cxn>
              </a:cxnLst>
              <a:rect l="0" t="0" r="r" b="b"/>
              <a:pathLst>
                <a:path w="262" h="488">
                  <a:moveTo>
                    <a:pt x="262" y="488"/>
                  </a:moveTo>
                  <a:lnTo>
                    <a:pt x="0" y="0"/>
                  </a:lnTo>
                  <a:lnTo>
                    <a:pt x="131" y="457"/>
                  </a:lnTo>
                  <a:lnTo>
                    <a:pt x="262" y="48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0">
              <a:extLst>
                <a:ext uri="{FF2B5EF4-FFF2-40B4-BE49-F238E27FC236}">
                  <a16:creationId xmlns:a16="http://schemas.microsoft.com/office/drawing/2014/main" id="{7B1D1DA9-782E-4EA7-9BAA-E63B7A7FE33A}"/>
                </a:ext>
              </a:extLst>
            </p:cNvPr>
            <p:cNvSpPr>
              <a:spLocks/>
            </p:cNvSpPr>
            <p:nvPr/>
          </p:nvSpPr>
          <p:spPr bwMode="auto">
            <a:xfrm>
              <a:off x="-6897688" y="3303588"/>
              <a:ext cx="317500" cy="407988"/>
            </a:xfrm>
            <a:custGeom>
              <a:avLst/>
              <a:gdLst>
                <a:gd name="T0" fmla="*/ 146 w 401"/>
                <a:gd name="T1" fmla="*/ 40 h 514"/>
                <a:gd name="T2" fmla="*/ 0 w 401"/>
                <a:gd name="T3" fmla="*/ 0 h 514"/>
                <a:gd name="T4" fmla="*/ 0 w 401"/>
                <a:gd name="T5" fmla="*/ 0 h 514"/>
                <a:gd name="T6" fmla="*/ 126 w 401"/>
                <a:gd name="T7" fmla="*/ 444 h 514"/>
                <a:gd name="T8" fmla="*/ 401 w 401"/>
                <a:gd name="T9" fmla="*/ 514 h 514"/>
                <a:gd name="T10" fmla="*/ 146 w 401"/>
                <a:gd name="T11" fmla="*/ 40 h 514"/>
              </a:gdLst>
              <a:ahLst/>
              <a:cxnLst>
                <a:cxn ang="0">
                  <a:pos x="T0" y="T1"/>
                </a:cxn>
                <a:cxn ang="0">
                  <a:pos x="T2" y="T3"/>
                </a:cxn>
                <a:cxn ang="0">
                  <a:pos x="T4" y="T5"/>
                </a:cxn>
                <a:cxn ang="0">
                  <a:pos x="T6" y="T7"/>
                </a:cxn>
                <a:cxn ang="0">
                  <a:pos x="T8" y="T9"/>
                </a:cxn>
                <a:cxn ang="0">
                  <a:pos x="T10" y="T11"/>
                </a:cxn>
              </a:cxnLst>
              <a:rect l="0" t="0" r="r" b="b"/>
              <a:pathLst>
                <a:path w="401" h="514">
                  <a:moveTo>
                    <a:pt x="146" y="40"/>
                  </a:moveTo>
                  <a:lnTo>
                    <a:pt x="0" y="0"/>
                  </a:lnTo>
                  <a:lnTo>
                    <a:pt x="0" y="0"/>
                  </a:lnTo>
                  <a:lnTo>
                    <a:pt x="126" y="444"/>
                  </a:lnTo>
                  <a:lnTo>
                    <a:pt x="401" y="514"/>
                  </a:lnTo>
                  <a:lnTo>
                    <a:pt x="146" y="4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1">
              <a:extLst>
                <a:ext uri="{FF2B5EF4-FFF2-40B4-BE49-F238E27FC236}">
                  <a16:creationId xmlns:a16="http://schemas.microsoft.com/office/drawing/2014/main" id="{285E7116-40A2-41E1-ACC5-731826CCCD3F}"/>
                </a:ext>
              </a:extLst>
            </p:cNvPr>
            <p:cNvSpPr>
              <a:spLocks/>
            </p:cNvSpPr>
            <p:nvPr/>
          </p:nvSpPr>
          <p:spPr bwMode="auto">
            <a:xfrm>
              <a:off x="-8007350" y="4106863"/>
              <a:ext cx="1443037" cy="642938"/>
            </a:xfrm>
            <a:custGeom>
              <a:avLst/>
              <a:gdLst>
                <a:gd name="T0" fmla="*/ 1688 w 1817"/>
                <a:gd name="T1" fmla="*/ 0 h 809"/>
                <a:gd name="T2" fmla="*/ 1604 w 1817"/>
                <a:gd name="T3" fmla="*/ 48 h 809"/>
                <a:gd name="T4" fmla="*/ 1510 w 1817"/>
                <a:gd name="T5" fmla="*/ 95 h 809"/>
                <a:gd name="T6" fmla="*/ 1389 w 1817"/>
                <a:gd name="T7" fmla="*/ 151 h 809"/>
                <a:gd name="T8" fmla="*/ 1248 w 1817"/>
                <a:gd name="T9" fmla="*/ 206 h 809"/>
                <a:gd name="T10" fmla="*/ 1133 w 1817"/>
                <a:gd name="T11" fmla="*/ 243 h 809"/>
                <a:gd name="T12" fmla="*/ 1055 w 1817"/>
                <a:gd name="T13" fmla="*/ 264 h 809"/>
                <a:gd name="T14" fmla="*/ 974 w 1817"/>
                <a:gd name="T15" fmla="*/ 282 h 809"/>
                <a:gd name="T16" fmla="*/ 893 w 1817"/>
                <a:gd name="T17" fmla="*/ 294 h 809"/>
                <a:gd name="T18" fmla="*/ 813 w 1817"/>
                <a:gd name="T19" fmla="*/ 301 h 809"/>
                <a:gd name="T20" fmla="*/ 773 w 1817"/>
                <a:gd name="T21" fmla="*/ 301 h 809"/>
                <a:gd name="T22" fmla="*/ 644 w 1817"/>
                <a:gd name="T23" fmla="*/ 299 h 809"/>
                <a:gd name="T24" fmla="*/ 536 w 1817"/>
                <a:gd name="T25" fmla="*/ 289 h 809"/>
                <a:gd name="T26" fmla="*/ 451 w 1817"/>
                <a:gd name="T27" fmla="*/ 276 h 809"/>
                <a:gd name="T28" fmla="*/ 384 w 1817"/>
                <a:gd name="T29" fmla="*/ 262 h 809"/>
                <a:gd name="T30" fmla="*/ 334 w 1817"/>
                <a:gd name="T31" fmla="*/ 246 h 809"/>
                <a:gd name="T32" fmla="*/ 283 w 1817"/>
                <a:gd name="T33" fmla="*/ 225 h 809"/>
                <a:gd name="T34" fmla="*/ 0 w 1817"/>
                <a:gd name="T35" fmla="*/ 715 h 809"/>
                <a:gd name="T36" fmla="*/ 9 w 1817"/>
                <a:gd name="T37" fmla="*/ 720 h 809"/>
                <a:gd name="T38" fmla="*/ 33 w 1817"/>
                <a:gd name="T39" fmla="*/ 732 h 809"/>
                <a:gd name="T40" fmla="*/ 77 w 1817"/>
                <a:gd name="T41" fmla="*/ 751 h 809"/>
                <a:gd name="T42" fmla="*/ 144 w 1817"/>
                <a:gd name="T43" fmla="*/ 771 h 809"/>
                <a:gd name="T44" fmla="*/ 237 w 1817"/>
                <a:gd name="T45" fmla="*/ 789 h 809"/>
                <a:gd name="T46" fmla="*/ 361 w 1817"/>
                <a:gd name="T47" fmla="*/ 804 h 809"/>
                <a:gd name="T48" fmla="*/ 516 w 1817"/>
                <a:gd name="T49" fmla="*/ 809 h 809"/>
                <a:gd name="T50" fmla="*/ 708 w 1817"/>
                <a:gd name="T51" fmla="*/ 805 h 809"/>
                <a:gd name="T52" fmla="*/ 761 w 1817"/>
                <a:gd name="T53" fmla="*/ 802 h 809"/>
                <a:gd name="T54" fmla="*/ 864 w 1817"/>
                <a:gd name="T55" fmla="*/ 791 h 809"/>
                <a:gd name="T56" fmla="*/ 967 w 1817"/>
                <a:gd name="T57" fmla="*/ 772 h 809"/>
                <a:gd name="T58" fmla="*/ 1068 w 1817"/>
                <a:gd name="T59" fmla="*/ 751 h 809"/>
                <a:gd name="T60" fmla="*/ 1166 w 1817"/>
                <a:gd name="T61" fmla="*/ 724 h 809"/>
                <a:gd name="T62" fmla="*/ 1305 w 1817"/>
                <a:gd name="T63" fmla="*/ 680 h 809"/>
                <a:gd name="T64" fmla="*/ 1473 w 1817"/>
                <a:gd name="T65" fmla="*/ 617 h 809"/>
                <a:gd name="T66" fmla="*/ 1614 w 1817"/>
                <a:gd name="T67" fmla="*/ 555 h 809"/>
                <a:gd name="T68" fmla="*/ 1722 w 1817"/>
                <a:gd name="T69" fmla="*/ 501 h 809"/>
                <a:gd name="T70" fmla="*/ 1817 w 1817"/>
                <a:gd name="T71" fmla="*/ 449 h 809"/>
                <a:gd name="T72" fmla="*/ 1688 w 1817"/>
                <a:gd name="T73"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17" h="809">
                  <a:moveTo>
                    <a:pt x="1688" y="0"/>
                  </a:moveTo>
                  <a:lnTo>
                    <a:pt x="1688" y="0"/>
                  </a:lnTo>
                  <a:lnTo>
                    <a:pt x="1666" y="14"/>
                  </a:lnTo>
                  <a:lnTo>
                    <a:pt x="1604" y="48"/>
                  </a:lnTo>
                  <a:lnTo>
                    <a:pt x="1561" y="71"/>
                  </a:lnTo>
                  <a:lnTo>
                    <a:pt x="1510" y="95"/>
                  </a:lnTo>
                  <a:lnTo>
                    <a:pt x="1452" y="124"/>
                  </a:lnTo>
                  <a:lnTo>
                    <a:pt x="1389" y="151"/>
                  </a:lnTo>
                  <a:lnTo>
                    <a:pt x="1321" y="179"/>
                  </a:lnTo>
                  <a:lnTo>
                    <a:pt x="1248" y="206"/>
                  </a:lnTo>
                  <a:lnTo>
                    <a:pt x="1173" y="232"/>
                  </a:lnTo>
                  <a:lnTo>
                    <a:pt x="1133" y="243"/>
                  </a:lnTo>
                  <a:lnTo>
                    <a:pt x="1095" y="255"/>
                  </a:lnTo>
                  <a:lnTo>
                    <a:pt x="1055" y="264"/>
                  </a:lnTo>
                  <a:lnTo>
                    <a:pt x="1014" y="274"/>
                  </a:lnTo>
                  <a:lnTo>
                    <a:pt x="974" y="282"/>
                  </a:lnTo>
                  <a:lnTo>
                    <a:pt x="934" y="289"/>
                  </a:lnTo>
                  <a:lnTo>
                    <a:pt x="893" y="294"/>
                  </a:lnTo>
                  <a:lnTo>
                    <a:pt x="853" y="299"/>
                  </a:lnTo>
                  <a:lnTo>
                    <a:pt x="813" y="301"/>
                  </a:lnTo>
                  <a:lnTo>
                    <a:pt x="773" y="301"/>
                  </a:lnTo>
                  <a:lnTo>
                    <a:pt x="773" y="301"/>
                  </a:lnTo>
                  <a:lnTo>
                    <a:pt x="705" y="301"/>
                  </a:lnTo>
                  <a:lnTo>
                    <a:pt x="644" y="299"/>
                  </a:lnTo>
                  <a:lnTo>
                    <a:pt x="587" y="294"/>
                  </a:lnTo>
                  <a:lnTo>
                    <a:pt x="536" y="289"/>
                  </a:lnTo>
                  <a:lnTo>
                    <a:pt x="491" y="283"/>
                  </a:lnTo>
                  <a:lnTo>
                    <a:pt x="451" y="276"/>
                  </a:lnTo>
                  <a:lnTo>
                    <a:pt x="415" y="269"/>
                  </a:lnTo>
                  <a:lnTo>
                    <a:pt x="384" y="262"/>
                  </a:lnTo>
                  <a:lnTo>
                    <a:pt x="357" y="253"/>
                  </a:lnTo>
                  <a:lnTo>
                    <a:pt x="334" y="246"/>
                  </a:lnTo>
                  <a:lnTo>
                    <a:pt x="301" y="233"/>
                  </a:lnTo>
                  <a:lnTo>
                    <a:pt x="283" y="225"/>
                  </a:lnTo>
                  <a:lnTo>
                    <a:pt x="277" y="220"/>
                  </a:lnTo>
                  <a:lnTo>
                    <a:pt x="0" y="715"/>
                  </a:lnTo>
                  <a:lnTo>
                    <a:pt x="0" y="715"/>
                  </a:lnTo>
                  <a:lnTo>
                    <a:pt x="9" y="720"/>
                  </a:lnTo>
                  <a:lnTo>
                    <a:pt x="18" y="725"/>
                  </a:lnTo>
                  <a:lnTo>
                    <a:pt x="33" y="732"/>
                  </a:lnTo>
                  <a:lnTo>
                    <a:pt x="51" y="741"/>
                  </a:lnTo>
                  <a:lnTo>
                    <a:pt x="77" y="751"/>
                  </a:lnTo>
                  <a:lnTo>
                    <a:pt x="107" y="761"/>
                  </a:lnTo>
                  <a:lnTo>
                    <a:pt x="144" y="771"/>
                  </a:lnTo>
                  <a:lnTo>
                    <a:pt x="188" y="781"/>
                  </a:lnTo>
                  <a:lnTo>
                    <a:pt x="237" y="789"/>
                  </a:lnTo>
                  <a:lnTo>
                    <a:pt x="296" y="796"/>
                  </a:lnTo>
                  <a:lnTo>
                    <a:pt x="361" y="804"/>
                  </a:lnTo>
                  <a:lnTo>
                    <a:pt x="435" y="808"/>
                  </a:lnTo>
                  <a:lnTo>
                    <a:pt x="516" y="809"/>
                  </a:lnTo>
                  <a:lnTo>
                    <a:pt x="607" y="809"/>
                  </a:lnTo>
                  <a:lnTo>
                    <a:pt x="708" y="805"/>
                  </a:lnTo>
                  <a:lnTo>
                    <a:pt x="708" y="805"/>
                  </a:lnTo>
                  <a:lnTo>
                    <a:pt x="761" y="802"/>
                  </a:lnTo>
                  <a:lnTo>
                    <a:pt x="812" y="796"/>
                  </a:lnTo>
                  <a:lnTo>
                    <a:pt x="864" y="791"/>
                  </a:lnTo>
                  <a:lnTo>
                    <a:pt x="916" y="782"/>
                  </a:lnTo>
                  <a:lnTo>
                    <a:pt x="967" y="772"/>
                  </a:lnTo>
                  <a:lnTo>
                    <a:pt x="1018" y="762"/>
                  </a:lnTo>
                  <a:lnTo>
                    <a:pt x="1068" y="751"/>
                  </a:lnTo>
                  <a:lnTo>
                    <a:pt x="1118" y="738"/>
                  </a:lnTo>
                  <a:lnTo>
                    <a:pt x="1166" y="724"/>
                  </a:lnTo>
                  <a:lnTo>
                    <a:pt x="1213" y="710"/>
                  </a:lnTo>
                  <a:lnTo>
                    <a:pt x="1305" y="680"/>
                  </a:lnTo>
                  <a:lnTo>
                    <a:pt x="1392" y="649"/>
                  </a:lnTo>
                  <a:lnTo>
                    <a:pt x="1473" y="617"/>
                  </a:lnTo>
                  <a:lnTo>
                    <a:pt x="1547" y="585"/>
                  </a:lnTo>
                  <a:lnTo>
                    <a:pt x="1614" y="555"/>
                  </a:lnTo>
                  <a:lnTo>
                    <a:pt x="1672" y="526"/>
                  </a:lnTo>
                  <a:lnTo>
                    <a:pt x="1722" y="501"/>
                  </a:lnTo>
                  <a:lnTo>
                    <a:pt x="1792" y="464"/>
                  </a:lnTo>
                  <a:lnTo>
                    <a:pt x="1817" y="449"/>
                  </a:lnTo>
                  <a:lnTo>
                    <a:pt x="1688" y="0"/>
                  </a:lnTo>
                  <a:lnTo>
                    <a:pt x="1688" y="0"/>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2">
              <a:extLst>
                <a:ext uri="{FF2B5EF4-FFF2-40B4-BE49-F238E27FC236}">
                  <a16:creationId xmlns:a16="http://schemas.microsoft.com/office/drawing/2014/main" id="{8FA1C5BC-42C8-4891-B7FE-2299856F4031}"/>
                </a:ext>
              </a:extLst>
            </p:cNvPr>
            <p:cNvSpPr>
              <a:spLocks/>
            </p:cNvSpPr>
            <p:nvPr/>
          </p:nvSpPr>
          <p:spPr bwMode="auto">
            <a:xfrm>
              <a:off x="-7766050" y="3698875"/>
              <a:ext cx="1084262" cy="600075"/>
            </a:xfrm>
            <a:custGeom>
              <a:avLst/>
              <a:gdLst>
                <a:gd name="T0" fmla="*/ 1236 w 1367"/>
                <a:gd name="T1" fmla="*/ 0 h 757"/>
                <a:gd name="T2" fmla="*/ 1186 w 1367"/>
                <a:gd name="T3" fmla="*/ 36 h 757"/>
                <a:gd name="T4" fmla="*/ 1129 w 1367"/>
                <a:gd name="T5" fmla="*/ 73 h 757"/>
                <a:gd name="T6" fmla="*/ 1055 w 1367"/>
                <a:gd name="T7" fmla="*/ 114 h 757"/>
                <a:gd name="T8" fmla="*/ 967 w 1367"/>
                <a:gd name="T9" fmla="*/ 156 h 757"/>
                <a:gd name="T10" fmla="*/ 868 w 1367"/>
                <a:gd name="T11" fmla="*/ 192 h 757"/>
                <a:gd name="T12" fmla="*/ 815 w 1367"/>
                <a:gd name="T13" fmla="*/ 208 h 757"/>
                <a:gd name="T14" fmla="*/ 761 w 1367"/>
                <a:gd name="T15" fmla="*/ 218 h 757"/>
                <a:gd name="T16" fmla="*/ 706 w 1367"/>
                <a:gd name="T17" fmla="*/ 226 h 757"/>
                <a:gd name="T18" fmla="*/ 649 w 1367"/>
                <a:gd name="T19" fmla="*/ 228 h 757"/>
                <a:gd name="T20" fmla="*/ 596 w 1367"/>
                <a:gd name="T21" fmla="*/ 228 h 757"/>
                <a:gd name="T22" fmla="*/ 505 w 1367"/>
                <a:gd name="T23" fmla="*/ 222 h 757"/>
                <a:gd name="T24" fmla="*/ 433 w 1367"/>
                <a:gd name="T25" fmla="*/ 213 h 757"/>
                <a:gd name="T26" fmla="*/ 378 w 1367"/>
                <a:gd name="T27" fmla="*/ 203 h 757"/>
                <a:gd name="T28" fmla="*/ 340 w 1367"/>
                <a:gd name="T29" fmla="*/ 192 h 757"/>
                <a:gd name="T30" fmla="*/ 305 w 1367"/>
                <a:gd name="T31" fmla="*/ 176 h 757"/>
                <a:gd name="T32" fmla="*/ 290 w 1367"/>
                <a:gd name="T33" fmla="*/ 168 h 757"/>
                <a:gd name="T34" fmla="*/ 0 w 1367"/>
                <a:gd name="T35" fmla="*/ 687 h 757"/>
                <a:gd name="T36" fmla="*/ 3 w 1367"/>
                <a:gd name="T37" fmla="*/ 690 h 757"/>
                <a:gd name="T38" fmla="*/ 29 w 1367"/>
                <a:gd name="T39" fmla="*/ 703 h 757"/>
                <a:gd name="T40" fmla="*/ 61 w 1367"/>
                <a:gd name="T41" fmla="*/ 715 h 757"/>
                <a:gd name="T42" fmla="*/ 114 w 1367"/>
                <a:gd name="T43" fmla="*/ 728 h 757"/>
                <a:gd name="T44" fmla="*/ 188 w 1367"/>
                <a:gd name="T45" fmla="*/ 740 h 757"/>
                <a:gd name="T46" fmla="*/ 287 w 1367"/>
                <a:gd name="T47" fmla="*/ 750 h 757"/>
                <a:gd name="T48" fmla="*/ 417 w 1367"/>
                <a:gd name="T49" fmla="*/ 755 h 757"/>
                <a:gd name="T50" fmla="*/ 492 w 1367"/>
                <a:gd name="T51" fmla="*/ 757 h 757"/>
                <a:gd name="T52" fmla="*/ 573 w 1367"/>
                <a:gd name="T53" fmla="*/ 752 h 757"/>
                <a:gd name="T54" fmla="*/ 653 w 1367"/>
                <a:gd name="T55" fmla="*/ 744 h 757"/>
                <a:gd name="T56" fmla="*/ 733 w 1367"/>
                <a:gd name="T57" fmla="*/ 728 h 757"/>
                <a:gd name="T58" fmla="*/ 809 w 1367"/>
                <a:gd name="T59" fmla="*/ 708 h 757"/>
                <a:gd name="T60" fmla="*/ 885 w 1367"/>
                <a:gd name="T61" fmla="*/ 686 h 757"/>
                <a:gd name="T62" fmla="*/ 1025 w 1367"/>
                <a:gd name="T63" fmla="*/ 633 h 757"/>
                <a:gd name="T64" fmla="*/ 1149 w 1367"/>
                <a:gd name="T65" fmla="*/ 576 h 757"/>
                <a:gd name="T66" fmla="*/ 1250 w 1367"/>
                <a:gd name="T67" fmla="*/ 523 h 757"/>
                <a:gd name="T68" fmla="*/ 1345 w 1367"/>
                <a:gd name="T69" fmla="*/ 465 h 757"/>
                <a:gd name="T70" fmla="*/ 1236 w 1367"/>
                <a:gd name="T71"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7" h="757">
                  <a:moveTo>
                    <a:pt x="1236" y="0"/>
                  </a:moveTo>
                  <a:lnTo>
                    <a:pt x="1236" y="0"/>
                  </a:lnTo>
                  <a:lnTo>
                    <a:pt x="1223" y="10"/>
                  </a:lnTo>
                  <a:lnTo>
                    <a:pt x="1186" y="36"/>
                  </a:lnTo>
                  <a:lnTo>
                    <a:pt x="1161" y="53"/>
                  </a:lnTo>
                  <a:lnTo>
                    <a:pt x="1129" y="73"/>
                  </a:lnTo>
                  <a:lnTo>
                    <a:pt x="1094" y="92"/>
                  </a:lnTo>
                  <a:lnTo>
                    <a:pt x="1055" y="114"/>
                  </a:lnTo>
                  <a:lnTo>
                    <a:pt x="1013" y="135"/>
                  </a:lnTo>
                  <a:lnTo>
                    <a:pt x="967" y="156"/>
                  </a:lnTo>
                  <a:lnTo>
                    <a:pt x="917" y="175"/>
                  </a:lnTo>
                  <a:lnTo>
                    <a:pt x="868" y="192"/>
                  </a:lnTo>
                  <a:lnTo>
                    <a:pt x="841" y="201"/>
                  </a:lnTo>
                  <a:lnTo>
                    <a:pt x="815" y="208"/>
                  </a:lnTo>
                  <a:lnTo>
                    <a:pt x="788" y="213"/>
                  </a:lnTo>
                  <a:lnTo>
                    <a:pt x="761" y="218"/>
                  </a:lnTo>
                  <a:lnTo>
                    <a:pt x="733" y="222"/>
                  </a:lnTo>
                  <a:lnTo>
                    <a:pt x="706" y="226"/>
                  </a:lnTo>
                  <a:lnTo>
                    <a:pt x="677" y="228"/>
                  </a:lnTo>
                  <a:lnTo>
                    <a:pt x="649" y="228"/>
                  </a:lnTo>
                  <a:lnTo>
                    <a:pt x="649" y="228"/>
                  </a:lnTo>
                  <a:lnTo>
                    <a:pt x="596" y="228"/>
                  </a:lnTo>
                  <a:lnTo>
                    <a:pt x="548" y="225"/>
                  </a:lnTo>
                  <a:lnTo>
                    <a:pt x="505" y="222"/>
                  </a:lnTo>
                  <a:lnTo>
                    <a:pt x="467" y="219"/>
                  </a:lnTo>
                  <a:lnTo>
                    <a:pt x="433" y="213"/>
                  </a:lnTo>
                  <a:lnTo>
                    <a:pt x="404" y="209"/>
                  </a:lnTo>
                  <a:lnTo>
                    <a:pt x="378" y="203"/>
                  </a:lnTo>
                  <a:lnTo>
                    <a:pt x="357" y="198"/>
                  </a:lnTo>
                  <a:lnTo>
                    <a:pt x="340" y="192"/>
                  </a:lnTo>
                  <a:lnTo>
                    <a:pt x="324" y="186"/>
                  </a:lnTo>
                  <a:lnTo>
                    <a:pt x="305" y="176"/>
                  </a:lnTo>
                  <a:lnTo>
                    <a:pt x="295" y="169"/>
                  </a:lnTo>
                  <a:lnTo>
                    <a:pt x="290" y="168"/>
                  </a:lnTo>
                  <a:lnTo>
                    <a:pt x="290" y="168"/>
                  </a:lnTo>
                  <a:lnTo>
                    <a:pt x="0" y="687"/>
                  </a:lnTo>
                  <a:lnTo>
                    <a:pt x="0" y="687"/>
                  </a:lnTo>
                  <a:lnTo>
                    <a:pt x="3" y="690"/>
                  </a:lnTo>
                  <a:lnTo>
                    <a:pt x="17" y="698"/>
                  </a:lnTo>
                  <a:lnTo>
                    <a:pt x="29" y="703"/>
                  </a:lnTo>
                  <a:lnTo>
                    <a:pt x="43" y="710"/>
                  </a:lnTo>
                  <a:lnTo>
                    <a:pt x="61" y="715"/>
                  </a:lnTo>
                  <a:lnTo>
                    <a:pt x="86" y="721"/>
                  </a:lnTo>
                  <a:lnTo>
                    <a:pt x="114" y="728"/>
                  </a:lnTo>
                  <a:lnTo>
                    <a:pt x="148" y="734"/>
                  </a:lnTo>
                  <a:lnTo>
                    <a:pt x="188" y="740"/>
                  </a:lnTo>
                  <a:lnTo>
                    <a:pt x="235" y="745"/>
                  </a:lnTo>
                  <a:lnTo>
                    <a:pt x="287" y="750"/>
                  </a:lnTo>
                  <a:lnTo>
                    <a:pt x="349" y="754"/>
                  </a:lnTo>
                  <a:lnTo>
                    <a:pt x="417" y="755"/>
                  </a:lnTo>
                  <a:lnTo>
                    <a:pt x="492" y="757"/>
                  </a:lnTo>
                  <a:lnTo>
                    <a:pt x="492" y="757"/>
                  </a:lnTo>
                  <a:lnTo>
                    <a:pt x="532" y="755"/>
                  </a:lnTo>
                  <a:lnTo>
                    <a:pt x="573" y="752"/>
                  </a:lnTo>
                  <a:lnTo>
                    <a:pt x="613" y="748"/>
                  </a:lnTo>
                  <a:lnTo>
                    <a:pt x="653" y="744"/>
                  </a:lnTo>
                  <a:lnTo>
                    <a:pt x="693" y="737"/>
                  </a:lnTo>
                  <a:lnTo>
                    <a:pt x="733" y="728"/>
                  </a:lnTo>
                  <a:lnTo>
                    <a:pt x="771" y="720"/>
                  </a:lnTo>
                  <a:lnTo>
                    <a:pt x="809" y="708"/>
                  </a:lnTo>
                  <a:lnTo>
                    <a:pt x="848" y="698"/>
                  </a:lnTo>
                  <a:lnTo>
                    <a:pt x="885" y="686"/>
                  </a:lnTo>
                  <a:lnTo>
                    <a:pt x="957" y="660"/>
                  </a:lnTo>
                  <a:lnTo>
                    <a:pt x="1025" y="633"/>
                  </a:lnTo>
                  <a:lnTo>
                    <a:pt x="1089" y="605"/>
                  </a:lnTo>
                  <a:lnTo>
                    <a:pt x="1149" y="576"/>
                  </a:lnTo>
                  <a:lnTo>
                    <a:pt x="1203" y="549"/>
                  </a:lnTo>
                  <a:lnTo>
                    <a:pt x="1250" y="523"/>
                  </a:lnTo>
                  <a:lnTo>
                    <a:pt x="1290" y="501"/>
                  </a:lnTo>
                  <a:lnTo>
                    <a:pt x="1345" y="465"/>
                  </a:lnTo>
                  <a:lnTo>
                    <a:pt x="1367" y="452"/>
                  </a:lnTo>
                  <a:lnTo>
                    <a:pt x="1236" y="0"/>
                  </a:lnTo>
                  <a:lnTo>
                    <a:pt x="1236" y="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3">
              <a:extLst>
                <a:ext uri="{FF2B5EF4-FFF2-40B4-BE49-F238E27FC236}">
                  <a16:creationId xmlns:a16="http://schemas.microsoft.com/office/drawing/2014/main" id="{83C939FF-BEFA-48FF-9BCA-AFDB9FA0BE81}"/>
                </a:ext>
              </a:extLst>
            </p:cNvPr>
            <p:cNvSpPr>
              <a:spLocks/>
            </p:cNvSpPr>
            <p:nvPr/>
          </p:nvSpPr>
          <p:spPr bwMode="auto">
            <a:xfrm>
              <a:off x="-7262813" y="2900363"/>
              <a:ext cx="352425" cy="455613"/>
            </a:xfrm>
            <a:custGeom>
              <a:avLst/>
              <a:gdLst>
                <a:gd name="T0" fmla="*/ 159 w 445"/>
                <a:gd name="T1" fmla="*/ 574 h 574"/>
                <a:gd name="T2" fmla="*/ 159 w 445"/>
                <a:gd name="T3" fmla="*/ 574 h 574"/>
                <a:gd name="T4" fmla="*/ 186 w 445"/>
                <a:gd name="T5" fmla="*/ 572 h 574"/>
                <a:gd name="T6" fmla="*/ 212 w 445"/>
                <a:gd name="T7" fmla="*/ 569 h 574"/>
                <a:gd name="T8" fmla="*/ 239 w 445"/>
                <a:gd name="T9" fmla="*/ 564 h 574"/>
                <a:gd name="T10" fmla="*/ 263 w 445"/>
                <a:gd name="T11" fmla="*/ 555 h 574"/>
                <a:gd name="T12" fmla="*/ 289 w 445"/>
                <a:gd name="T13" fmla="*/ 547 h 574"/>
                <a:gd name="T14" fmla="*/ 311 w 445"/>
                <a:gd name="T15" fmla="*/ 537 h 574"/>
                <a:gd name="T16" fmla="*/ 334 w 445"/>
                <a:gd name="T17" fmla="*/ 527 h 574"/>
                <a:gd name="T18" fmla="*/ 355 w 445"/>
                <a:gd name="T19" fmla="*/ 515 h 574"/>
                <a:gd name="T20" fmla="*/ 392 w 445"/>
                <a:gd name="T21" fmla="*/ 494 h 574"/>
                <a:gd name="T22" fmla="*/ 421 w 445"/>
                <a:gd name="T23" fmla="*/ 475 h 574"/>
                <a:gd name="T24" fmla="*/ 445 w 445"/>
                <a:gd name="T25" fmla="*/ 457 h 574"/>
                <a:gd name="T26" fmla="*/ 445 w 445"/>
                <a:gd name="T27" fmla="*/ 457 h 574"/>
                <a:gd name="T28" fmla="*/ 314 w 445"/>
                <a:gd name="T29" fmla="*/ 0 h 574"/>
                <a:gd name="T30" fmla="*/ 0 w 445"/>
                <a:gd name="T31" fmla="*/ 561 h 574"/>
                <a:gd name="T32" fmla="*/ 0 w 445"/>
                <a:gd name="T33" fmla="*/ 561 h 574"/>
                <a:gd name="T34" fmla="*/ 26 w 445"/>
                <a:gd name="T35" fmla="*/ 565 h 574"/>
                <a:gd name="T36" fmla="*/ 60 w 445"/>
                <a:gd name="T37" fmla="*/ 569 h 574"/>
                <a:gd name="T38" fmla="*/ 104 w 445"/>
                <a:gd name="T39" fmla="*/ 572 h 574"/>
                <a:gd name="T40" fmla="*/ 159 w 445"/>
                <a:gd name="T41" fmla="*/ 574 h 574"/>
                <a:gd name="T42" fmla="*/ 159 w 445"/>
                <a:gd name="T43"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5" h="574">
                  <a:moveTo>
                    <a:pt x="159" y="574"/>
                  </a:moveTo>
                  <a:lnTo>
                    <a:pt x="159" y="574"/>
                  </a:lnTo>
                  <a:lnTo>
                    <a:pt x="186" y="572"/>
                  </a:lnTo>
                  <a:lnTo>
                    <a:pt x="212" y="569"/>
                  </a:lnTo>
                  <a:lnTo>
                    <a:pt x="239" y="564"/>
                  </a:lnTo>
                  <a:lnTo>
                    <a:pt x="263" y="555"/>
                  </a:lnTo>
                  <a:lnTo>
                    <a:pt x="289" y="547"/>
                  </a:lnTo>
                  <a:lnTo>
                    <a:pt x="311" y="537"/>
                  </a:lnTo>
                  <a:lnTo>
                    <a:pt x="334" y="527"/>
                  </a:lnTo>
                  <a:lnTo>
                    <a:pt x="355" y="515"/>
                  </a:lnTo>
                  <a:lnTo>
                    <a:pt x="392" y="494"/>
                  </a:lnTo>
                  <a:lnTo>
                    <a:pt x="421" y="475"/>
                  </a:lnTo>
                  <a:lnTo>
                    <a:pt x="445" y="457"/>
                  </a:lnTo>
                  <a:lnTo>
                    <a:pt x="445" y="457"/>
                  </a:lnTo>
                  <a:lnTo>
                    <a:pt x="314" y="0"/>
                  </a:lnTo>
                  <a:lnTo>
                    <a:pt x="0" y="561"/>
                  </a:lnTo>
                  <a:lnTo>
                    <a:pt x="0" y="561"/>
                  </a:lnTo>
                  <a:lnTo>
                    <a:pt x="26" y="565"/>
                  </a:lnTo>
                  <a:lnTo>
                    <a:pt x="60" y="569"/>
                  </a:lnTo>
                  <a:lnTo>
                    <a:pt x="104" y="572"/>
                  </a:lnTo>
                  <a:lnTo>
                    <a:pt x="159" y="574"/>
                  </a:lnTo>
                  <a:lnTo>
                    <a:pt x="159" y="574"/>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4">
              <a:extLst>
                <a:ext uri="{FF2B5EF4-FFF2-40B4-BE49-F238E27FC236}">
                  <a16:creationId xmlns:a16="http://schemas.microsoft.com/office/drawing/2014/main" id="{3FDD1E5A-8555-4839-894A-4D641D3E8797}"/>
                </a:ext>
              </a:extLst>
            </p:cNvPr>
            <p:cNvSpPr>
              <a:spLocks/>
            </p:cNvSpPr>
            <p:nvPr/>
          </p:nvSpPr>
          <p:spPr bwMode="auto">
            <a:xfrm>
              <a:off x="-7516813" y="3303588"/>
              <a:ext cx="719137" cy="531813"/>
            </a:xfrm>
            <a:custGeom>
              <a:avLst/>
              <a:gdLst>
                <a:gd name="T0" fmla="*/ 460 w 905"/>
                <a:gd name="T1" fmla="*/ 124 h 670"/>
                <a:gd name="T2" fmla="*/ 460 w 905"/>
                <a:gd name="T3" fmla="*/ 124 h 670"/>
                <a:gd name="T4" fmla="*/ 419 w 905"/>
                <a:gd name="T5" fmla="*/ 122 h 670"/>
                <a:gd name="T6" fmla="*/ 385 w 905"/>
                <a:gd name="T7" fmla="*/ 120 h 670"/>
                <a:gd name="T8" fmla="*/ 355 w 905"/>
                <a:gd name="T9" fmla="*/ 115 h 670"/>
                <a:gd name="T10" fmla="*/ 332 w 905"/>
                <a:gd name="T11" fmla="*/ 110 h 670"/>
                <a:gd name="T12" fmla="*/ 315 w 905"/>
                <a:gd name="T13" fmla="*/ 105 h 670"/>
                <a:gd name="T14" fmla="*/ 304 w 905"/>
                <a:gd name="T15" fmla="*/ 101 h 670"/>
                <a:gd name="T16" fmla="*/ 294 w 905"/>
                <a:gd name="T17" fmla="*/ 97 h 670"/>
                <a:gd name="T18" fmla="*/ 294 w 905"/>
                <a:gd name="T19" fmla="*/ 97 h 670"/>
                <a:gd name="T20" fmla="*/ 0 w 905"/>
                <a:gd name="T21" fmla="*/ 622 h 670"/>
                <a:gd name="T22" fmla="*/ 0 w 905"/>
                <a:gd name="T23" fmla="*/ 622 h 670"/>
                <a:gd name="T24" fmla="*/ 22 w 905"/>
                <a:gd name="T25" fmla="*/ 630 h 670"/>
                <a:gd name="T26" fmla="*/ 48 w 905"/>
                <a:gd name="T27" fmla="*/ 639 h 670"/>
                <a:gd name="T28" fmla="*/ 79 w 905"/>
                <a:gd name="T29" fmla="*/ 646 h 670"/>
                <a:gd name="T30" fmla="*/ 116 w 905"/>
                <a:gd name="T31" fmla="*/ 653 h 670"/>
                <a:gd name="T32" fmla="*/ 160 w 905"/>
                <a:gd name="T33" fmla="*/ 660 h 670"/>
                <a:gd name="T34" fmla="*/ 209 w 905"/>
                <a:gd name="T35" fmla="*/ 664 h 670"/>
                <a:gd name="T36" fmla="*/ 263 w 905"/>
                <a:gd name="T37" fmla="*/ 669 h 670"/>
                <a:gd name="T38" fmla="*/ 325 w 905"/>
                <a:gd name="T39" fmla="*/ 670 h 670"/>
                <a:gd name="T40" fmla="*/ 325 w 905"/>
                <a:gd name="T41" fmla="*/ 670 h 670"/>
                <a:gd name="T42" fmla="*/ 351 w 905"/>
                <a:gd name="T43" fmla="*/ 669 h 670"/>
                <a:gd name="T44" fmla="*/ 378 w 905"/>
                <a:gd name="T45" fmla="*/ 667 h 670"/>
                <a:gd name="T46" fmla="*/ 405 w 905"/>
                <a:gd name="T47" fmla="*/ 664 h 670"/>
                <a:gd name="T48" fmla="*/ 432 w 905"/>
                <a:gd name="T49" fmla="*/ 660 h 670"/>
                <a:gd name="T50" fmla="*/ 457 w 905"/>
                <a:gd name="T51" fmla="*/ 654 h 670"/>
                <a:gd name="T52" fmla="*/ 484 w 905"/>
                <a:gd name="T53" fmla="*/ 649 h 670"/>
                <a:gd name="T54" fmla="*/ 536 w 905"/>
                <a:gd name="T55" fmla="*/ 635 h 670"/>
                <a:gd name="T56" fmla="*/ 585 w 905"/>
                <a:gd name="T57" fmla="*/ 617 h 670"/>
                <a:gd name="T58" fmla="*/ 634 w 905"/>
                <a:gd name="T59" fmla="*/ 598 h 670"/>
                <a:gd name="T60" fmla="*/ 679 w 905"/>
                <a:gd name="T61" fmla="*/ 578 h 670"/>
                <a:gd name="T62" fmla="*/ 722 w 905"/>
                <a:gd name="T63" fmla="*/ 556 h 670"/>
                <a:gd name="T64" fmla="*/ 762 w 905"/>
                <a:gd name="T65" fmla="*/ 536 h 670"/>
                <a:gd name="T66" fmla="*/ 797 w 905"/>
                <a:gd name="T67" fmla="*/ 515 h 670"/>
                <a:gd name="T68" fmla="*/ 828 w 905"/>
                <a:gd name="T69" fmla="*/ 497 h 670"/>
                <a:gd name="T70" fmla="*/ 855 w 905"/>
                <a:gd name="T71" fmla="*/ 479 h 670"/>
                <a:gd name="T72" fmla="*/ 892 w 905"/>
                <a:gd name="T73" fmla="*/ 454 h 670"/>
                <a:gd name="T74" fmla="*/ 905 w 905"/>
                <a:gd name="T75" fmla="*/ 444 h 670"/>
                <a:gd name="T76" fmla="*/ 779 w 905"/>
                <a:gd name="T77" fmla="*/ 0 h 670"/>
                <a:gd name="T78" fmla="*/ 779 w 905"/>
                <a:gd name="T79" fmla="*/ 0 h 670"/>
                <a:gd name="T80" fmla="*/ 749 w 905"/>
                <a:gd name="T81" fmla="*/ 20 h 670"/>
                <a:gd name="T82" fmla="*/ 716 w 905"/>
                <a:gd name="T83" fmla="*/ 40 h 670"/>
                <a:gd name="T84" fmla="*/ 675 w 905"/>
                <a:gd name="T85" fmla="*/ 63 h 670"/>
                <a:gd name="T86" fmla="*/ 652 w 905"/>
                <a:gd name="T87" fmla="*/ 74 h 670"/>
                <a:gd name="T88" fmla="*/ 627 w 905"/>
                <a:gd name="T89" fmla="*/ 85 h 670"/>
                <a:gd name="T90" fmla="*/ 600 w 905"/>
                <a:gd name="T91" fmla="*/ 95 h 670"/>
                <a:gd name="T92" fmla="*/ 573 w 905"/>
                <a:gd name="T93" fmla="*/ 105 h 670"/>
                <a:gd name="T94" fmla="*/ 546 w 905"/>
                <a:gd name="T95" fmla="*/ 112 h 670"/>
                <a:gd name="T96" fmla="*/ 517 w 905"/>
                <a:gd name="T97" fmla="*/ 118 h 670"/>
                <a:gd name="T98" fmla="*/ 489 w 905"/>
                <a:gd name="T99" fmla="*/ 122 h 670"/>
                <a:gd name="T100" fmla="*/ 460 w 905"/>
                <a:gd name="T101" fmla="*/ 124 h 670"/>
                <a:gd name="T102" fmla="*/ 460 w 905"/>
                <a:gd name="T103" fmla="*/ 12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5" h="670">
                  <a:moveTo>
                    <a:pt x="460" y="124"/>
                  </a:moveTo>
                  <a:lnTo>
                    <a:pt x="460" y="124"/>
                  </a:lnTo>
                  <a:lnTo>
                    <a:pt x="419" y="122"/>
                  </a:lnTo>
                  <a:lnTo>
                    <a:pt x="385" y="120"/>
                  </a:lnTo>
                  <a:lnTo>
                    <a:pt x="355" y="115"/>
                  </a:lnTo>
                  <a:lnTo>
                    <a:pt x="332" y="110"/>
                  </a:lnTo>
                  <a:lnTo>
                    <a:pt x="315" y="105"/>
                  </a:lnTo>
                  <a:lnTo>
                    <a:pt x="304" y="101"/>
                  </a:lnTo>
                  <a:lnTo>
                    <a:pt x="294" y="97"/>
                  </a:lnTo>
                  <a:lnTo>
                    <a:pt x="294" y="97"/>
                  </a:lnTo>
                  <a:lnTo>
                    <a:pt x="0" y="622"/>
                  </a:lnTo>
                  <a:lnTo>
                    <a:pt x="0" y="622"/>
                  </a:lnTo>
                  <a:lnTo>
                    <a:pt x="22" y="630"/>
                  </a:lnTo>
                  <a:lnTo>
                    <a:pt x="48" y="639"/>
                  </a:lnTo>
                  <a:lnTo>
                    <a:pt x="79" y="646"/>
                  </a:lnTo>
                  <a:lnTo>
                    <a:pt x="116" y="653"/>
                  </a:lnTo>
                  <a:lnTo>
                    <a:pt x="160" y="660"/>
                  </a:lnTo>
                  <a:lnTo>
                    <a:pt x="209" y="664"/>
                  </a:lnTo>
                  <a:lnTo>
                    <a:pt x="263" y="669"/>
                  </a:lnTo>
                  <a:lnTo>
                    <a:pt x="325" y="670"/>
                  </a:lnTo>
                  <a:lnTo>
                    <a:pt x="325" y="670"/>
                  </a:lnTo>
                  <a:lnTo>
                    <a:pt x="351" y="669"/>
                  </a:lnTo>
                  <a:lnTo>
                    <a:pt x="378" y="667"/>
                  </a:lnTo>
                  <a:lnTo>
                    <a:pt x="405" y="664"/>
                  </a:lnTo>
                  <a:lnTo>
                    <a:pt x="432" y="660"/>
                  </a:lnTo>
                  <a:lnTo>
                    <a:pt x="457" y="654"/>
                  </a:lnTo>
                  <a:lnTo>
                    <a:pt x="484" y="649"/>
                  </a:lnTo>
                  <a:lnTo>
                    <a:pt x="536" y="635"/>
                  </a:lnTo>
                  <a:lnTo>
                    <a:pt x="585" y="617"/>
                  </a:lnTo>
                  <a:lnTo>
                    <a:pt x="634" y="598"/>
                  </a:lnTo>
                  <a:lnTo>
                    <a:pt x="679" y="578"/>
                  </a:lnTo>
                  <a:lnTo>
                    <a:pt x="722" y="556"/>
                  </a:lnTo>
                  <a:lnTo>
                    <a:pt x="762" y="536"/>
                  </a:lnTo>
                  <a:lnTo>
                    <a:pt x="797" y="515"/>
                  </a:lnTo>
                  <a:lnTo>
                    <a:pt x="828" y="497"/>
                  </a:lnTo>
                  <a:lnTo>
                    <a:pt x="855" y="479"/>
                  </a:lnTo>
                  <a:lnTo>
                    <a:pt x="892" y="454"/>
                  </a:lnTo>
                  <a:lnTo>
                    <a:pt x="905" y="444"/>
                  </a:lnTo>
                  <a:lnTo>
                    <a:pt x="779" y="0"/>
                  </a:lnTo>
                  <a:lnTo>
                    <a:pt x="779" y="0"/>
                  </a:lnTo>
                  <a:lnTo>
                    <a:pt x="749" y="20"/>
                  </a:lnTo>
                  <a:lnTo>
                    <a:pt x="716" y="40"/>
                  </a:lnTo>
                  <a:lnTo>
                    <a:pt x="675" y="63"/>
                  </a:lnTo>
                  <a:lnTo>
                    <a:pt x="652" y="74"/>
                  </a:lnTo>
                  <a:lnTo>
                    <a:pt x="627" y="85"/>
                  </a:lnTo>
                  <a:lnTo>
                    <a:pt x="600" y="95"/>
                  </a:lnTo>
                  <a:lnTo>
                    <a:pt x="573" y="105"/>
                  </a:lnTo>
                  <a:lnTo>
                    <a:pt x="546" y="112"/>
                  </a:lnTo>
                  <a:lnTo>
                    <a:pt x="517" y="118"/>
                  </a:lnTo>
                  <a:lnTo>
                    <a:pt x="489" y="122"/>
                  </a:lnTo>
                  <a:lnTo>
                    <a:pt x="460" y="124"/>
                  </a:lnTo>
                  <a:lnTo>
                    <a:pt x="460" y="124"/>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0" name="Connector: Elbow 19">
            <a:extLst>
              <a:ext uri="{FF2B5EF4-FFF2-40B4-BE49-F238E27FC236}">
                <a16:creationId xmlns:a16="http://schemas.microsoft.com/office/drawing/2014/main" id="{44CA155E-57E5-4B5D-9BD8-B4F7A129BEA0}"/>
              </a:ext>
            </a:extLst>
          </p:cNvPr>
          <p:cNvCxnSpPr/>
          <p:nvPr/>
        </p:nvCxnSpPr>
        <p:spPr>
          <a:xfrm flipH="1">
            <a:off x="9246632" y="1814817"/>
            <a:ext cx="3580172" cy="696621"/>
          </a:xfrm>
          <a:prstGeom prst="bentConnector3">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44BA00E-CB80-4EC6-BC22-A1F75467E736}"/>
              </a:ext>
            </a:extLst>
          </p:cNvPr>
          <p:cNvCxnSpPr/>
          <p:nvPr/>
        </p:nvCxnSpPr>
        <p:spPr>
          <a:xfrm flipH="1">
            <a:off x="9392389" y="3918380"/>
            <a:ext cx="3434415" cy="295430"/>
          </a:xfrm>
          <a:prstGeom prst="bentConnector3">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2555865-0B8D-4077-953A-5A65147A93E9}"/>
              </a:ext>
            </a:extLst>
          </p:cNvPr>
          <p:cNvCxnSpPr/>
          <p:nvPr/>
        </p:nvCxnSpPr>
        <p:spPr>
          <a:xfrm rot="10800000" flipH="1" flipV="1">
            <a:off x="5239574" y="5177208"/>
            <a:ext cx="4007058" cy="514864"/>
          </a:xfrm>
          <a:prstGeom prst="bentConnector3">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4541A1E-6A92-4C95-8095-67EF4A80D486}"/>
              </a:ext>
            </a:extLst>
          </p:cNvPr>
          <p:cNvCxnSpPr/>
          <p:nvPr/>
        </p:nvCxnSpPr>
        <p:spPr>
          <a:xfrm rot="10800000" flipH="1" flipV="1">
            <a:off x="5239574" y="7280772"/>
            <a:ext cx="4007058" cy="159675"/>
          </a:xfrm>
          <a:prstGeom prst="bentConnector3">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DD82E26-C09D-4211-AA33-04CA3A0C6705}"/>
              </a:ext>
            </a:extLst>
          </p:cNvPr>
          <p:cNvSpPr txBox="1"/>
          <p:nvPr/>
        </p:nvSpPr>
        <p:spPr>
          <a:xfrm flipH="1">
            <a:off x="1097280" y="5385876"/>
            <a:ext cx="3814777" cy="1019253"/>
          </a:xfrm>
          <a:prstGeom prst="rect">
            <a:avLst/>
          </a:prstGeom>
          <a:noFill/>
        </p:spPr>
        <p:txBody>
          <a:bodyPr wrap="square" rtlCol="0">
            <a:spAutoFit/>
          </a:bodyPr>
          <a:lstStyle/>
          <a:p>
            <a:pPr algn="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Middleware for authentication is JWT  it stores cookies for identifying user activeness at a particular time.</a:t>
            </a:r>
          </a:p>
        </p:txBody>
      </p:sp>
      <p:sp>
        <p:nvSpPr>
          <p:cNvPr id="25" name="TextBox 24">
            <a:extLst>
              <a:ext uri="{FF2B5EF4-FFF2-40B4-BE49-F238E27FC236}">
                <a16:creationId xmlns:a16="http://schemas.microsoft.com/office/drawing/2014/main" id="{9573CFDA-B972-4561-B095-5C9CDDD3B0B6}"/>
              </a:ext>
            </a:extLst>
          </p:cNvPr>
          <p:cNvSpPr txBox="1"/>
          <p:nvPr/>
        </p:nvSpPr>
        <p:spPr>
          <a:xfrm flipH="1">
            <a:off x="1694129" y="4951140"/>
            <a:ext cx="3217928" cy="492443"/>
          </a:xfrm>
          <a:prstGeom prst="rect">
            <a:avLst/>
          </a:prstGeom>
          <a:noFill/>
        </p:spPr>
        <p:txBody>
          <a:bodyPr wrap="square" rtlCol="0">
            <a:spAutoFit/>
          </a:bodyPr>
          <a:lstStyle/>
          <a:p>
            <a:pPr algn="r">
              <a:lnSpc>
                <a:spcPct val="130000"/>
              </a:lnSpc>
            </a:pPr>
            <a:r>
              <a:rPr lang="en-US" sz="2000" dirty="0">
                <a:solidFill>
                  <a:schemeClr val="accent5"/>
                </a:solidFill>
                <a:latin typeface="Rubik" pitchFamily="2" charset="-79"/>
                <a:ea typeface="Inter" panose="020B0502030000000004" pitchFamily="34" charset="0"/>
                <a:cs typeface="Rubik" pitchFamily="2" charset="-79"/>
              </a:rPr>
              <a:t>JSON WEB TOKEN</a:t>
            </a:r>
          </a:p>
        </p:txBody>
      </p:sp>
      <p:sp>
        <p:nvSpPr>
          <p:cNvPr id="26" name="TextBox 25">
            <a:extLst>
              <a:ext uri="{FF2B5EF4-FFF2-40B4-BE49-F238E27FC236}">
                <a16:creationId xmlns:a16="http://schemas.microsoft.com/office/drawing/2014/main" id="{A13F8962-7741-4D08-8F98-C961CE66F825}"/>
              </a:ext>
            </a:extLst>
          </p:cNvPr>
          <p:cNvSpPr txBox="1"/>
          <p:nvPr/>
        </p:nvSpPr>
        <p:spPr>
          <a:xfrm flipH="1">
            <a:off x="1097280" y="7505097"/>
            <a:ext cx="3814777" cy="699166"/>
          </a:xfrm>
          <a:prstGeom prst="rect">
            <a:avLst/>
          </a:prstGeom>
          <a:noFill/>
        </p:spPr>
        <p:txBody>
          <a:bodyPr wrap="square" rtlCol="0">
            <a:spAutoFit/>
          </a:bodyPr>
          <a:lstStyle/>
          <a:p>
            <a:pPr algn="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Used HBS for rendering data at front end.</a:t>
            </a:r>
          </a:p>
        </p:txBody>
      </p:sp>
      <p:sp>
        <p:nvSpPr>
          <p:cNvPr id="27" name="TextBox 26">
            <a:extLst>
              <a:ext uri="{FF2B5EF4-FFF2-40B4-BE49-F238E27FC236}">
                <a16:creationId xmlns:a16="http://schemas.microsoft.com/office/drawing/2014/main" id="{2E44FCA4-96D2-4C4A-93CA-7F0E539CED7C}"/>
              </a:ext>
            </a:extLst>
          </p:cNvPr>
          <p:cNvSpPr txBox="1"/>
          <p:nvPr/>
        </p:nvSpPr>
        <p:spPr>
          <a:xfrm flipH="1">
            <a:off x="1694129" y="7070361"/>
            <a:ext cx="3217928" cy="492443"/>
          </a:xfrm>
          <a:prstGeom prst="rect">
            <a:avLst/>
          </a:prstGeom>
          <a:noFill/>
        </p:spPr>
        <p:txBody>
          <a:bodyPr wrap="square" rtlCol="0">
            <a:spAutoFit/>
          </a:bodyPr>
          <a:lstStyle/>
          <a:p>
            <a:pPr algn="r">
              <a:lnSpc>
                <a:spcPct val="130000"/>
              </a:lnSpc>
            </a:pPr>
            <a:r>
              <a:rPr lang="en-US" sz="2000" dirty="0">
                <a:solidFill>
                  <a:schemeClr val="accent6"/>
                </a:solidFill>
                <a:latin typeface="Rubik" pitchFamily="2" charset="-79"/>
                <a:ea typeface="Inter" panose="020B0502030000000004" pitchFamily="34" charset="0"/>
                <a:cs typeface="Rubik" pitchFamily="2" charset="-79"/>
              </a:rPr>
              <a:t>HANDLEBARS</a:t>
            </a:r>
          </a:p>
        </p:txBody>
      </p:sp>
      <p:sp>
        <p:nvSpPr>
          <p:cNvPr id="28" name="TextBox 27">
            <a:extLst>
              <a:ext uri="{FF2B5EF4-FFF2-40B4-BE49-F238E27FC236}">
                <a16:creationId xmlns:a16="http://schemas.microsoft.com/office/drawing/2014/main" id="{9789536E-671C-44D4-BC04-D3785D110845}"/>
              </a:ext>
            </a:extLst>
          </p:cNvPr>
          <p:cNvSpPr txBox="1"/>
          <p:nvPr/>
        </p:nvSpPr>
        <p:spPr>
          <a:xfrm flipH="1">
            <a:off x="13265133" y="2012496"/>
            <a:ext cx="3814777" cy="699166"/>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The whole backend runs on Node JS with express JS as framework.</a:t>
            </a:r>
          </a:p>
        </p:txBody>
      </p:sp>
      <p:sp>
        <p:nvSpPr>
          <p:cNvPr id="29" name="TextBox 28">
            <a:extLst>
              <a:ext uri="{FF2B5EF4-FFF2-40B4-BE49-F238E27FC236}">
                <a16:creationId xmlns:a16="http://schemas.microsoft.com/office/drawing/2014/main" id="{5052A36D-4CB2-4542-972C-01138FEE2D3A}"/>
              </a:ext>
            </a:extLst>
          </p:cNvPr>
          <p:cNvSpPr txBox="1"/>
          <p:nvPr/>
        </p:nvSpPr>
        <p:spPr>
          <a:xfrm flipH="1">
            <a:off x="13265133" y="1577760"/>
            <a:ext cx="3217928" cy="492443"/>
          </a:xfrm>
          <a:prstGeom prst="rect">
            <a:avLst/>
          </a:prstGeom>
          <a:noFill/>
        </p:spPr>
        <p:txBody>
          <a:bodyPr wrap="square" rtlCol="0">
            <a:spAutoFit/>
          </a:bodyPr>
          <a:lstStyle/>
          <a:p>
            <a:pPr>
              <a:lnSpc>
                <a:spcPct val="130000"/>
              </a:lnSpc>
            </a:pPr>
            <a:r>
              <a:rPr lang="en-US" sz="2000" dirty="0">
                <a:solidFill>
                  <a:schemeClr val="accent3"/>
                </a:solidFill>
                <a:latin typeface="Rubik" pitchFamily="2" charset="-79"/>
                <a:ea typeface="Inter" panose="020B0502030000000004" pitchFamily="34" charset="0"/>
                <a:cs typeface="Rubik" pitchFamily="2" charset="-79"/>
              </a:rPr>
              <a:t>NODE JS</a:t>
            </a:r>
          </a:p>
        </p:txBody>
      </p:sp>
      <p:sp>
        <p:nvSpPr>
          <p:cNvPr id="30" name="TextBox 29">
            <a:extLst>
              <a:ext uri="{FF2B5EF4-FFF2-40B4-BE49-F238E27FC236}">
                <a16:creationId xmlns:a16="http://schemas.microsoft.com/office/drawing/2014/main" id="{B3A52B17-70C0-484A-831C-769FC12744CB}"/>
              </a:ext>
            </a:extLst>
          </p:cNvPr>
          <p:cNvSpPr txBox="1"/>
          <p:nvPr/>
        </p:nvSpPr>
        <p:spPr>
          <a:xfrm flipH="1">
            <a:off x="13265133" y="4115481"/>
            <a:ext cx="3814777" cy="1019253"/>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Used Mongoose for storing all the </a:t>
            </a:r>
            <a:r>
              <a:rPr lang="en-US" sz="1600" dirty="0" err="1">
                <a:solidFill>
                  <a:schemeClr val="tx1">
                    <a:lumMod val="60000"/>
                    <a:lumOff val="40000"/>
                  </a:schemeClr>
                </a:solidFill>
                <a:latin typeface="Rubik" pitchFamily="2" charset="-79"/>
                <a:ea typeface="Inter" panose="020B0502030000000004" pitchFamily="34" charset="0"/>
                <a:cs typeface="Rubik" pitchFamily="2" charset="-79"/>
              </a:rPr>
              <a:t>data,user</a:t>
            </a:r>
            <a:r>
              <a:rPr lang="en-US" sz="1600" dirty="0">
                <a:solidFill>
                  <a:schemeClr val="tx1">
                    <a:lumMod val="60000"/>
                    <a:lumOff val="40000"/>
                  </a:schemeClr>
                </a:solidFill>
                <a:latin typeface="Rubik" pitchFamily="2" charset="-79"/>
                <a:ea typeface="Inter" panose="020B0502030000000004" pitchFamily="34" charset="0"/>
                <a:cs typeface="Rubik" pitchFamily="2" charset="-79"/>
              </a:rPr>
              <a:t> </a:t>
            </a:r>
            <a:r>
              <a:rPr lang="en-US" sz="1600" dirty="0" err="1">
                <a:solidFill>
                  <a:schemeClr val="tx1">
                    <a:lumMod val="60000"/>
                    <a:lumOff val="40000"/>
                  </a:schemeClr>
                </a:solidFill>
                <a:latin typeface="Rubik" pitchFamily="2" charset="-79"/>
                <a:ea typeface="Inter" panose="020B0502030000000004" pitchFamily="34" charset="0"/>
                <a:cs typeface="Rubik" pitchFamily="2" charset="-79"/>
              </a:rPr>
              <a:t>information,admin</a:t>
            </a:r>
            <a:r>
              <a:rPr lang="en-US" sz="1600" dirty="0">
                <a:solidFill>
                  <a:schemeClr val="tx1">
                    <a:lumMod val="60000"/>
                    <a:lumOff val="40000"/>
                  </a:schemeClr>
                </a:solidFill>
                <a:latin typeface="Rubik" pitchFamily="2" charset="-79"/>
                <a:ea typeface="Inter" panose="020B0502030000000004" pitchFamily="34" charset="0"/>
                <a:cs typeface="Rubik" pitchFamily="2" charset="-79"/>
              </a:rPr>
              <a:t> </a:t>
            </a:r>
            <a:r>
              <a:rPr lang="en-US" sz="1600" dirty="0" err="1">
                <a:solidFill>
                  <a:schemeClr val="tx1">
                    <a:lumMod val="60000"/>
                    <a:lumOff val="40000"/>
                  </a:schemeClr>
                </a:solidFill>
                <a:latin typeface="Rubik" pitchFamily="2" charset="-79"/>
                <a:ea typeface="Inter" panose="020B0502030000000004" pitchFamily="34" charset="0"/>
                <a:cs typeface="Rubik" pitchFamily="2" charset="-79"/>
              </a:rPr>
              <a:t>information,etc</a:t>
            </a:r>
            <a:r>
              <a:rPr lang="en-US" sz="1600" dirty="0">
                <a:solidFill>
                  <a:schemeClr val="tx1">
                    <a:lumMod val="60000"/>
                    <a:lumOff val="40000"/>
                  </a:schemeClr>
                </a:solidFill>
                <a:latin typeface="Rubik" pitchFamily="2" charset="-79"/>
                <a:ea typeface="Inter" panose="020B0502030000000004" pitchFamily="34" charset="0"/>
                <a:cs typeface="Rubik" pitchFamily="2" charset="-79"/>
              </a:rPr>
              <a:t>.</a:t>
            </a:r>
          </a:p>
        </p:txBody>
      </p:sp>
      <p:sp>
        <p:nvSpPr>
          <p:cNvPr id="31" name="TextBox 30">
            <a:extLst>
              <a:ext uri="{FF2B5EF4-FFF2-40B4-BE49-F238E27FC236}">
                <a16:creationId xmlns:a16="http://schemas.microsoft.com/office/drawing/2014/main" id="{D2C2D25D-82C6-4253-9839-2293FF044E60}"/>
              </a:ext>
            </a:extLst>
          </p:cNvPr>
          <p:cNvSpPr txBox="1"/>
          <p:nvPr/>
        </p:nvSpPr>
        <p:spPr>
          <a:xfrm flipH="1">
            <a:off x="13265133" y="3680745"/>
            <a:ext cx="3217928" cy="492443"/>
          </a:xfrm>
          <a:prstGeom prst="rect">
            <a:avLst/>
          </a:prstGeom>
          <a:noFill/>
        </p:spPr>
        <p:txBody>
          <a:bodyPr wrap="square" rtlCol="0">
            <a:spAutoFit/>
          </a:bodyPr>
          <a:lstStyle/>
          <a:p>
            <a:pPr>
              <a:lnSpc>
                <a:spcPct val="130000"/>
              </a:lnSpc>
            </a:pPr>
            <a:r>
              <a:rPr lang="en-US" sz="2000" dirty="0">
                <a:solidFill>
                  <a:schemeClr val="accent4"/>
                </a:solidFill>
                <a:latin typeface="Rubik" pitchFamily="2" charset="-79"/>
                <a:ea typeface="Inter" panose="020B0502030000000004" pitchFamily="34" charset="0"/>
                <a:cs typeface="Rubik" pitchFamily="2" charset="-79"/>
              </a:rPr>
              <a:t>MONGO DB</a:t>
            </a:r>
          </a:p>
        </p:txBody>
      </p:sp>
      <p:sp>
        <p:nvSpPr>
          <p:cNvPr id="32" name="TextBox 31">
            <a:extLst>
              <a:ext uri="{FF2B5EF4-FFF2-40B4-BE49-F238E27FC236}">
                <a16:creationId xmlns:a16="http://schemas.microsoft.com/office/drawing/2014/main" id="{F291AB6C-5BEC-4A66-AB01-897DAF7BBF8E}"/>
              </a:ext>
            </a:extLst>
          </p:cNvPr>
          <p:cNvSpPr txBox="1"/>
          <p:nvPr/>
        </p:nvSpPr>
        <p:spPr>
          <a:xfrm flipH="1">
            <a:off x="1097280" y="1563330"/>
            <a:ext cx="4486844" cy="923330"/>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TECH STACK</a:t>
            </a:r>
          </a:p>
        </p:txBody>
      </p:sp>
      <p:sp>
        <p:nvSpPr>
          <p:cNvPr id="36" name="TextBox 35">
            <a:extLst>
              <a:ext uri="{FF2B5EF4-FFF2-40B4-BE49-F238E27FC236}">
                <a16:creationId xmlns:a16="http://schemas.microsoft.com/office/drawing/2014/main" id="{898CFD61-F3F5-4A48-B80A-BFF4F3AB7DEB}"/>
              </a:ext>
            </a:extLst>
          </p:cNvPr>
          <p:cNvSpPr txBox="1"/>
          <p:nvPr/>
        </p:nvSpPr>
        <p:spPr>
          <a:xfrm>
            <a:off x="13265133" y="7138561"/>
            <a:ext cx="3925587" cy="1019253"/>
          </a:xfrm>
          <a:prstGeom prst="rect">
            <a:avLst/>
          </a:prstGeom>
          <a:noFill/>
        </p:spPr>
        <p:txBody>
          <a:bodyPr wrap="square" rtlCol="0">
            <a:spAutoFit/>
          </a:bodyPr>
          <a:lstStyle/>
          <a:p>
            <a:pPr>
              <a:lnSpc>
                <a:spcPct val="130000"/>
              </a:lnSpc>
            </a:pPr>
            <a:r>
              <a:rPr lang="en-US" sz="1600" b="1" dirty="0">
                <a:solidFill>
                  <a:schemeClr val="tx1">
                    <a:lumMod val="60000"/>
                    <a:lumOff val="40000"/>
                  </a:schemeClr>
                </a:solidFill>
                <a:latin typeface="Rubik" pitchFamily="2" charset="-79"/>
                <a:ea typeface="Inter" panose="020B0502030000000004" pitchFamily="34" charset="0"/>
                <a:cs typeface="Rubik" pitchFamily="2" charset="-79"/>
              </a:rPr>
              <a:t>Front End is made on HBS but the core ingredients needed to implement it are HTML,CSS and JAVA SCRIPT.</a:t>
            </a:r>
            <a:endParaRPr lang="en-US" sz="16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37" name="TextBox 36">
            <a:extLst>
              <a:ext uri="{FF2B5EF4-FFF2-40B4-BE49-F238E27FC236}">
                <a16:creationId xmlns:a16="http://schemas.microsoft.com/office/drawing/2014/main" id="{DCF2A60F-E3EF-4E15-896B-93DA1B54EFBB}"/>
              </a:ext>
            </a:extLst>
          </p:cNvPr>
          <p:cNvSpPr txBox="1"/>
          <p:nvPr/>
        </p:nvSpPr>
        <p:spPr>
          <a:xfrm>
            <a:off x="13265132" y="6462221"/>
            <a:ext cx="2754459" cy="676339"/>
          </a:xfrm>
          <a:prstGeom prst="rect">
            <a:avLst/>
          </a:prstGeom>
          <a:noFill/>
        </p:spPr>
        <p:txBody>
          <a:bodyPr wrap="square" rtlCol="0">
            <a:spAutoFit/>
          </a:bodyPr>
          <a:lstStyle/>
          <a:p>
            <a:pPr>
              <a:lnSpc>
                <a:spcPct val="130000"/>
              </a:lnSpc>
            </a:pPr>
            <a:r>
              <a:rPr lang="en-US" sz="3200" dirty="0">
                <a:solidFill>
                  <a:schemeClr val="accent3"/>
                </a:solidFill>
                <a:latin typeface="Rubik SemiBold" pitchFamily="2" charset="-79"/>
                <a:ea typeface="Inter" panose="020B0502030000000004" pitchFamily="34" charset="0"/>
                <a:cs typeface="Rubik SemiBold" pitchFamily="2" charset="-79"/>
              </a:rPr>
              <a:t>FRONTEND</a:t>
            </a:r>
          </a:p>
        </p:txBody>
      </p:sp>
      <p:sp>
        <p:nvSpPr>
          <p:cNvPr id="38" name="Freeform: Shape 37">
            <a:extLst>
              <a:ext uri="{FF2B5EF4-FFF2-40B4-BE49-F238E27FC236}">
                <a16:creationId xmlns:a16="http://schemas.microsoft.com/office/drawing/2014/main" id="{C5FBA20D-57EF-493F-8C0A-BB36DD346674}"/>
              </a:ext>
            </a:extLst>
          </p:cNvPr>
          <p:cNvSpPr/>
          <p:nvPr/>
        </p:nvSpPr>
        <p:spPr>
          <a:xfrm flipH="1">
            <a:off x="16275969" y="132758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9" name="Freeform: Shape 38">
            <a:extLst>
              <a:ext uri="{FF2B5EF4-FFF2-40B4-BE49-F238E27FC236}">
                <a16:creationId xmlns:a16="http://schemas.microsoft.com/office/drawing/2014/main" id="{578E382D-7DAD-4219-A5F1-BD1C181F9CE2}"/>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0" name="Freeform: Shape 39">
            <a:extLst>
              <a:ext uri="{FF2B5EF4-FFF2-40B4-BE49-F238E27FC236}">
                <a16:creationId xmlns:a16="http://schemas.microsoft.com/office/drawing/2014/main" id="{27FA2C94-8433-4F53-8468-7DABC04490CA}"/>
              </a:ext>
            </a:extLst>
          </p:cNvPr>
          <p:cNvSpPr/>
          <p:nvPr/>
        </p:nvSpPr>
        <p:spPr>
          <a:xfrm flipH="1">
            <a:off x="723466" y="436552"/>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1" name="Freeform: Shape 40">
            <a:extLst>
              <a:ext uri="{FF2B5EF4-FFF2-40B4-BE49-F238E27FC236}">
                <a16:creationId xmlns:a16="http://schemas.microsoft.com/office/drawing/2014/main" id="{996137B6-3ED3-4E7A-8C50-5296F50B6047}"/>
              </a:ext>
            </a:extLst>
          </p:cNvPr>
          <p:cNvSpPr/>
          <p:nvPr/>
        </p:nvSpPr>
        <p:spPr>
          <a:xfrm flipH="1">
            <a:off x="-141029" y="697564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2" name="Freeform: Shape 41">
            <a:extLst>
              <a:ext uri="{FF2B5EF4-FFF2-40B4-BE49-F238E27FC236}">
                <a16:creationId xmlns:a16="http://schemas.microsoft.com/office/drawing/2014/main" id="{2E4BD1CD-C292-4D0D-87AD-C1EFEB06DE82}"/>
              </a:ext>
            </a:extLst>
          </p:cNvPr>
          <p:cNvSpPr/>
          <p:nvPr/>
        </p:nvSpPr>
        <p:spPr>
          <a:xfrm flipH="1">
            <a:off x="17297400" y="5752812"/>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246779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B9F077-76C8-4954-A19D-9DCE95AD786A}"/>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67A5AF76-A341-4D6F-89AA-1563F498D56B}"/>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B768D158-D08F-4604-B14A-A644B98A8CB1}"/>
              </a:ext>
            </a:extLst>
          </p:cNvPr>
          <p:cNvSpPr/>
          <p:nvPr/>
        </p:nvSpPr>
        <p:spPr>
          <a:xfrm>
            <a:off x="0" y="290148"/>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TextBox 7">
            <a:extLst>
              <a:ext uri="{FF2B5EF4-FFF2-40B4-BE49-F238E27FC236}">
                <a16:creationId xmlns:a16="http://schemas.microsoft.com/office/drawing/2014/main" id="{D33E8EAC-2308-427A-B7AD-BB0F85556A4F}"/>
              </a:ext>
            </a:extLst>
          </p:cNvPr>
          <p:cNvSpPr txBox="1"/>
          <p:nvPr/>
        </p:nvSpPr>
        <p:spPr>
          <a:xfrm>
            <a:off x="1143000" y="2683393"/>
            <a:ext cx="5814605" cy="2585323"/>
          </a:xfrm>
          <a:prstGeom prst="rect">
            <a:avLst/>
          </a:prstGeom>
          <a:noFill/>
        </p:spPr>
        <p:txBody>
          <a:bodyPr wrap="none" rtlCol="0">
            <a:spAutoFit/>
          </a:bodyPr>
          <a:lstStyle/>
          <a:p>
            <a:r>
              <a:rPr lang="en-US" sz="5400" dirty="0">
                <a:latin typeface="Rubik SemiBold" pitchFamily="2" charset="-79"/>
                <a:ea typeface="Inter SemiBold" panose="020B0502030000000004" pitchFamily="34" charset="0"/>
                <a:cs typeface="Rubik SemiBold" pitchFamily="2" charset="-79"/>
              </a:rPr>
              <a:t>HARDWARE AND</a:t>
            </a:r>
          </a:p>
          <a:p>
            <a:r>
              <a:rPr lang="en-US" sz="5400" dirty="0">
                <a:latin typeface="Rubik SemiBold" pitchFamily="2" charset="-79"/>
                <a:ea typeface="Inter SemiBold" panose="020B0502030000000004" pitchFamily="34" charset="0"/>
                <a:cs typeface="Rubik SemiBold" pitchFamily="2" charset="-79"/>
              </a:rPr>
              <a:t>SOFTWARE</a:t>
            </a:r>
          </a:p>
          <a:p>
            <a:r>
              <a:rPr lang="en-US" sz="5400" dirty="0">
                <a:latin typeface="Rubik SemiBold" pitchFamily="2" charset="-79"/>
                <a:ea typeface="Inter SemiBold" panose="020B0502030000000004" pitchFamily="34" charset="0"/>
                <a:cs typeface="Rubik SemiBold" pitchFamily="2" charset="-79"/>
              </a:rPr>
              <a:t>REQUIREMENTS</a:t>
            </a:r>
          </a:p>
        </p:txBody>
      </p:sp>
      <p:grpSp>
        <p:nvGrpSpPr>
          <p:cNvPr id="39" name="Group 38">
            <a:extLst>
              <a:ext uri="{FF2B5EF4-FFF2-40B4-BE49-F238E27FC236}">
                <a16:creationId xmlns:a16="http://schemas.microsoft.com/office/drawing/2014/main" id="{64038B5F-87A6-4C5D-BBCE-637B52236B1C}"/>
              </a:ext>
            </a:extLst>
          </p:cNvPr>
          <p:cNvGrpSpPr/>
          <p:nvPr/>
        </p:nvGrpSpPr>
        <p:grpSpPr>
          <a:xfrm>
            <a:off x="9433168" y="2236944"/>
            <a:ext cx="7117472" cy="1556038"/>
            <a:chOff x="10256128" y="2453833"/>
            <a:chExt cx="7117472" cy="1556038"/>
          </a:xfrm>
        </p:grpSpPr>
        <p:sp>
          <p:nvSpPr>
            <p:cNvPr id="11" name="Rectangle: Rounded Corners 10">
              <a:extLst>
                <a:ext uri="{FF2B5EF4-FFF2-40B4-BE49-F238E27FC236}">
                  <a16:creationId xmlns:a16="http://schemas.microsoft.com/office/drawing/2014/main" id="{F1C7893D-8F5B-42BD-89B3-886179AB414F}"/>
                </a:ext>
              </a:extLst>
            </p:cNvPr>
            <p:cNvSpPr/>
            <p:nvPr/>
          </p:nvSpPr>
          <p:spPr>
            <a:xfrm>
              <a:off x="10256128" y="2453833"/>
              <a:ext cx="7117472" cy="1556038"/>
            </a:xfrm>
            <a:prstGeom prst="roundRect">
              <a:avLst>
                <a:gd name="adj" fmla="val 6822"/>
              </a:avLst>
            </a:prstGeom>
            <a:gradFill>
              <a:gsLst>
                <a:gs pos="74000">
                  <a:schemeClr val="accent2">
                    <a:lumMod val="20000"/>
                    <a:lumOff val="80000"/>
                  </a:schemeClr>
                </a:gs>
                <a:gs pos="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Google Shape;7628;p61">
              <a:extLst>
                <a:ext uri="{FF2B5EF4-FFF2-40B4-BE49-F238E27FC236}">
                  <a16:creationId xmlns:a16="http://schemas.microsoft.com/office/drawing/2014/main" id="{F721475F-E383-4E2F-8016-E16A7AFFCE46}"/>
                </a:ext>
              </a:extLst>
            </p:cNvPr>
            <p:cNvSpPr/>
            <p:nvPr/>
          </p:nvSpPr>
          <p:spPr>
            <a:xfrm>
              <a:off x="10764603" y="2900031"/>
              <a:ext cx="665411" cy="663642"/>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accent2">
                <a:lumMod val="75000"/>
              </a:schemeClr>
            </a:solidFill>
            <a:ln>
              <a:noFill/>
            </a:ln>
          </p:spPr>
          <p:txBody>
            <a:bodyPr spcFirstLastPara="1" wrap="square" lIns="182850" tIns="182850" rIns="182850" bIns="182850" anchor="ctr" anchorCtr="0">
              <a:noAutofit/>
            </a:bodyPr>
            <a:lstStyle/>
            <a:p>
              <a:endParaRPr sz="3600"/>
            </a:p>
          </p:txBody>
        </p:sp>
        <p:grpSp>
          <p:nvGrpSpPr>
            <p:cNvPr id="15" name="Group 14">
              <a:extLst>
                <a:ext uri="{FF2B5EF4-FFF2-40B4-BE49-F238E27FC236}">
                  <a16:creationId xmlns:a16="http://schemas.microsoft.com/office/drawing/2014/main" id="{42043312-438C-44A1-93B0-D42B68CE16DD}"/>
                </a:ext>
              </a:extLst>
            </p:cNvPr>
            <p:cNvGrpSpPr/>
            <p:nvPr/>
          </p:nvGrpSpPr>
          <p:grpSpPr>
            <a:xfrm>
              <a:off x="11702032" y="2669228"/>
              <a:ext cx="5442968" cy="799903"/>
              <a:chOff x="11702032" y="2543324"/>
              <a:chExt cx="5442968" cy="799903"/>
            </a:xfrm>
          </p:grpSpPr>
          <p:sp>
            <p:nvSpPr>
              <p:cNvPr id="13" name="TextBox 12">
                <a:extLst>
                  <a:ext uri="{FF2B5EF4-FFF2-40B4-BE49-F238E27FC236}">
                    <a16:creationId xmlns:a16="http://schemas.microsoft.com/office/drawing/2014/main" id="{8B2D4BB4-75DD-489E-BC57-38DEDB495E5B}"/>
                  </a:ext>
                </a:extLst>
              </p:cNvPr>
              <p:cNvSpPr txBox="1"/>
              <p:nvPr/>
            </p:nvSpPr>
            <p:spPr>
              <a:xfrm>
                <a:off x="11702032" y="2964149"/>
                <a:ext cx="5442968" cy="379078"/>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WITH STABLE INTERNET CONNECTION</a:t>
                </a:r>
              </a:p>
            </p:txBody>
          </p:sp>
          <p:sp>
            <p:nvSpPr>
              <p:cNvPr id="14" name="TextBox 13">
                <a:extLst>
                  <a:ext uri="{FF2B5EF4-FFF2-40B4-BE49-F238E27FC236}">
                    <a16:creationId xmlns:a16="http://schemas.microsoft.com/office/drawing/2014/main" id="{095C5AEF-6958-4E36-B9D5-127E847BBB19}"/>
                  </a:ext>
                </a:extLst>
              </p:cNvPr>
              <p:cNvSpPr txBox="1"/>
              <p:nvPr/>
            </p:nvSpPr>
            <p:spPr>
              <a:xfrm>
                <a:off x="11702032" y="2543324"/>
                <a:ext cx="3217928" cy="420821"/>
              </a:xfrm>
              <a:prstGeom prst="rect">
                <a:avLst/>
              </a:prstGeom>
              <a:noFill/>
            </p:spPr>
            <p:txBody>
              <a:bodyPr wrap="square" rtlCol="0">
                <a:spAutoFit/>
              </a:bodyPr>
              <a:lstStyle/>
              <a:p>
                <a:pPr>
                  <a:lnSpc>
                    <a:spcPct val="130000"/>
                  </a:lnSpc>
                </a:pPr>
                <a:r>
                  <a:rPr lang="en-US" sz="1800" dirty="0">
                    <a:solidFill>
                      <a:schemeClr val="accent2">
                        <a:lumMod val="75000"/>
                      </a:schemeClr>
                    </a:solidFill>
                    <a:latin typeface="Rubik" pitchFamily="2" charset="-79"/>
                    <a:ea typeface="Inter" panose="020B0502030000000004" pitchFamily="34" charset="0"/>
                    <a:cs typeface="Rubik" pitchFamily="2" charset="-79"/>
                  </a:rPr>
                  <a:t>LAPTOP</a:t>
                </a:r>
              </a:p>
            </p:txBody>
          </p:sp>
        </p:grpSp>
      </p:grpSp>
      <p:grpSp>
        <p:nvGrpSpPr>
          <p:cNvPr id="40" name="Group 39">
            <a:extLst>
              <a:ext uri="{FF2B5EF4-FFF2-40B4-BE49-F238E27FC236}">
                <a16:creationId xmlns:a16="http://schemas.microsoft.com/office/drawing/2014/main" id="{1FFB2A9C-2059-4F7E-902E-7EB309309D33}"/>
              </a:ext>
            </a:extLst>
          </p:cNvPr>
          <p:cNvGrpSpPr/>
          <p:nvPr/>
        </p:nvGrpSpPr>
        <p:grpSpPr>
          <a:xfrm>
            <a:off x="10256128" y="4365481"/>
            <a:ext cx="7117472" cy="1556038"/>
            <a:chOff x="9433168" y="4582370"/>
            <a:chExt cx="7117472" cy="1556038"/>
          </a:xfrm>
        </p:grpSpPr>
        <p:sp>
          <p:nvSpPr>
            <p:cNvPr id="18" name="Rectangle: Rounded Corners 17">
              <a:extLst>
                <a:ext uri="{FF2B5EF4-FFF2-40B4-BE49-F238E27FC236}">
                  <a16:creationId xmlns:a16="http://schemas.microsoft.com/office/drawing/2014/main" id="{D50D646A-DD4B-41CA-910C-CD350ACDAF67}"/>
                </a:ext>
              </a:extLst>
            </p:cNvPr>
            <p:cNvSpPr/>
            <p:nvPr/>
          </p:nvSpPr>
          <p:spPr>
            <a:xfrm>
              <a:off x="9433168" y="4582370"/>
              <a:ext cx="7117472" cy="1556038"/>
            </a:xfrm>
            <a:prstGeom prst="roundRect">
              <a:avLst>
                <a:gd name="adj" fmla="val 6822"/>
              </a:avLst>
            </a:prstGeom>
            <a:gradFill>
              <a:gsLst>
                <a:gs pos="74000">
                  <a:schemeClr val="accent3">
                    <a:lumMod val="20000"/>
                    <a:lumOff val="80000"/>
                  </a:schemeClr>
                </a:gs>
                <a:gs pos="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0" name="Group 19">
              <a:extLst>
                <a:ext uri="{FF2B5EF4-FFF2-40B4-BE49-F238E27FC236}">
                  <a16:creationId xmlns:a16="http://schemas.microsoft.com/office/drawing/2014/main" id="{F2E7B208-B058-4572-AFE8-13E41447C586}"/>
                </a:ext>
              </a:extLst>
            </p:cNvPr>
            <p:cNvGrpSpPr/>
            <p:nvPr/>
          </p:nvGrpSpPr>
          <p:grpSpPr>
            <a:xfrm>
              <a:off x="10879071" y="4797765"/>
              <a:ext cx="5442969" cy="807341"/>
              <a:chOff x="11702031" y="2543324"/>
              <a:chExt cx="5442969" cy="807341"/>
            </a:xfrm>
          </p:grpSpPr>
          <p:sp>
            <p:nvSpPr>
              <p:cNvPr id="21" name="TextBox 20">
                <a:extLst>
                  <a:ext uri="{FF2B5EF4-FFF2-40B4-BE49-F238E27FC236}">
                    <a16:creationId xmlns:a16="http://schemas.microsoft.com/office/drawing/2014/main" id="{57D9F55B-2213-4A93-83C6-EAF7E81CC4DD}"/>
                  </a:ext>
                </a:extLst>
              </p:cNvPr>
              <p:cNvSpPr txBox="1"/>
              <p:nvPr/>
            </p:nvSpPr>
            <p:spPr>
              <a:xfrm>
                <a:off x="11702032" y="2964149"/>
                <a:ext cx="5442968" cy="386516"/>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cs typeface="Rubik" pitchFamily="2" charset="-79"/>
                  </a:rPr>
                  <a:t>Chrome/Opera/Firefox/Edge</a:t>
                </a:r>
              </a:p>
            </p:txBody>
          </p:sp>
          <p:sp>
            <p:nvSpPr>
              <p:cNvPr id="22" name="TextBox 21">
                <a:extLst>
                  <a:ext uri="{FF2B5EF4-FFF2-40B4-BE49-F238E27FC236}">
                    <a16:creationId xmlns:a16="http://schemas.microsoft.com/office/drawing/2014/main" id="{95D96651-A464-44BF-912C-446F604E36DF}"/>
                  </a:ext>
                </a:extLst>
              </p:cNvPr>
              <p:cNvSpPr txBox="1"/>
              <p:nvPr/>
            </p:nvSpPr>
            <p:spPr>
              <a:xfrm>
                <a:off x="11702031" y="2543324"/>
                <a:ext cx="4403877" cy="414985"/>
              </a:xfrm>
              <a:prstGeom prst="rect">
                <a:avLst/>
              </a:prstGeom>
              <a:noFill/>
            </p:spPr>
            <p:txBody>
              <a:bodyPr wrap="square" rtlCol="0">
                <a:spAutoFit/>
              </a:bodyPr>
              <a:lstStyle/>
              <a:p>
                <a:pPr>
                  <a:lnSpc>
                    <a:spcPct val="130000"/>
                  </a:lnSpc>
                </a:pPr>
                <a:r>
                  <a:rPr lang="en-US" sz="1800" dirty="0">
                    <a:solidFill>
                      <a:schemeClr val="accent3"/>
                    </a:solidFill>
                    <a:latin typeface="Rubik" pitchFamily="2" charset="-79"/>
                    <a:ea typeface="Inter" panose="020B0502030000000004" pitchFamily="34" charset="0"/>
                    <a:cs typeface="Rubik" pitchFamily="2" charset="-79"/>
                  </a:rPr>
                  <a:t>BROWSER TO ACCESS INTERNET</a:t>
                </a:r>
              </a:p>
            </p:txBody>
          </p:sp>
        </p:grpSp>
        <p:grpSp>
          <p:nvGrpSpPr>
            <p:cNvPr id="29" name="Google Shape;7702;p61">
              <a:extLst>
                <a:ext uri="{FF2B5EF4-FFF2-40B4-BE49-F238E27FC236}">
                  <a16:creationId xmlns:a16="http://schemas.microsoft.com/office/drawing/2014/main" id="{611F4220-F77E-43C8-8786-BCFA0836AB6A}"/>
                </a:ext>
              </a:extLst>
            </p:cNvPr>
            <p:cNvGrpSpPr/>
            <p:nvPr/>
          </p:nvGrpSpPr>
          <p:grpSpPr>
            <a:xfrm>
              <a:off x="9941643" y="5028541"/>
              <a:ext cx="663642" cy="663696"/>
              <a:chOff x="-49048250" y="2316775"/>
              <a:chExt cx="300100" cy="300125"/>
            </a:xfrm>
            <a:solidFill>
              <a:schemeClr val="accent3"/>
            </a:solidFill>
          </p:grpSpPr>
          <p:sp>
            <p:nvSpPr>
              <p:cNvPr id="30" name="Google Shape;7703;p61">
                <a:extLst>
                  <a:ext uri="{FF2B5EF4-FFF2-40B4-BE49-F238E27FC236}">
                    <a16:creationId xmlns:a16="http://schemas.microsoft.com/office/drawing/2014/main" id="{89DBFCDD-F984-4025-86AC-85140297D5DB}"/>
                  </a:ext>
                </a:extLst>
              </p:cNvPr>
              <p:cNvSpPr/>
              <p:nvPr/>
            </p:nvSpPr>
            <p:spPr>
              <a:xfrm>
                <a:off x="-49048250" y="2316775"/>
                <a:ext cx="300100" cy="300125"/>
              </a:xfrm>
              <a:custGeom>
                <a:avLst/>
                <a:gdLst/>
                <a:ahLst/>
                <a:cxnLst/>
                <a:rect l="l" t="t" r="r" b="b"/>
                <a:pathLst>
                  <a:path w="12004" h="12005" extrusionOk="0">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grpFill/>
              <a:ln>
                <a:noFill/>
              </a:ln>
            </p:spPr>
            <p:txBody>
              <a:bodyPr spcFirstLastPara="1" wrap="square" lIns="182850" tIns="182850" rIns="182850" bIns="182850" anchor="ctr" anchorCtr="0">
                <a:noAutofit/>
              </a:bodyPr>
              <a:lstStyle/>
              <a:p>
                <a:endParaRPr sz="3600"/>
              </a:p>
            </p:txBody>
          </p:sp>
          <p:sp>
            <p:nvSpPr>
              <p:cNvPr id="31" name="Google Shape;7704;p61">
                <a:extLst>
                  <a:ext uri="{FF2B5EF4-FFF2-40B4-BE49-F238E27FC236}">
                    <a16:creationId xmlns:a16="http://schemas.microsoft.com/office/drawing/2014/main" id="{C4C96A7F-DFB4-4EFA-A62E-9AC8F8E0FBB9}"/>
                  </a:ext>
                </a:extLst>
              </p:cNvPr>
              <p:cNvSpPr/>
              <p:nvPr/>
            </p:nvSpPr>
            <p:spPr>
              <a:xfrm>
                <a:off x="-49004150" y="23601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grpFill/>
              <a:ln>
                <a:noFill/>
              </a:ln>
            </p:spPr>
            <p:txBody>
              <a:bodyPr spcFirstLastPara="1" wrap="square" lIns="182850" tIns="182850" rIns="182850" bIns="182850" anchor="ctr" anchorCtr="0">
                <a:noAutofit/>
              </a:bodyPr>
              <a:lstStyle/>
              <a:p>
                <a:endParaRPr sz="3600"/>
              </a:p>
            </p:txBody>
          </p:sp>
          <p:sp>
            <p:nvSpPr>
              <p:cNvPr id="32" name="Google Shape;7705;p61">
                <a:extLst>
                  <a:ext uri="{FF2B5EF4-FFF2-40B4-BE49-F238E27FC236}">
                    <a16:creationId xmlns:a16="http://schemas.microsoft.com/office/drawing/2014/main" id="{BDCAB403-4873-4BC5-AAC4-B08622E686BF}"/>
                  </a:ext>
                </a:extLst>
              </p:cNvPr>
              <p:cNvSpPr/>
              <p:nvPr/>
            </p:nvSpPr>
            <p:spPr>
              <a:xfrm>
                <a:off x="-48925375" y="2465650"/>
                <a:ext cx="71700" cy="86650"/>
              </a:xfrm>
              <a:custGeom>
                <a:avLst/>
                <a:gdLst/>
                <a:ahLst/>
                <a:cxnLst/>
                <a:rect l="l" t="t" r="r" b="b"/>
                <a:pathLst>
                  <a:path w="2868" h="3466" extrusionOk="0">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grpFill/>
              <a:ln>
                <a:noFill/>
              </a:ln>
            </p:spPr>
            <p:txBody>
              <a:bodyPr spcFirstLastPara="1" wrap="square" lIns="182850" tIns="182850" rIns="182850" bIns="182850" anchor="ctr" anchorCtr="0">
                <a:noAutofit/>
              </a:bodyPr>
              <a:lstStyle/>
              <a:p>
                <a:endParaRPr sz="3600"/>
              </a:p>
            </p:txBody>
          </p:sp>
          <p:sp>
            <p:nvSpPr>
              <p:cNvPr id="33" name="Google Shape;7706;p61">
                <a:extLst>
                  <a:ext uri="{FF2B5EF4-FFF2-40B4-BE49-F238E27FC236}">
                    <a16:creationId xmlns:a16="http://schemas.microsoft.com/office/drawing/2014/main" id="{17AF1BC6-2D15-4D4C-8657-B39C87C53720}"/>
                  </a:ext>
                </a:extLst>
              </p:cNvPr>
              <p:cNvSpPr/>
              <p:nvPr/>
            </p:nvSpPr>
            <p:spPr>
              <a:xfrm>
                <a:off x="-48977350" y="2431000"/>
                <a:ext cx="157525" cy="157550"/>
              </a:xfrm>
              <a:custGeom>
                <a:avLst/>
                <a:gdLst/>
                <a:ahLst/>
                <a:cxnLst/>
                <a:rect l="l" t="t" r="r" b="b"/>
                <a:pathLst>
                  <a:path w="6301" h="6302" extrusionOk="0">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grpFill/>
              <a:ln>
                <a:noFill/>
              </a:ln>
            </p:spPr>
            <p:txBody>
              <a:bodyPr spcFirstLastPara="1" wrap="square" lIns="182850" tIns="182850" rIns="182850" bIns="182850" anchor="ctr" anchorCtr="0">
                <a:noAutofit/>
              </a:bodyPr>
              <a:lstStyle/>
              <a:p>
                <a:endParaRPr sz="3600"/>
              </a:p>
            </p:txBody>
          </p:sp>
        </p:grpSp>
      </p:grpSp>
      <p:grpSp>
        <p:nvGrpSpPr>
          <p:cNvPr id="41" name="Group 40">
            <a:extLst>
              <a:ext uri="{FF2B5EF4-FFF2-40B4-BE49-F238E27FC236}">
                <a16:creationId xmlns:a16="http://schemas.microsoft.com/office/drawing/2014/main" id="{5A10D01C-FEFF-4D4E-9C91-31EBE86A144A}"/>
              </a:ext>
            </a:extLst>
          </p:cNvPr>
          <p:cNvGrpSpPr/>
          <p:nvPr/>
        </p:nvGrpSpPr>
        <p:grpSpPr>
          <a:xfrm>
            <a:off x="9433168" y="6494018"/>
            <a:ext cx="7117472" cy="1556038"/>
            <a:chOff x="10256128" y="6710907"/>
            <a:chExt cx="7117472" cy="1556038"/>
          </a:xfrm>
        </p:grpSpPr>
        <p:sp>
          <p:nvSpPr>
            <p:cNvPr id="24" name="Rectangle: Rounded Corners 23">
              <a:extLst>
                <a:ext uri="{FF2B5EF4-FFF2-40B4-BE49-F238E27FC236}">
                  <a16:creationId xmlns:a16="http://schemas.microsoft.com/office/drawing/2014/main" id="{35BCEABB-96C7-420B-AE88-FFF632977638}"/>
                </a:ext>
              </a:extLst>
            </p:cNvPr>
            <p:cNvSpPr/>
            <p:nvPr/>
          </p:nvSpPr>
          <p:spPr>
            <a:xfrm>
              <a:off x="10256128" y="6710907"/>
              <a:ext cx="7117472" cy="1556038"/>
            </a:xfrm>
            <a:prstGeom prst="roundRect">
              <a:avLst>
                <a:gd name="adj" fmla="val 6822"/>
              </a:avLst>
            </a:prstGeom>
            <a:gradFill>
              <a:gsLst>
                <a:gs pos="74000">
                  <a:schemeClr val="accent4">
                    <a:lumMod val="20000"/>
                    <a:lumOff val="80000"/>
                  </a:schemeClr>
                </a:gs>
                <a:gs pos="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6" name="Group 25">
              <a:extLst>
                <a:ext uri="{FF2B5EF4-FFF2-40B4-BE49-F238E27FC236}">
                  <a16:creationId xmlns:a16="http://schemas.microsoft.com/office/drawing/2014/main" id="{D73226D9-1196-4058-A087-F2BA4A07DE3C}"/>
                </a:ext>
              </a:extLst>
            </p:cNvPr>
            <p:cNvGrpSpPr/>
            <p:nvPr/>
          </p:nvGrpSpPr>
          <p:grpSpPr>
            <a:xfrm>
              <a:off x="11702032" y="7138884"/>
              <a:ext cx="5442968" cy="587321"/>
              <a:chOff x="11702032" y="2755906"/>
              <a:chExt cx="5442968" cy="587321"/>
            </a:xfrm>
          </p:grpSpPr>
          <p:sp>
            <p:nvSpPr>
              <p:cNvPr id="27" name="TextBox 26">
                <a:extLst>
                  <a:ext uri="{FF2B5EF4-FFF2-40B4-BE49-F238E27FC236}">
                    <a16:creationId xmlns:a16="http://schemas.microsoft.com/office/drawing/2014/main" id="{49F341C3-A4F3-4B01-889F-1B7709E1E555}"/>
                  </a:ext>
                </a:extLst>
              </p:cNvPr>
              <p:cNvSpPr txBox="1"/>
              <p:nvPr/>
            </p:nvSpPr>
            <p:spPr>
              <a:xfrm>
                <a:off x="11702032" y="2964149"/>
                <a:ext cx="5442968" cy="379078"/>
              </a:xfrm>
              <a:prstGeom prst="rect">
                <a:avLst/>
              </a:prstGeom>
              <a:noFill/>
            </p:spPr>
            <p:txBody>
              <a:bodyPr wrap="square" rtlCol="0">
                <a:spAutoFit/>
              </a:bodyPr>
              <a:lstStyle/>
              <a:p>
                <a:pPr>
                  <a:lnSpc>
                    <a:spcPct val="130000"/>
                  </a:lnSpc>
                </a:pPr>
                <a:endParaRPr lang="en-US" sz="16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28" name="TextBox 27">
                <a:extLst>
                  <a:ext uri="{FF2B5EF4-FFF2-40B4-BE49-F238E27FC236}">
                    <a16:creationId xmlns:a16="http://schemas.microsoft.com/office/drawing/2014/main" id="{A32CAE63-5490-4F8A-806B-6AF4F13C27FC}"/>
                  </a:ext>
                </a:extLst>
              </p:cNvPr>
              <p:cNvSpPr txBox="1"/>
              <p:nvPr/>
            </p:nvSpPr>
            <p:spPr>
              <a:xfrm>
                <a:off x="11744351" y="2755906"/>
                <a:ext cx="4400257" cy="414985"/>
              </a:xfrm>
              <a:prstGeom prst="rect">
                <a:avLst/>
              </a:prstGeom>
              <a:noFill/>
            </p:spPr>
            <p:txBody>
              <a:bodyPr wrap="square" rtlCol="0">
                <a:spAutoFit/>
              </a:bodyPr>
              <a:lstStyle/>
              <a:p>
                <a:pPr>
                  <a:lnSpc>
                    <a:spcPct val="130000"/>
                  </a:lnSpc>
                </a:pPr>
                <a:r>
                  <a:rPr lang="en-US" sz="1800" dirty="0">
                    <a:solidFill>
                      <a:schemeClr val="accent4"/>
                    </a:solidFill>
                    <a:latin typeface="Rubik" pitchFamily="2" charset="-79"/>
                    <a:ea typeface="Inter" panose="020B0502030000000004" pitchFamily="34" charset="0"/>
                    <a:cs typeface="Rubik" pitchFamily="2" charset="-79"/>
                  </a:rPr>
                  <a:t>STABLE INTERNET CONNECTION</a:t>
                </a:r>
              </a:p>
            </p:txBody>
          </p:sp>
        </p:grpSp>
        <p:grpSp>
          <p:nvGrpSpPr>
            <p:cNvPr id="34" name="Google Shape;8120;p62">
              <a:extLst>
                <a:ext uri="{FF2B5EF4-FFF2-40B4-BE49-F238E27FC236}">
                  <a16:creationId xmlns:a16="http://schemas.microsoft.com/office/drawing/2014/main" id="{51415708-98E9-420A-AC63-82EF018D40B6}"/>
                </a:ext>
              </a:extLst>
            </p:cNvPr>
            <p:cNvGrpSpPr/>
            <p:nvPr/>
          </p:nvGrpSpPr>
          <p:grpSpPr>
            <a:xfrm>
              <a:off x="10764603" y="7146879"/>
              <a:ext cx="699638" cy="684095"/>
              <a:chOff x="-42430625" y="1949750"/>
              <a:chExt cx="322950" cy="315775"/>
            </a:xfrm>
            <a:solidFill>
              <a:schemeClr val="accent4"/>
            </a:solidFill>
          </p:grpSpPr>
          <p:sp>
            <p:nvSpPr>
              <p:cNvPr id="35" name="Google Shape;8121;p62">
                <a:extLst>
                  <a:ext uri="{FF2B5EF4-FFF2-40B4-BE49-F238E27FC236}">
                    <a16:creationId xmlns:a16="http://schemas.microsoft.com/office/drawing/2014/main" id="{73EA4604-C44D-4A68-8BA9-0DDBB63DF24D}"/>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grpFill/>
              <a:ln>
                <a:noFill/>
              </a:ln>
            </p:spPr>
            <p:txBody>
              <a:bodyPr spcFirstLastPara="1" wrap="square" lIns="182850" tIns="182850" rIns="182850" bIns="182850" anchor="ctr" anchorCtr="0">
                <a:noAutofit/>
              </a:bodyPr>
              <a:lstStyle/>
              <a:p>
                <a:endParaRPr sz="3600"/>
              </a:p>
            </p:txBody>
          </p:sp>
          <p:sp>
            <p:nvSpPr>
              <p:cNvPr id="36" name="Google Shape;8122;p62">
                <a:extLst>
                  <a:ext uri="{FF2B5EF4-FFF2-40B4-BE49-F238E27FC236}">
                    <a16:creationId xmlns:a16="http://schemas.microsoft.com/office/drawing/2014/main" id="{435F1703-E0A7-4DDD-B91D-D3394BD4FC43}"/>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grpFill/>
              <a:ln>
                <a:noFill/>
              </a:ln>
            </p:spPr>
            <p:txBody>
              <a:bodyPr spcFirstLastPara="1" wrap="square" lIns="182850" tIns="182850" rIns="182850" bIns="182850" anchor="ctr" anchorCtr="0">
                <a:noAutofit/>
              </a:bodyPr>
              <a:lstStyle/>
              <a:p>
                <a:endParaRPr sz="3600"/>
              </a:p>
            </p:txBody>
          </p:sp>
          <p:sp>
            <p:nvSpPr>
              <p:cNvPr id="37" name="Google Shape;8123;p62">
                <a:extLst>
                  <a:ext uri="{FF2B5EF4-FFF2-40B4-BE49-F238E27FC236}">
                    <a16:creationId xmlns:a16="http://schemas.microsoft.com/office/drawing/2014/main" id="{C2607C88-6135-42A8-8B6B-C320B4A7B2A1}"/>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grpFill/>
              <a:ln>
                <a:noFill/>
              </a:ln>
            </p:spPr>
            <p:txBody>
              <a:bodyPr spcFirstLastPara="1" wrap="square" lIns="182850" tIns="182850" rIns="182850" bIns="182850" anchor="ctr" anchorCtr="0">
                <a:noAutofit/>
              </a:bodyPr>
              <a:lstStyle/>
              <a:p>
                <a:endParaRPr sz="3600"/>
              </a:p>
            </p:txBody>
          </p:sp>
          <p:sp>
            <p:nvSpPr>
              <p:cNvPr id="38" name="Google Shape;8124;p62">
                <a:extLst>
                  <a:ext uri="{FF2B5EF4-FFF2-40B4-BE49-F238E27FC236}">
                    <a16:creationId xmlns:a16="http://schemas.microsoft.com/office/drawing/2014/main" id="{146D862D-59DD-4254-99AF-2F5236747A63}"/>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grpFill/>
              <a:ln>
                <a:noFill/>
              </a:ln>
            </p:spPr>
            <p:txBody>
              <a:bodyPr spcFirstLastPara="1" wrap="square" lIns="182850" tIns="182850" rIns="182850" bIns="182850" anchor="ctr" anchorCtr="0">
                <a:noAutofit/>
              </a:bodyPr>
              <a:lstStyle/>
              <a:p>
                <a:endParaRPr sz="3600"/>
              </a:p>
            </p:txBody>
          </p:sp>
        </p:grpSp>
      </p:grpSp>
      <p:sp>
        <p:nvSpPr>
          <p:cNvPr id="42" name="Freeform: Shape 41">
            <a:extLst>
              <a:ext uri="{FF2B5EF4-FFF2-40B4-BE49-F238E27FC236}">
                <a16:creationId xmlns:a16="http://schemas.microsoft.com/office/drawing/2014/main" id="{9B5FEB2F-522E-4867-BA6B-058EAE4588EF}"/>
              </a:ext>
            </a:extLst>
          </p:cNvPr>
          <p:cNvSpPr/>
          <p:nvPr/>
        </p:nvSpPr>
        <p:spPr>
          <a:xfrm>
            <a:off x="4473955" y="141181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3" name="Freeform: Shape 42">
            <a:extLst>
              <a:ext uri="{FF2B5EF4-FFF2-40B4-BE49-F238E27FC236}">
                <a16:creationId xmlns:a16="http://schemas.microsoft.com/office/drawing/2014/main" id="{E7DC0F0E-A88F-4BB4-B4BB-6CD796B384CF}"/>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 name="Freeform: Shape 43">
            <a:extLst>
              <a:ext uri="{FF2B5EF4-FFF2-40B4-BE49-F238E27FC236}">
                <a16:creationId xmlns:a16="http://schemas.microsoft.com/office/drawing/2014/main" id="{F48D7BED-1916-4A23-B606-3FC023C29AE3}"/>
              </a:ext>
            </a:extLst>
          </p:cNvPr>
          <p:cNvSpPr/>
          <p:nvPr/>
        </p:nvSpPr>
        <p:spPr>
          <a:xfrm>
            <a:off x="14712868" y="596938"/>
            <a:ext cx="566461" cy="566461"/>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5" name="Freeform: Shape 44">
            <a:extLst>
              <a:ext uri="{FF2B5EF4-FFF2-40B4-BE49-F238E27FC236}">
                <a16:creationId xmlns:a16="http://schemas.microsoft.com/office/drawing/2014/main" id="{31393678-502A-4F5E-BCC1-E3AAF57EAD7C}"/>
              </a:ext>
            </a:extLst>
          </p:cNvPr>
          <p:cNvSpPr/>
          <p:nvPr/>
        </p:nvSpPr>
        <p:spPr>
          <a:xfrm>
            <a:off x="612549" y="900858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6" name="Freeform: Shape 45">
            <a:extLst>
              <a:ext uri="{FF2B5EF4-FFF2-40B4-BE49-F238E27FC236}">
                <a16:creationId xmlns:a16="http://schemas.microsoft.com/office/drawing/2014/main" id="{61795733-EB54-4255-AFC1-E0306041D3A3}"/>
              </a:ext>
            </a:extLst>
          </p:cNvPr>
          <p:cNvSpPr/>
          <p:nvPr/>
        </p:nvSpPr>
        <p:spPr>
          <a:xfrm>
            <a:off x="17502187" y="7570780"/>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24807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175F9B-DD86-45E4-B6B0-826756BCCB93}"/>
              </a:ext>
            </a:extLst>
          </p:cNvPr>
          <p:cNvSpPr/>
          <p:nvPr/>
        </p:nvSpPr>
        <p:spPr>
          <a:xfrm>
            <a:off x="0" y="20782"/>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Freeform: Shape 38">
            <a:extLst>
              <a:ext uri="{FF2B5EF4-FFF2-40B4-BE49-F238E27FC236}">
                <a16:creationId xmlns:a16="http://schemas.microsoft.com/office/drawing/2014/main" id="{7DE7E20C-4518-4EB6-B572-32B8C1C79003}"/>
              </a:ext>
            </a:extLst>
          </p:cNvPr>
          <p:cNvSpPr/>
          <p:nvPr/>
        </p:nvSpPr>
        <p:spPr>
          <a:xfrm>
            <a:off x="-1" y="0"/>
            <a:ext cx="7845084" cy="7855379"/>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3" name="Freeform: Shape 22">
            <a:extLst>
              <a:ext uri="{FF2B5EF4-FFF2-40B4-BE49-F238E27FC236}">
                <a16:creationId xmlns:a16="http://schemas.microsoft.com/office/drawing/2014/main" id="{589E3865-77B7-4228-8BB8-70B452A00A4F}"/>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11" name="Freeform: Shape 10">
            <a:extLst>
              <a:ext uri="{FF2B5EF4-FFF2-40B4-BE49-F238E27FC236}">
                <a16:creationId xmlns:a16="http://schemas.microsoft.com/office/drawing/2014/main" id="{94333986-E226-48EE-A036-9B098D820439}"/>
              </a:ext>
            </a:extLst>
          </p:cNvPr>
          <p:cNvSpPr/>
          <p:nvPr/>
        </p:nvSpPr>
        <p:spPr>
          <a:xfrm>
            <a:off x="-600081" y="-2266983"/>
            <a:ext cx="19600985" cy="13762892"/>
          </a:xfrm>
          <a:custGeom>
            <a:avLst/>
            <a:gdLst>
              <a:gd name="connsiteX0" fmla="*/ 515816 w 19600985"/>
              <a:gd name="connsiteY0" fmla="*/ 656492 h 13762892"/>
              <a:gd name="connsiteX1" fmla="*/ 468923 w 19600985"/>
              <a:gd name="connsiteY1" fmla="*/ 844061 h 13762892"/>
              <a:gd name="connsiteX2" fmla="*/ 422031 w 19600985"/>
              <a:gd name="connsiteY2" fmla="*/ 914400 h 13762892"/>
              <a:gd name="connsiteX3" fmla="*/ 375139 w 19600985"/>
              <a:gd name="connsiteY3" fmla="*/ 1055076 h 13762892"/>
              <a:gd name="connsiteX4" fmla="*/ 281354 w 19600985"/>
              <a:gd name="connsiteY4" fmla="*/ 1172307 h 13762892"/>
              <a:gd name="connsiteX5" fmla="*/ 187570 w 19600985"/>
              <a:gd name="connsiteY5" fmla="*/ 1312984 h 13762892"/>
              <a:gd name="connsiteX6" fmla="*/ 140677 w 19600985"/>
              <a:gd name="connsiteY6" fmla="*/ 1453661 h 13762892"/>
              <a:gd name="connsiteX7" fmla="*/ 117231 w 19600985"/>
              <a:gd name="connsiteY7" fmla="*/ 1524000 h 13762892"/>
              <a:gd name="connsiteX8" fmla="*/ 70339 w 19600985"/>
              <a:gd name="connsiteY8" fmla="*/ 1594338 h 13762892"/>
              <a:gd name="connsiteX9" fmla="*/ 23446 w 19600985"/>
              <a:gd name="connsiteY9" fmla="*/ 1735015 h 13762892"/>
              <a:gd name="connsiteX10" fmla="*/ 0 w 19600985"/>
              <a:gd name="connsiteY10" fmla="*/ 1805353 h 13762892"/>
              <a:gd name="connsiteX11" fmla="*/ 23446 w 19600985"/>
              <a:gd name="connsiteY11" fmla="*/ 2344615 h 13762892"/>
              <a:gd name="connsiteX12" fmla="*/ 70339 w 19600985"/>
              <a:gd name="connsiteY12" fmla="*/ 2485292 h 13762892"/>
              <a:gd name="connsiteX13" fmla="*/ 234462 w 19600985"/>
              <a:gd name="connsiteY13" fmla="*/ 2719753 h 13762892"/>
              <a:gd name="connsiteX14" fmla="*/ 281354 w 19600985"/>
              <a:gd name="connsiteY14" fmla="*/ 2883876 h 13762892"/>
              <a:gd name="connsiteX15" fmla="*/ 328246 w 19600985"/>
              <a:gd name="connsiteY15" fmla="*/ 2930769 h 13762892"/>
              <a:gd name="connsiteX16" fmla="*/ 468923 w 19600985"/>
              <a:gd name="connsiteY16" fmla="*/ 3212123 h 13762892"/>
              <a:gd name="connsiteX17" fmla="*/ 586154 w 19600985"/>
              <a:gd name="connsiteY17" fmla="*/ 3305907 h 13762892"/>
              <a:gd name="connsiteX18" fmla="*/ 750277 w 19600985"/>
              <a:gd name="connsiteY18" fmla="*/ 3423138 h 13762892"/>
              <a:gd name="connsiteX19" fmla="*/ 867508 w 19600985"/>
              <a:gd name="connsiteY19" fmla="*/ 3493476 h 13762892"/>
              <a:gd name="connsiteX20" fmla="*/ 914400 w 19600985"/>
              <a:gd name="connsiteY20" fmla="*/ 3540369 h 13762892"/>
              <a:gd name="connsiteX21" fmla="*/ 1055077 w 19600985"/>
              <a:gd name="connsiteY21" fmla="*/ 3587261 h 13762892"/>
              <a:gd name="connsiteX22" fmla="*/ 1125416 w 19600985"/>
              <a:gd name="connsiteY22" fmla="*/ 3610707 h 13762892"/>
              <a:gd name="connsiteX23" fmla="*/ 1242646 w 19600985"/>
              <a:gd name="connsiteY23" fmla="*/ 3681046 h 13762892"/>
              <a:gd name="connsiteX24" fmla="*/ 1312985 w 19600985"/>
              <a:gd name="connsiteY24" fmla="*/ 3727938 h 13762892"/>
              <a:gd name="connsiteX25" fmla="*/ 1453662 w 19600985"/>
              <a:gd name="connsiteY25" fmla="*/ 3774830 h 13762892"/>
              <a:gd name="connsiteX26" fmla="*/ 1524000 w 19600985"/>
              <a:gd name="connsiteY26" fmla="*/ 3798276 h 13762892"/>
              <a:gd name="connsiteX27" fmla="*/ 1570893 w 19600985"/>
              <a:gd name="connsiteY27" fmla="*/ 3845169 h 13762892"/>
              <a:gd name="connsiteX28" fmla="*/ 1711570 w 19600985"/>
              <a:gd name="connsiteY28" fmla="*/ 3892061 h 13762892"/>
              <a:gd name="connsiteX29" fmla="*/ 1852246 w 19600985"/>
              <a:gd name="connsiteY29" fmla="*/ 3938953 h 13762892"/>
              <a:gd name="connsiteX30" fmla="*/ 1922585 w 19600985"/>
              <a:gd name="connsiteY30" fmla="*/ 3962400 h 13762892"/>
              <a:gd name="connsiteX31" fmla="*/ 1992923 w 19600985"/>
              <a:gd name="connsiteY31" fmla="*/ 4009292 h 13762892"/>
              <a:gd name="connsiteX32" fmla="*/ 2133600 w 19600985"/>
              <a:gd name="connsiteY32" fmla="*/ 4056184 h 13762892"/>
              <a:gd name="connsiteX33" fmla="*/ 2344616 w 19600985"/>
              <a:gd name="connsiteY33" fmla="*/ 4126523 h 13762892"/>
              <a:gd name="connsiteX34" fmla="*/ 2485293 w 19600985"/>
              <a:gd name="connsiteY34" fmla="*/ 4173415 h 13762892"/>
              <a:gd name="connsiteX35" fmla="*/ 2555631 w 19600985"/>
              <a:gd name="connsiteY35" fmla="*/ 4196861 h 13762892"/>
              <a:gd name="connsiteX36" fmla="*/ 2719754 w 19600985"/>
              <a:gd name="connsiteY36" fmla="*/ 4267200 h 13762892"/>
              <a:gd name="connsiteX37" fmla="*/ 2860431 w 19600985"/>
              <a:gd name="connsiteY37" fmla="*/ 4314092 h 13762892"/>
              <a:gd name="connsiteX38" fmla="*/ 2930770 w 19600985"/>
              <a:gd name="connsiteY38" fmla="*/ 4360984 h 13762892"/>
              <a:gd name="connsiteX39" fmla="*/ 3071446 w 19600985"/>
              <a:gd name="connsiteY39" fmla="*/ 4407876 h 13762892"/>
              <a:gd name="connsiteX40" fmla="*/ 3141785 w 19600985"/>
              <a:gd name="connsiteY40" fmla="*/ 4431323 h 13762892"/>
              <a:gd name="connsiteX41" fmla="*/ 3212123 w 19600985"/>
              <a:gd name="connsiteY41" fmla="*/ 4478215 h 13762892"/>
              <a:gd name="connsiteX42" fmla="*/ 3352800 w 19600985"/>
              <a:gd name="connsiteY42" fmla="*/ 4525107 h 13762892"/>
              <a:gd name="connsiteX43" fmla="*/ 3540370 w 19600985"/>
              <a:gd name="connsiteY43" fmla="*/ 4665784 h 13762892"/>
              <a:gd name="connsiteX44" fmla="*/ 3610708 w 19600985"/>
              <a:gd name="connsiteY44" fmla="*/ 4712676 h 13762892"/>
              <a:gd name="connsiteX45" fmla="*/ 3704493 w 19600985"/>
              <a:gd name="connsiteY45" fmla="*/ 4806461 h 13762892"/>
              <a:gd name="connsiteX46" fmla="*/ 3751385 w 19600985"/>
              <a:gd name="connsiteY46" fmla="*/ 4876800 h 13762892"/>
              <a:gd name="connsiteX47" fmla="*/ 3821723 w 19600985"/>
              <a:gd name="connsiteY47" fmla="*/ 4900246 h 13762892"/>
              <a:gd name="connsiteX48" fmla="*/ 3938954 w 19600985"/>
              <a:gd name="connsiteY48" fmla="*/ 4994030 h 13762892"/>
              <a:gd name="connsiteX49" fmla="*/ 3985846 w 19600985"/>
              <a:gd name="connsiteY49" fmla="*/ 5040923 h 13762892"/>
              <a:gd name="connsiteX50" fmla="*/ 4079631 w 19600985"/>
              <a:gd name="connsiteY50" fmla="*/ 5158153 h 13762892"/>
              <a:gd name="connsiteX51" fmla="*/ 4103077 w 19600985"/>
              <a:gd name="connsiteY51" fmla="*/ 5228492 h 13762892"/>
              <a:gd name="connsiteX52" fmla="*/ 4220308 w 19600985"/>
              <a:gd name="connsiteY52" fmla="*/ 5322276 h 13762892"/>
              <a:gd name="connsiteX53" fmla="*/ 4267200 w 19600985"/>
              <a:gd name="connsiteY53" fmla="*/ 5462953 h 13762892"/>
              <a:gd name="connsiteX54" fmla="*/ 4360985 w 19600985"/>
              <a:gd name="connsiteY54" fmla="*/ 5580184 h 13762892"/>
              <a:gd name="connsiteX55" fmla="*/ 4384431 w 19600985"/>
              <a:gd name="connsiteY55" fmla="*/ 5650523 h 13762892"/>
              <a:gd name="connsiteX56" fmla="*/ 4431323 w 19600985"/>
              <a:gd name="connsiteY56" fmla="*/ 5720861 h 13762892"/>
              <a:gd name="connsiteX57" fmla="*/ 4478216 w 19600985"/>
              <a:gd name="connsiteY57" fmla="*/ 5861538 h 13762892"/>
              <a:gd name="connsiteX58" fmla="*/ 4501662 w 19600985"/>
              <a:gd name="connsiteY58" fmla="*/ 5931876 h 13762892"/>
              <a:gd name="connsiteX59" fmla="*/ 4548554 w 19600985"/>
              <a:gd name="connsiteY59" fmla="*/ 5978769 h 13762892"/>
              <a:gd name="connsiteX60" fmla="*/ 4572000 w 19600985"/>
              <a:gd name="connsiteY60" fmla="*/ 6096000 h 13762892"/>
              <a:gd name="connsiteX61" fmla="*/ 4618893 w 19600985"/>
              <a:gd name="connsiteY61" fmla="*/ 6236676 h 13762892"/>
              <a:gd name="connsiteX62" fmla="*/ 4642339 w 19600985"/>
              <a:gd name="connsiteY62" fmla="*/ 6377353 h 13762892"/>
              <a:gd name="connsiteX63" fmla="*/ 4712677 w 19600985"/>
              <a:gd name="connsiteY63" fmla="*/ 6611815 h 13762892"/>
              <a:gd name="connsiteX64" fmla="*/ 4736123 w 19600985"/>
              <a:gd name="connsiteY64" fmla="*/ 6682153 h 13762892"/>
              <a:gd name="connsiteX65" fmla="*/ 4783016 w 19600985"/>
              <a:gd name="connsiteY65" fmla="*/ 6752492 h 13762892"/>
              <a:gd name="connsiteX66" fmla="*/ 4806462 w 19600985"/>
              <a:gd name="connsiteY66" fmla="*/ 6846276 h 13762892"/>
              <a:gd name="connsiteX67" fmla="*/ 4853354 w 19600985"/>
              <a:gd name="connsiteY67" fmla="*/ 6986953 h 13762892"/>
              <a:gd name="connsiteX68" fmla="*/ 4876800 w 19600985"/>
              <a:gd name="connsiteY68" fmla="*/ 7057292 h 13762892"/>
              <a:gd name="connsiteX69" fmla="*/ 4923693 w 19600985"/>
              <a:gd name="connsiteY69" fmla="*/ 7197969 h 13762892"/>
              <a:gd name="connsiteX70" fmla="*/ 4970585 w 19600985"/>
              <a:gd name="connsiteY70" fmla="*/ 7268307 h 13762892"/>
              <a:gd name="connsiteX71" fmla="*/ 4994031 w 19600985"/>
              <a:gd name="connsiteY71" fmla="*/ 7408984 h 13762892"/>
              <a:gd name="connsiteX72" fmla="*/ 5040923 w 19600985"/>
              <a:gd name="connsiteY72" fmla="*/ 7549661 h 13762892"/>
              <a:gd name="connsiteX73" fmla="*/ 5087816 w 19600985"/>
              <a:gd name="connsiteY73" fmla="*/ 7690338 h 13762892"/>
              <a:gd name="connsiteX74" fmla="*/ 5134708 w 19600985"/>
              <a:gd name="connsiteY74" fmla="*/ 7831015 h 13762892"/>
              <a:gd name="connsiteX75" fmla="*/ 5158154 w 19600985"/>
              <a:gd name="connsiteY75" fmla="*/ 7901353 h 13762892"/>
              <a:gd name="connsiteX76" fmla="*/ 5205046 w 19600985"/>
              <a:gd name="connsiteY76" fmla="*/ 7948246 h 13762892"/>
              <a:gd name="connsiteX77" fmla="*/ 5251939 w 19600985"/>
              <a:gd name="connsiteY77" fmla="*/ 8088923 h 13762892"/>
              <a:gd name="connsiteX78" fmla="*/ 5345723 w 19600985"/>
              <a:gd name="connsiteY78" fmla="*/ 8229600 h 13762892"/>
              <a:gd name="connsiteX79" fmla="*/ 5392616 w 19600985"/>
              <a:gd name="connsiteY79" fmla="*/ 8276492 h 13762892"/>
              <a:gd name="connsiteX80" fmla="*/ 5439508 w 19600985"/>
              <a:gd name="connsiteY80" fmla="*/ 8346830 h 13762892"/>
              <a:gd name="connsiteX81" fmla="*/ 5486400 w 19600985"/>
              <a:gd name="connsiteY81" fmla="*/ 8393723 h 13762892"/>
              <a:gd name="connsiteX82" fmla="*/ 5533293 w 19600985"/>
              <a:gd name="connsiteY82" fmla="*/ 8464061 h 13762892"/>
              <a:gd name="connsiteX83" fmla="*/ 5603631 w 19600985"/>
              <a:gd name="connsiteY83" fmla="*/ 8510953 h 13762892"/>
              <a:gd name="connsiteX84" fmla="*/ 5720862 w 19600985"/>
              <a:gd name="connsiteY84" fmla="*/ 8604738 h 13762892"/>
              <a:gd name="connsiteX85" fmla="*/ 5814646 w 19600985"/>
              <a:gd name="connsiteY85" fmla="*/ 8721969 h 13762892"/>
              <a:gd name="connsiteX86" fmla="*/ 5884985 w 19600985"/>
              <a:gd name="connsiteY86" fmla="*/ 8745415 h 13762892"/>
              <a:gd name="connsiteX87" fmla="*/ 5955323 w 19600985"/>
              <a:gd name="connsiteY87" fmla="*/ 8792307 h 13762892"/>
              <a:gd name="connsiteX88" fmla="*/ 6072554 w 19600985"/>
              <a:gd name="connsiteY88" fmla="*/ 8886092 h 13762892"/>
              <a:gd name="connsiteX89" fmla="*/ 6142893 w 19600985"/>
              <a:gd name="connsiteY89" fmla="*/ 8909538 h 13762892"/>
              <a:gd name="connsiteX90" fmla="*/ 6213231 w 19600985"/>
              <a:gd name="connsiteY90" fmla="*/ 8956430 h 13762892"/>
              <a:gd name="connsiteX91" fmla="*/ 6260123 w 19600985"/>
              <a:gd name="connsiteY91" fmla="*/ 9003323 h 13762892"/>
              <a:gd name="connsiteX92" fmla="*/ 6330462 w 19600985"/>
              <a:gd name="connsiteY92" fmla="*/ 9026769 h 13762892"/>
              <a:gd name="connsiteX93" fmla="*/ 6400800 w 19600985"/>
              <a:gd name="connsiteY93" fmla="*/ 9073661 h 13762892"/>
              <a:gd name="connsiteX94" fmla="*/ 6471139 w 19600985"/>
              <a:gd name="connsiteY94" fmla="*/ 9097107 h 13762892"/>
              <a:gd name="connsiteX95" fmla="*/ 6588370 w 19600985"/>
              <a:gd name="connsiteY95" fmla="*/ 9167446 h 13762892"/>
              <a:gd name="connsiteX96" fmla="*/ 6799385 w 19600985"/>
              <a:gd name="connsiteY96" fmla="*/ 9261230 h 13762892"/>
              <a:gd name="connsiteX97" fmla="*/ 6940062 w 19600985"/>
              <a:gd name="connsiteY97" fmla="*/ 9308123 h 13762892"/>
              <a:gd name="connsiteX98" fmla="*/ 7080739 w 19600985"/>
              <a:gd name="connsiteY98" fmla="*/ 9378461 h 13762892"/>
              <a:gd name="connsiteX99" fmla="*/ 7151077 w 19600985"/>
              <a:gd name="connsiteY99" fmla="*/ 9425353 h 13762892"/>
              <a:gd name="connsiteX100" fmla="*/ 7221416 w 19600985"/>
              <a:gd name="connsiteY100" fmla="*/ 9448800 h 13762892"/>
              <a:gd name="connsiteX101" fmla="*/ 7455877 w 19600985"/>
              <a:gd name="connsiteY101" fmla="*/ 9566030 h 13762892"/>
              <a:gd name="connsiteX102" fmla="*/ 7643446 w 19600985"/>
              <a:gd name="connsiteY102" fmla="*/ 9659815 h 13762892"/>
              <a:gd name="connsiteX103" fmla="*/ 7713785 w 19600985"/>
              <a:gd name="connsiteY103" fmla="*/ 9683261 h 13762892"/>
              <a:gd name="connsiteX104" fmla="*/ 7784123 w 19600985"/>
              <a:gd name="connsiteY104" fmla="*/ 9730153 h 13762892"/>
              <a:gd name="connsiteX105" fmla="*/ 7831016 w 19600985"/>
              <a:gd name="connsiteY105" fmla="*/ 9777046 h 13762892"/>
              <a:gd name="connsiteX106" fmla="*/ 7901354 w 19600985"/>
              <a:gd name="connsiteY106" fmla="*/ 9800492 h 13762892"/>
              <a:gd name="connsiteX107" fmla="*/ 7971693 w 19600985"/>
              <a:gd name="connsiteY107" fmla="*/ 9847384 h 13762892"/>
              <a:gd name="connsiteX108" fmla="*/ 8112370 w 19600985"/>
              <a:gd name="connsiteY108" fmla="*/ 9894276 h 13762892"/>
              <a:gd name="connsiteX109" fmla="*/ 8182708 w 19600985"/>
              <a:gd name="connsiteY109" fmla="*/ 9917723 h 13762892"/>
              <a:gd name="connsiteX110" fmla="*/ 8253046 w 19600985"/>
              <a:gd name="connsiteY110" fmla="*/ 9964615 h 13762892"/>
              <a:gd name="connsiteX111" fmla="*/ 8464062 w 19600985"/>
              <a:gd name="connsiteY111" fmla="*/ 10034953 h 13762892"/>
              <a:gd name="connsiteX112" fmla="*/ 8534400 w 19600985"/>
              <a:gd name="connsiteY112" fmla="*/ 10058400 h 13762892"/>
              <a:gd name="connsiteX113" fmla="*/ 8604739 w 19600985"/>
              <a:gd name="connsiteY113" fmla="*/ 10081846 h 13762892"/>
              <a:gd name="connsiteX114" fmla="*/ 8675077 w 19600985"/>
              <a:gd name="connsiteY114" fmla="*/ 10128738 h 13762892"/>
              <a:gd name="connsiteX115" fmla="*/ 8721970 w 19600985"/>
              <a:gd name="connsiteY115" fmla="*/ 10175630 h 13762892"/>
              <a:gd name="connsiteX116" fmla="*/ 8792308 w 19600985"/>
              <a:gd name="connsiteY116" fmla="*/ 10199076 h 13762892"/>
              <a:gd name="connsiteX117" fmla="*/ 8956431 w 19600985"/>
              <a:gd name="connsiteY117" fmla="*/ 10339753 h 13762892"/>
              <a:gd name="connsiteX118" fmla="*/ 8979877 w 19600985"/>
              <a:gd name="connsiteY118" fmla="*/ 10410092 h 13762892"/>
              <a:gd name="connsiteX119" fmla="*/ 9097108 w 19600985"/>
              <a:gd name="connsiteY119" fmla="*/ 10527323 h 13762892"/>
              <a:gd name="connsiteX120" fmla="*/ 9190893 w 19600985"/>
              <a:gd name="connsiteY120" fmla="*/ 10668000 h 13762892"/>
              <a:gd name="connsiteX121" fmla="*/ 9284677 w 19600985"/>
              <a:gd name="connsiteY121" fmla="*/ 10808676 h 13762892"/>
              <a:gd name="connsiteX122" fmla="*/ 9308123 w 19600985"/>
              <a:gd name="connsiteY122" fmla="*/ 10879015 h 13762892"/>
              <a:gd name="connsiteX123" fmla="*/ 9355016 w 19600985"/>
              <a:gd name="connsiteY123" fmla="*/ 10925907 h 13762892"/>
              <a:gd name="connsiteX124" fmla="*/ 9401908 w 19600985"/>
              <a:gd name="connsiteY124" fmla="*/ 10996246 h 13762892"/>
              <a:gd name="connsiteX125" fmla="*/ 9472246 w 19600985"/>
              <a:gd name="connsiteY125" fmla="*/ 11066584 h 13762892"/>
              <a:gd name="connsiteX126" fmla="*/ 9519139 w 19600985"/>
              <a:gd name="connsiteY126" fmla="*/ 11160369 h 13762892"/>
              <a:gd name="connsiteX127" fmla="*/ 9636370 w 19600985"/>
              <a:gd name="connsiteY127" fmla="*/ 11277600 h 13762892"/>
              <a:gd name="connsiteX128" fmla="*/ 9683262 w 19600985"/>
              <a:gd name="connsiteY128" fmla="*/ 11347938 h 13762892"/>
              <a:gd name="connsiteX129" fmla="*/ 9730154 w 19600985"/>
              <a:gd name="connsiteY129" fmla="*/ 11441723 h 13762892"/>
              <a:gd name="connsiteX130" fmla="*/ 9800493 w 19600985"/>
              <a:gd name="connsiteY130" fmla="*/ 11512061 h 13762892"/>
              <a:gd name="connsiteX131" fmla="*/ 9964616 w 19600985"/>
              <a:gd name="connsiteY131" fmla="*/ 11676184 h 13762892"/>
              <a:gd name="connsiteX132" fmla="*/ 10081846 w 19600985"/>
              <a:gd name="connsiteY132" fmla="*/ 11793415 h 13762892"/>
              <a:gd name="connsiteX133" fmla="*/ 10222523 w 19600985"/>
              <a:gd name="connsiteY133" fmla="*/ 11957538 h 13762892"/>
              <a:gd name="connsiteX134" fmla="*/ 10574216 w 19600985"/>
              <a:gd name="connsiteY134" fmla="*/ 12168553 h 13762892"/>
              <a:gd name="connsiteX135" fmla="*/ 10785231 w 19600985"/>
              <a:gd name="connsiteY135" fmla="*/ 12262338 h 13762892"/>
              <a:gd name="connsiteX136" fmla="*/ 10855570 w 19600985"/>
              <a:gd name="connsiteY136" fmla="*/ 12285784 h 13762892"/>
              <a:gd name="connsiteX137" fmla="*/ 11090031 w 19600985"/>
              <a:gd name="connsiteY137" fmla="*/ 12403015 h 13762892"/>
              <a:gd name="connsiteX138" fmla="*/ 11277600 w 19600985"/>
              <a:gd name="connsiteY138" fmla="*/ 12496800 h 13762892"/>
              <a:gd name="connsiteX139" fmla="*/ 11371385 w 19600985"/>
              <a:gd name="connsiteY139" fmla="*/ 12543692 h 13762892"/>
              <a:gd name="connsiteX140" fmla="*/ 11488616 w 19600985"/>
              <a:gd name="connsiteY140" fmla="*/ 12567138 h 13762892"/>
              <a:gd name="connsiteX141" fmla="*/ 11582400 w 19600985"/>
              <a:gd name="connsiteY141" fmla="*/ 12614030 h 13762892"/>
              <a:gd name="connsiteX142" fmla="*/ 11652739 w 19600985"/>
              <a:gd name="connsiteY142" fmla="*/ 12660923 h 13762892"/>
              <a:gd name="connsiteX143" fmla="*/ 11746523 w 19600985"/>
              <a:gd name="connsiteY143" fmla="*/ 12684369 h 13762892"/>
              <a:gd name="connsiteX144" fmla="*/ 11863754 w 19600985"/>
              <a:gd name="connsiteY144" fmla="*/ 12731261 h 13762892"/>
              <a:gd name="connsiteX145" fmla="*/ 11980985 w 19600985"/>
              <a:gd name="connsiteY145" fmla="*/ 12754707 h 13762892"/>
              <a:gd name="connsiteX146" fmla="*/ 12121662 w 19600985"/>
              <a:gd name="connsiteY146" fmla="*/ 12801600 h 13762892"/>
              <a:gd name="connsiteX147" fmla="*/ 12192000 w 19600985"/>
              <a:gd name="connsiteY147" fmla="*/ 12848492 h 13762892"/>
              <a:gd name="connsiteX148" fmla="*/ 12356123 w 19600985"/>
              <a:gd name="connsiteY148" fmla="*/ 12871938 h 13762892"/>
              <a:gd name="connsiteX149" fmla="*/ 12426462 w 19600985"/>
              <a:gd name="connsiteY149" fmla="*/ 12895384 h 13762892"/>
              <a:gd name="connsiteX150" fmla="*/ 12520246 w 19600985"/>
              <a:gd name="connsiteY150" fmla="*/ 12918830 h 13762892"/>
              <a:gd name="connsiteX151" fmla="*/ 12614031 w 19600985"/>
              <a:gd name="connsiteY151" fmla="*/ 12965723 h 13762892"/>
              <a:gd name="connsiteX152" fmla="*/ 12778154 w 19600985"/>
              <a:gd name="connsiteY152" fmla="*/ 12989169 h 13762892"/>
              <a:gd name="connsiteX153" fmla="*/ 12942277 w 19600985"/>
              <a:gd name="connsiteY153" fmla="*/ 13036061 h 13762892"/>
              <a:gd name="connsiteX154" fmla="*/ 13012616 w 19600985"/>
              <a:gd name="connsiteY154" fmla="*/ 13059507 h 13762892"/>
              <a:gd name="connsiteX155" fmla="*/ 13129846 w 19600985"/>
              <a:gd name="connsiteY155" fmla="*/ 13082953 h 13762892"/>
              <a:gd name="connsiteX156" fmla="*/ 13223631 w 19600985"/>
              <a:gd name="connsiteY156" fmla="*/ 13106400 h 13762892"/>
              <a:gd name="connsiteX157" fmla="*/ 13340862 w 19600985"/>
              <a:gd name="connsiteY157" fmla="*/ 13129846 h 13762892"/>
              <a:gd name="connsiteX158" fmla="*/ 13504985 w 19600985"/>
              <a:gd name="connsiteY158" fmla="*/ 13176738 h 13762892"/>
              <a:gd name="connsiteX159" fmla="*/ 13692554 w 19600985"/>
              <a:gd name="connsiteY159" fmla="*/ 13223630 h 13762892"/>
              <a:gd name="connsiteX160" fmla="*/ 13786339 w 19600985"/>
              <a:gd name="connsiteY160" fmla="*/ 13247076 h 13762892"/>
              <a:gd name="connsiteX161" fmla="*/ 13903570 w 19600985"/>
              <a:gd name="connsiteY161" fmla="*/ 13270523 h 13762892"/>
              <a:gd name="connsiteX162" fmla="*/ 13973908 w 19600985"/>
              <a:gd name="connsiteY162" fmla="*/ 13293969 h 13762892"/>
              <a:gd name="connsiteX163" fmla="*/ 14067693 w 19600985"/>
              <a:gd name="connsiteY163" fmla="*/ 13317415 h 13762892"/>
              <a:gd name="connsiteX164" fmla="*/ 14349046 w 19600985"/>
              <a:gd name="connsiteY164" fmla="*/ 13387753 h 13762892"/>
              <a:gd name="connsiteX165" fmla="*/ 14489723 w 19600985"/>
              <a:gd name="connsiteY165" fmla="*/ 13434646 h 13762892"/>
              <a:gd name="connsiteX166" fmla="*/ 14560062 w 19600985"/>
              <a:gd name="connsiteY166" fmla="*/ 13458092 h 13762892"/>
              <a:gd name="connsiteX167" fmla="*/ 14630400 w 19600985"/>
              <a:gd name="connsiteY167" fmla="*/ 13481538 h 13762892"/>
              <a:gd name="connsiteX168" fmla="*/ 14864862 w 19600985"/>
              <a:gd name="connsiteY168" fmla="*/ 13528430 h 13762892"/>
              <a:gd name="connsiteX169" fmla="*/ 15005539 w 19600985"/>
              <a:gd name="connsiteY169" fmla="*/ 13551876 h 13762892"/>
              <a:gd name="connsiteX170" fmla="*/ 15451016 w 19600985"/>
              <a:gd name="connsiteY170" fmla="*/ 13622215 h 13762892"/>
              <a:gd name="connsiteX171" fmla="*/ 15568246 w 19600985"/>
              <a:gd name="connsiteY171" fmla="*/ 13645661 h 13762892"/>
              <a:gd name="connsiteX172" fmla="*/ 15755816 w 19600985"/>
              <a:gd name="connsiteY172" fmla="*/ 13692553 h 13762892"/>
              <a:gd name="connsiteX173" fmla="*/ 15919939 w 19600985"/>
              <a:gd name="connsiteY173" fmla="*/ 13716000 h 13762892"/>
              <a:gd name="connsiteX174" fmla="*/ 17209477 w 19600985"/>
              <a:gd name="connsiteY174" fmla="*/ 13762892 h 13762892"/>
              <a:gd name="connsiteX175" fmla="*/ 18053539 w 19600985"/>
              <a:gd name="connsiteY175" fmla="*/ 13739446 h 13762892"/>
              <a:gd name="connsiteX176" fmla="*/ 18170770 w 19600985"/>
              <a:gd name="connsiteY176" fmla="*/ 13716000 h 13762892"/>
              <a:gd name="connsiteX177" fmla="*/ 18358339 w 19600985"/>
              <a:gd name="connsiteY177" fmla="*/ 13622215 h 13762892"/>
              <a:gd name="connsiteX178" fmla="*/ 18475570 w 19600985"/>
              <a:gd name="connsiteY178" fmla="*/ 13504984 h 13762892"/>
              <a:gd name="connsiteX179" fmla="*/ 18522462 w 19600985"/>
              <a:gd name="connsiteY179" fmla="*/ 13434646 h 13762892"/>
              <a:gd name="connsiteX180" fmla="*/ 18663139 w 19600985"/>
              <a:gd name="connsiteY180" fmla="*/ 13293969 h 13762892"/>
              <a:gd name="connsiteX181" fmla="*/ 18733477 w 19600985"/>
              <a:gd name="connsiteY181" fmla="*/ 13223630 h 13762892"/>
              <a:gd name="connsiteX182" fmla="*/ 18850708 w 19600985"/>
              <a:gd name="connsiteY182" fmla="*/ 13082953 h 13762892"/>
              <a:gd name="connsiteX183" fmla="*/ 18897600 w 19600985"/>
              <a:gd name="connsiteY183" fmla="*/ 13012615 h 13762892"/>
              <a:gd name="connsiteX184" fmla="*/ 18967939 w 19600985"/>
              <a:gd name="connsiteY184" fmla="*/ 12942276 h 13762892"/>
              <a:gd name="connsiteX185" fmla="*/ 19014831 w 19600985"/>
              <a:gd name="connsiteY185" fmla="*/ 12848492 h 13762892"/>
              <a:gd name="connsiteX186" fmla="*/ 19085170 w 19600985"/>
              <a:gd name="connsiteY186" fmla="*/ 12754707 h 13762892"/>
              <a:gd name="connsiteX187" fmla="*/ 19155508 w 19600985"/>
              <a:gd name="connsiteY187" fmla="*/ 12637476 h 13762892"/>
              <a:gd name="connsiteX188" fmla="*/ 19296185 w 19600985"/>
              <a:gd name="connsiteY188" fmla="*/ 12426461 h 13762892"/>
              <a:gd name="connsiteX189" fmla="*/ 19460308 w 19600985"/>
              <a:gd name="connsiteY189" fmla="*/ 11957538 h 13762892"/>
              <a:gd name="connsiteX190" fmla="*/ 19530646 w 19600985"/>
              <a:gd name="connsiteY190" fmla="*/ 11699630 h 13762892"/>
              <a:gd name="connsiteX191" fmla="*/ 19554093 w 19600985"/>
              <a:gd name="connsiteY191" fmla="*/ 11418276 h 13762892"/>
              <a:gd name="connsiteX192" fmla="*/ 19600985 w 19600985"/>
              <a:gd name="connsiteY192" fmla="*/ 10316307 h 13762892"/>
              <a:gd name="connsiteX193" fmla="*/ 19577539 w 19600985"/>
              <a:gd name="connsiteY193" fmla="*/ 9378461 h 13762892"/>
              <a:gd name="connsiteX194" fmla="*/ 19554093 w 19600985"/>
              <a:gd name="connsiteY194" fmla="*/ 9237784 h 13762892"/>
              <a:gd name="connsiteX195" fmla="*/ 19483754 w 19600985"/>
              <a:gd name="connsiteY195" fmla="*/ 8721969 h 13762892"/>
              <a:gd name="connsiteX196" fmla="*/ 19460308 w 19600985"/>
              <a:gd name="connsiteY196" fmla="*/ 8581292 h 13762892"/>
              <a:gd name="connsiteX197" fmla="*/ 19436862 w 19600985"/>
              <a:gd name="connsiteY197" fmla="*/ 8417169 h 13762892"/>
              <a:gd name="connsiteX198" fmla="*/ 19389970 w 19600985"/>
              <a:gd name="connsiteY198" fmla="*/ 8299938 h 13762892"/>
              <a:gd name="connsiteX199" fmla="*/ 19366523 w 19600985"/>
              <a:gd name="connsiteY199" fmla="*/ 8135815 h 13762892"/>
              <a:gd name="connsiteX200" fmla="*/ 19249293 w 19600985"/>
              <a:gd name="connsiteY200" fmla="*/ 7807569 h 13762892"/>
              <a:gd name="connsiteX201" fmla="*/ 19225846 w 19600985"/>
              <a:gd name="connsiteY201" fmla="*/ 7666892 h 13762892"/>
              <a:gd name="connsiteX202" fmla="*/ 19085170 w 19600985"/>
              <a:gd name="connsiteY202" fmla="*/ 7291753 h 13762892"/>
              <a:gd name="connsiteX203" fmla="*/ 19038277 w 19600985"/>
              <a:gd name="connsiteY203" fmla="*/ 7174523 h 13762892"/>
              <a:gd name="connsiteX204" fmla="*/ 18991385 w 19600985"/>
              <a:gd name="connsiteY204" fmla="*/ 7080738 h 13762892"/>
              <a:gd name="connsiteX205" fmla="*/ 18897600 w 19600985"/>
              <a:gd name="connsiteY205" fmla="*/ 6846276 h 13762892"/>
              <a:gd name="connsiteX206" fmla="*/ 18780370 w 19600985"/>
              <a:gd name="connsiteY206" fmla="*/ 6658707 h 13762892"/>
              <a:gd name="connsiteX207" fmla="*/ 18733477 w 19600985"/>
              <a:gd name="connsiteY207" fmla="*/ 6541476 h 13762892"/>
              <a:gd name="connsiteX208" fmla="*/ 18475570 w 19600985"/>
              <a:gd name="connsiteY208" fmla="*/ 6189784 h 13762892"/>
              <a:gd name="connsiteX209" fmla="*/ 18147323 w 19600985"/>
              <a:gd name="connsiteY209" fmla="*/ 5908430 h 13762892"/>
              <a:gd name="connsiteX210" fmla="*/ 17865970 w 19600985"/>
              <a:gd name="connsiteY210" fmla="*/ 5720861 h 13762892"/>
              <a:gd name="connsiteX211" fmla="*/ 17584616 w 19600985"/>
              <a:gd name="connsiteY211" fmla="*/ 5580184 h 13762892"/>
              <a:gd name="connsiteX212" fmla="*/ 17420493 w 19600985"/>
              <a:gd name="connsiteY212" fmla="*/ 5533292 h 13762892"/>
              <a:gd name="connsiteX213" fmla="*/ 17303262 w 19600985"/>
              <a:gd name="connsiteY213" fmla="*/ 5486400 h 13762892"/>
              <a:gd name="connsiteX214" fmla="*/ 17162585 w 19600985"/>
              <a:gd name="connsiteY214" fmla="*/ 5439507 h 13762892"/>
              <a:gd name="connsiteX215" fmla="*/ 16951570 w 19600985"/>
              <a:gd name="connsiteY215" fmla="*/ 5369169 h 13762892"/>
              <a:gd name="connsiteX216" fmla="*/ 16834339 w 19600985"/>
              <a:gd name="connsiteY216" fmla="*/ 5298830 h 13762892"/>
              <a:gd name="connsiteX217" fmla="*/ 16623323 w 19600985"/>
              <a:gd name="connsiteY217" fmla="*/ 5251938 h 13762892"/>
              <a:gd name="connsiteX218" fmla="*/ 16388862 w 19600985"/>
              <a:gd name="connsiteY218" fmla="*/ 5181600 h 13762892"/>
              <a:gd name="connsiteX219" fmla="*/ 15990277 w 19600985"/>
              <a:gd name="connsiteY219" fmla="*/ 5064369 h 13762892"/>
              <a:gd name="connsiteX220" fmla="*/ 15638585 w 19600985"/>
              <a:gd name="connsiteY220" fmla="*/ 4994030 h 13762892"/>
              <a:gd name="connsiteX221" fmla="*/ 15544800 w 19600985"/>
              <a:gd name="connsiteY221" fmla="*/ 4970584 h 13762892"/>
              <a:gd name="connsiteX222" fmla="*/ 14560062 w 19600985"/>
              <a:gd name="connsiteY222" fmla="*/ 4923692 h 13762892"/>
              <a:gd name="connsiteX223" fmla="*/ 14278708 w 19600985"/>
              <a:gd name="connsiteY223" fmla="*/ 4829907 h 13762892"/>
              <a:gd name="connsiteX224" fmla="*/ 14138031 w 19600985"/>
              <a:gd name="connsiteY224" fmla="*/ 4783015 h 13762892"/>
              <a:gd name="connsiteX225" fmla="*/ 14067693 w 19600985"/>
              <a:gd name="connsiteY225" fmla="*/ 4759569 h 13762892"/>
              <a:gd name="connsiteX226" fmla="*/ 13880123 w 19600985"/>
              <a:gd name="connsiteY226" fmla="*/ 4689230 h 13762892"/>
              <a:gd name="connsiteX227" fmla="*/ 13692554 w 19600985"/>
              <a:gd name="connsiteY227" fmla="*/ 4595446 h 13762892"/>
              <a:gd name="connsiteX228" fmla="*/ 13528431 w 19600985"/>
              <a:gd name="connsiteY228" fmla="*/ 4501661 h 13762892"/>
              <a:gd name="connsiteX229" fmla="*/ 13340862 w 19600985"/>
              <a:gd name="connsiteY229" fmla="*/ 4431323 h 13762892"/>
              <a:gd name="connsiteX230" fmla="*/ 13176739 w 19600985"/>
              <a:gd name="connsiteY230" fmla="*/ 4314092 h 13762892"/>
              <a:gd name="connsiteX231" fmla="*/ 13059508 w 19600985"/>
              <a:gd name="connsiteY231" fmla="*/ 4267200 h 13762892"/>
              <a:gd name="connsiteX232" fmla="*/ 12942277 w 19600985"/>
              <a:gd name="connsiteY232" fmla="*/ 4196861 h 13762892"/>
              <a:gd name="connsiteX233" fmla="*/ 12848493 w 19600985"/>
              <a:gd name="connsiteY233" fmla="*/ 4149969 h 13762892"/>
              <a:gd name="connsiteX234" fmla="*/ 12754708 w 19600985"/>
              <a:gd name="connsiteY234" fmla="*/ 4079630 h 13762892"/>
              <a:gd name="connsiteX235" fmla="*/ 12614031 w 19600985"/>
              <a:gd name="connsiteY235" fmla="*/ 4009292 h 13762892"/>
              <a:gd name="connsiteX236" fmla="*/ 12403016 w 19600985"/>
              <a:gd name="connsiteY236" fmla="*/ 3868615 h 13762892"/>
              <a:gd name="connsiteX237" fmla="*/ 12285785 w 19600985"/>
              <a:gd name="connsiteY237" fmla="*/ 3821723 h 13762892"/>
              <a:gd name="connsiteX238" fmla="*/ 12051323 w 19600985"/>
              <a:gd name="connsiteY238" fmla="*/ 3681046 h 13762892"/>
              <a:gd name="connsiteX239" fmla="*/ 11816862 w 19600985"/>
              <a:gd name="connsiteY239" fmla="*/ 3587261 h 13762892"/>
              <a:gd name="connsiteX240" fmla="*/ 11699631 w 19600985"/>
              <a:gd name="connsiteY240" fmla="*/ 3516923 h 13762892"/>
              <a:gd name="connsiteX241" fmla="*/ 11418277 w 19600985"/>
              <a:gd name="connsiteY241" fmla="*/ 3399692 h 13762892"/>
              <a:gd name="connsiteX242" fmla="*/ 11160370 w 19600985"/>
              <a:gd name="connsiteY242" fmla="*/ 3282461 h 13762892"/>
              <a:gd name="connsiteX243" fmla="*/ 11019693 w 19600985"/>
              <a:gd name="connsiteY243" fmla="*/ 3212123 h 13762892"/>
              <a:gd name="connsiteX244" fmla="*/ 10832123 w 19600985"/>
              <a:gd name="connsiteY244" fmla="*/ 3165230 h 13762892"/>
              <a:gd name="connsiteX245" fmla="*/ 10714893 w 19600985"/>
              <a:gd name="connsiteY245" fmla="*/ 3118338 h 13762892"/>
              <a:gd name="connsiteX246" fmla="*/ 10550770 w 19600985"/>
              <a:gd name="connsiteY246" fmla="*/ 3071446 h 13762892"/>
              <a:gd name="connsiteX247" fmla="*/ 10339754 w 19600985"/>
              <a:gd name="connsiteY247" fmla="*/ 2977661 h 13762892"/>
              <a:gd name="connsiteX248" fmla="*/ 10199077 w 19600985"/>
              <a:gd name="connsiteY248" fmla="*/ 2954215 h 13762892"/>
              <a:gd name="connsiteX249" fmla="*/ 9964616 w 19600985"/>
              <a:gd name="connsiteY249" fmla="*/ 2860430 h 13762892"/>
              <a:gd name="connsiteX250" fmla="*/ 9847385 w 19600985"/>
              <a:gd name="connsiteY250" fmla="*/ 2813538 h 13762892"/>
              <a:gd name="connsiteX251" fmla="*/ 9753600 w 19600985"/>
              <a:gd name="connsiteY251" fmla="*/ 2790092 h 13762892"/>
              <a:gd name="connsiteX252" fmla="*/ 9519139 w 19600985"/>
              <a:gd name="connsiteY252" fmla="*/ 2719753 h 13762892"/>
              <a:gd name="connsiteX253" fmla="*/ 9284677 w 19600985"/>
              <a:gd name="connsiteY253" fmla="*/ 2625969 h 13762892"/>
              <a:gd name="connsiteX254" fmla="*/ 9190893 w 19600985"/>
              <a:gd name="connsiteY254" fmla="*/ 2602523 h 13762892"/>
              <a:gd name="connsiteX255" fmla="*/ 9073662 w 19600985"/>
              <a:gd name="connsiteY255" fmla="*/ 2555630 h 13762892"/>
              <a:gd name="connsiteX256" fmla="*/ 8956431 w 19600985"/>
              <a:gd name="connsiteY256" fmla="*/ 2532184 h 13762892"/>
              <a:gd name="connsiteX257" fmla="*/ 8862646 w 19600985"/>
              <a:gd name="connsiteY257" fmla="*/ 2508738 h 13762892"/>
              <a:gd name="connsiteX258" fmla="*/ 8675077 w 19600985"/>
              <a:gd name="connsiteY258" fmla="*/ 2438400 h 13762892"/>
              <a:gd name="connsiteX259" fmla="*/ 8581293 w 19600985"/>
              <a:gd name="connsiteY259" fmla="*/ 2391507 h 13762892"/>
              <a:gd name="connsiteX260" fmla="*/ 8487508 w 19600985"/>
              <a:gd name="connsiteY260" fmla="*/ 2368061 h 13762892"/>
              <a:gd name="connsiteX261" fmla="*/ 8370277 w 19600985"/>
              <a:gd name="connsiteY261" fmla="*/ 2321169 h 13762892"/>
              <a:gd name="connsiteX262" fmla="*/ 8276493 w 19600985"/>
              <a:gd name="connsiteY262" fmla="*/ 2297723 h 13762892"/>
              <a:gd name="connsiteX263" fmla="*/ 8042031 w 19600985"/>
              <a:gd name="connsiteY263" fmla="*/ 2203938 h 13762892"/>
              <a:gd name="connsiteX264" fmla="*/ 7901354 w 19600985"/>
              <a:gd name="connsiteY264" fmla="*/ 2157046 h 13762892"/>
              <a:gd name="connsiteX265" fmla="*/ 7760677 w 19600985"/>
              <a:gd name="connsiteY265" fmla="*/ 2086707 h 13762892"/>
              <a:gd name="connsiteX266" fmla="*/ 7643446 w 19600985"/>
              <a:gd name="connsiteY266" fmla="*/ 2063261 h 13762892"/>
              <a:gd name="connsiteX267" fmla="*/ 7338646 w 19600985"/>
              <a:gd name="connsiteY267" fmla="*/ 1969476 h 13762892"/>
              <a:gd name="connsiteX268" fmla="*/ 7197970 w 19600985"/>
              <a:gd name="connsiteY268" fmla="*/ 1899138 h 13762892"/>
              <a:gd name="connsiteX269" fmla="*/ 7057293 w 19600985"/>
              <a:gd name="connsiteY269" fmla="*/ 1852246 h 13762892"/>
              <a:gd name="connsiteX270" fmla="*/ 6611816 w 19600985"/>
              <a:gd name="connsiteY270" fmla="*/ 1688123 h 13762892"/>
              <a:gd name="connsiteX271" fmla="*/ 6330462 w 19600985"/>
              <a:gd name="connsiteY271" fmla="*/ 1570892 h 13762892"/>
              <a:gd name="connsiteX272" fmla="*/ 6189785 w 19600985"/>
              <a:gd name="connsiteY272" fmla="*/ 1524000 h 13762892"/>
              <a:gd name="connsiteX273" fmla="*/ 5814646 w 19600985"/>
              <a:gd name="connsiteY273" fmla="*/ 1359876 h 13762892"/>
              <a:gd name="connsiteX274" fmla="*/ 5439508 w 19600985"/>
              <a:gd name="connsiteY274" fmla="*/ 1219200 h 13762892"/>
              <a:gd name="connsiteX275" fmla="*/ 5322277 w 19600985"/>
              <a:gd name="connsiteY275" fmla="*/ 1172307 h 13762892"/>
              <a:gd name="connsiteX276" fmla="*/ 5205046 w 19600985"/>
              <a:gd name="connsiteY276" fmla="*/ 1125415 h 13762892"/>
              <a:gd name="connsiteX277" fmla="*/ 5087816 w 19600985"/>
              <a:gd name="connsiteY277" fmla="*/ 1055076 h 13762892"/>
              <a:gd name="connsiteX278" fmla="*/ 4994031 w 19600985"/>
              <a:gd name="connsiteY278" fmla="*/ 1031630 h 13762892"/>
              <a:gd name="connsiteX279" fmla="*/ 4712677 w 19600985"/>
              <a:gd name="connsiteY279" fmla="*/ 937846 h 13762892"/>
              <a:gd name="connsiteX280" fmla="*/ 4407877 w 19600985"/>
              <a:gd name="connsiteY280" fmla="*/ 820615 h 13762892"/>
              <a:gd name="connsiteX281" fmla="*/ 4220308 w 19600985"/>
              <a:gd name="connsiteY281" fmla="*/ 750276 h 13762892"/>
              <a:gd name="connsiteX282" fmla="*/ 4009293 w 19600985"/>
              <a:gd name="connsiteY282" fmla="*/ 679938 h 13762892"/>
              <a:gd name="connsiteX283" fmla="*/ 3892062 w 19600985"/>
              <a:gd name="connsiteY283" fmla="*/ 633046 h 13762892"/>
              <a:gd name="connsiteX284" fmla="*/ 3681046 w 19600985"/>
              <a:gd name="connsiteY284" fmla="*/ 586153 h 13762892"/>
              <a:gd name="connsiteX285" fmla="*/ 3212123 w 19600985"/>
              <a:gd name="connsiteY285" fmla="*/ 422030 h 13762892"/>
              <a:gd name="connsiteX286" fmla="*/ 2930770 w 19600985"/>
              <a:gd name="connsiteY286" fmla="*/ 328246 h 13762892"/>
              <a:gd name="connsiteX287" fmla="*/ 2766646 w 19600985"/>
              <a:gd name="connsiteY287" fmla="*/ 281353 h 13762892"/>
              <a:gd name="connsiteX288" fmla="*/ 2485293 w 19600985"/>
              <a:gd name="connsiteY288" fmla="*/ 187569 h 13762892"/>
              <a:gd name="connsiteX289" fmla="*/ 2344616 w 19600985"/>
              <a:gd name="connsiteY289" fmla="*/ 140676 h 13762892"/>
              <a:gd name="connsiteX290" fmla="*/ 2133600 w 19600985"/>
              <a:gd name="connsiteY290" fmla="*/ 93784 h 13762892"/>
              <a:gd name="connsiteX291" fmla="*/ 1992923 w 19600985"/>
              <a:gd name="connsiteY291" fmla="*/ 46892 h 13762892"/>
              <a:gd name="connsiteX292" fmla="*/ 1805354 w 19600985"/>
              <a:gd name="connsiteY292" fmla="*/ 23446 h 13762892"/>
              <a:gd name="connsiteX293" fmla="*/ 1688123 w 19600985"/>
              <a:gd name="connsiteY293" fmla="*/ 0 h 13762892"/>
              <a:gd name="connsiteX294" fmla="*/ 961293 w 19600985"/>
              <a:gd name="connsiteY294" fmla="*/ 23446 h 13762892"/>
              <a:gd name="connsiteX295" fmla="*/ 820616 w 19600985"/>
              <a:gd name="connsiteY295" fmla="*/ 140676 h 13762892"/>
              <a:gd name="connsiteX296" fmla="*/ 586154 w 19600985"/>
              <a:gd name="connsiteY296" fmla="*/ 304800 h 13762892"/>
              <a:gd name="connsiteX297" fmla="*/ 515816 w 19600985"/>
              <a:gd name="connsiteY297" fmla="*/ 351692 h 13762892"/>
              <a:gd name="connsiteX298" fmla="*/ 468923 w 19600985"/>
              <a:gd name="connsiteY298" fmla="*/ 398584 h 13762892"/>
              <a:gd name="connsiteX299" fmla="*/ 445477 w 19600985"/>
              <a:gd name="connsiteY299" fmla="*/ 609600 h 13762892"/>
              <a:gd name="connsiteX300" fmla="*/ 492370 w 19600985"/>
              <a:gd name="connsiteY300" fmla="*/ 656492 h 13762892"/>
              <a:gd name="connsiteX301" fmla="*/ 562708 w 19600985"/>
              <a:gd name="connsiteY301" fmla="*/ 703384 h 13762892"/>
              <a:gd name="connsiteX302" fmla="*/ 562708 w 19600985"/>
              <a:gd name="connsiteY302" fmla="*/ 890953 h 13762892"/>
              <a:gd name="connsiteX303" fmla="*/ 515816 w 19600985"/>
              <a:gd name="connsiteY303" fmla="*/ 961292 h 1376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19600985" h="13762892">
                <a:moveTo>
                  <a:pt x="515816" y="656492"/>
                </a:moveTo>
                <a:cubicBezTo>
                  <a:pt x="506897" y="701089"/>
                  <a:pt x="492958" y="795992"/>
                  <a:pt x="468923" y="844061"/>
                </a:cubicBezTo>
                <a:cubicBezTo>
                  <a:pt x="456321" y="869265"/>
                  <a:pt x="433475" y="888650"/>
                  <a:pt x="422031" y="914400"/>
                </a:cubicBezTo>
                <a:cubicBezTo>
                  <a:pt x="401956" y="959568"/>
                  <a:pt x="410090" y="1020125"/>
                  <a:pt x="375139" y="1055076"/>
                </a:cubicBezTo>
                <a:cubicBezTo>
                  <a:pt x="308321" y="1121894"/>
                  <a:pt x="340508" y="1083576"/>
                  <a:pt x="281354" y="1172307"/>
                </a:cubicBezTo>
                <a:cubicBezTo>
                  <a:pt x="203789" y="1405004"/>
                  <a:pt x="333923" y="1049549"/>
                  <a:pt x="187570" y="1312984"/>
                </a:cubicBezTo>
                <a:cubicBezTo>
                  <a:pt x="163565" y="1356193"/>
                  <a:pt x="156308" y="1406769"/>
                  <a:pt x="140677" y="1453661"/>
                </a:cubicBezTo>
                <a:cubicBezTo>
                  <a:pt x="132862" y="1477107"/>
                  <a:pt x="130940" y="1503436"/>
                  <a:pt x="117231" y="1524000"/>
                </a:cubicBezTo>
                <a:cubicBezTo>
                  <a:pt x="101600" y="1547446"/>
                  <a:pt x="81783" y="1568588"/>
                  <a:pt x="70339" y="1594338"/>
                </a:cubicBezTo>
                <a:cubicBezTo>
                  <a:pt x="50264" y="1639507"/>
                  <a:pt x="39077" y="1688123"/>
                  <a:pt x="23446" y="1735015"/>
                </a:cubicBezTo>
                <a:lnTo>
                  <a:pt x="0" y="1805353"/>
                </a:lnTo>
                <a:cubicBezTo>
                  <a:pt x="7815" y="1985107"/>
                  <a:pt x="4932" y="2165646"/>
                  <a:pt x="23446" y="2344615"/>
                </a:cubicBezTo>
                <a:cubicBezTo>
                  <a:pt x="28532" y="2393782"/>
                  <a:pt x="42921" y="2444165"/>
                  <a:pt x="70339" y="2485292"/>
                </a:cubicBezTo>
                <a:cubicBezTo>
                  <a:pt x="185799" y="2658483"/>
                  <a:pt x="130308" y="2580883"/>
                  <a:pt x="234462" y="2719753"/>
                </a:cubicBezTo>
                <a:cubicBezTo>
                  <a:pt x="238842" y="2737272"/>
                  <a:pt x="266938" y="2859849"/>
                  <a:pt x="281354" y="2883876"/>
                </a:cubicBezTo>
                <a:cubicBezTo>
                  <a:pt x="292727" y="2902831"/>
                  <a:pt x="312615" y="2915138"/>
                  <a:pt x="328246" y="2930769"/>
                </a:cubicBezTo>
                <a:cubicBezTo>
                  <a:pt x="366384" y="3045180"/>
                  <a:pt x="378024" y="3121226"/>
                  <a:pt x="468923" y="3212123"/>
                </a:cubicBezTo>
                <a:cubicBezTo>
                  <a:pt x="628565" y="3371762"/>
                  <a:pt x="379097" y="3128429"/>
                  <a:pt x="586154" y="3305907"/>
                </a:cubicBezTo>
                <a:cubicBezTo>
                  <a:pt x="727758" y="3427282"/>
                  <a:pt x="621035" y="3380057"/>
                  <a:pt x="750277" y="3423138"/>
                </a:cubicBezTo>
                <a:cubicBezTo>
                  <a:pt x="869098" y="3541957"/>
                  <a:pt x="715320" y="3402162"/>
                  <a:pt x="867508" y="3493476"/>
                </a:cubicBezTo>
                <a:cubicBezTo>
                  <a:pt x="886463" y="3504849"/>
                  <a:pt x="894628" y="3530483"/>
                  <a:pt x="914400" y="3540369"/>
                </a:cubicBezTo>
                <a:cubicBezTo>
                  <a:pt x="958610" y="3562474"/>
                  <a:pt x="1008185" y="3571630"/>
                  <a:pt x="1055077" y="3587261"/>
                </a:cubicBezTo>
                <a:lnTo>
                  <a:pt x="1125416" y="3610707"/>
                </a:lnTo>
                <a:cubicBezTo>
                  <a:pt x="1217005" y="3702298"/>
                  <a:pt x="1120903" y="3620175"/>
                  <a:pt x="1242646" y="3681046"/>
                </a:cubicBezTo>
                <a:cubicBezTo>
                  <a:pt x="1267850" y="3693648"/>
                  <a:pt x="1287235" y="3716494"/>
                  <a:pt x="1312985" y="3727938"/>
                </a:cubicBezTo>
                <a:cubicBezTo>
                  <a:pt x="1358154" y="3748013"/>
                  <a:pt x="1406770" y="3759199"/>
                  <a:pt x="1453662" y="3774830"/>
                </a:cubicBezTo>
                <a:lnTo>
                  <a:pt x="1524000" y="3798276"/>
                </a:lnTo>
                <a:cubicBezTo>
                  <a:pt x="1539631" y="3813907"/>
                  <a:pt x="1551121" y="3835283"/>
                  <a:pt x="1570893" y="3845169"/>
                </a:cubicBezTo>
                <a:cubicBezTo>
                  <a:pt x="1615103" y="3867274"/>
                  <a:pt x="1664678" y="3876430"/>
                  <a:pt x="1711570" y="3892061"/>
                </a:cubicBezTo>
                <a:lnTo>
                  <a:pt x="1852246" y="3938953"/>
                </a:lnTo>
                <a:cubicBezTo>
                  <a:pt x="1875692" y="3946769"/>
                  <a:pt x="1902021" y="3948691"/>
                  <a:pt x="1922585" y="3962400"/>
                </a:cubicBezTo>
                <a:cubicBezTo>
                  <a:pt x="1946031" y="3978031"/>
                  <a:pt x="1967173" y="3997848"/>
                  <a:pt x="1992923" y="4009292"/>
                </a:cubicBezTo>
                <a:cubicBezTo>
                  <a:pt x="2038092" y="4029367"/>
                  <a:pt x="2086708" y="4040553"/>
                  <a:pt x="2133600" y="4056184"/>
                </a:cubicBezTo>
                <a:lnTo>
                  <a:pt x="2344616" y="4126523"/>
                </a:lnTo>
                <a:lnTo>
                  <a:pt x="2485293" y="4173415"/>
                </a:lnTo>
                <a:cubicBezTo>
                  <a:pt x="2508739" y="4181230"/>
                  <a:pt x="2535067" y="4183152"/>
                  <a:pt x="2555631" y="4196861"/>
                </a:cubicBezTo>
                <a:cubicBezTo>
                  <a:pt x="2667223" y="4271255"/>
                  <a:pt x="2582118" y="4225909"/>
                  <a:pt x="2719754" y="4267200"/>
                </a:cubicBezTo>
                <a:cubicBezTo>
                  <a:pt x="2767098" y="4281403"/>
                  <a:pt x="2819304" y="4286674"/>
                  <a:pt x="2860431" y="4314092"/>
                </a:cubicBezTo>
                <a:cubicBezTo>
                  <a:pt x="2883877" y="4329723"/>
                  <a:pt x="2905020" y="4349540"/>
                  <a:pt x="2930770" y="4360984"/>
                </a:cubicBezTo>
                <a:cubicBezTo>
                  <a:pt x="2975938" y="4381059"/>
                  <a:pt x="3024554" y="4392245"/>
                  <a:pt x="3071446" y="4407876"/>
                </a:cubicBezTo>
                <a:cubicBezTo>
                  <a:pt x="3094892" y="4415692"/>
                  <a:pt x="3121221" y="4417614"/>
                  <a:pt x="3141785" y="4431323"/>
                </a:cubicBezTo>
                <a:cubicBezTo>
                  <a:pt x="3165231" y="4446954"/>
                  <a:pt x="3186373" y="4466771"/>
                  <a:pt x="3212123" y="4478215"/>
                </a:cubicBezTo>
                <a:cubicBezTo>
                  <a:pt x="3257292" y="4498290"/>
                  <a:pt x="3352800" y="4525107"/>
                  <a:pt x="3352800" y="4525107"/>
                </a:cubicBezTo>
                <a:cubicBezTo>
                  <a:pt x="3439544" y="4611851"/>
                  <a:pt x="3381299" y="4559737"/>
                  <a:pt x="3540370" y="4665784"/>
                </a:cubicBezTo>
                <a:cubicBezTo>
                  <a:pt x="3563816" y="4681415"/>
                  <a:pt x="3590783" y="4692751"/>
                  <a:pt x="3610708" y="4712676"/>
                </a:cubicBezTo>
                <a:cubicBezTo>
                  <a:pt x="3641970" y="4743938"/>
                  <a:pt x="3679970" y="4769675"/>
                  <a:pt x="3704493" y="4806461"/>
                </a:cubicBezTo>
                <a:cubicBezTo>
                  <a:pt x="3720124" y="4829907"/>
                  <a:pt x="3729381" y="4859197"/>
                  <a:pt x="3751385" y="4876800"/>
                </a:cubicBezTo>
                <a:cubicBezTo>
                  <a:pt x="3770684" y="4892239"/>
                  <a:pt x="3798277" y="4892431"/>
                  <a:pt x="3821723" y="4900246"/>
                </a:cubicBezTo>
                <a:cubicBezTo>
                  <a:pt x="3934956" y="5013477"/>
                  <a:pt x="3791057" y="4875711"/>
                  <a:pt x="3938954" y="4994030"/>
                </a:cubicBezTo>
                <a:cubicBezTo>
                  <a:pt x="3956215" y="5007839"/>
                  <a:pt x="3970215" y="5025292"/>
                  <a:pt x="3985846" y="5040923"/>
                </a:cubicBezTo>
                <a:cubicBezTo>
                  <a:pt x="4044782" y="5217724"/>
                  <a:pt x="3958426" y="5006645"/>
                  <a:pt x="4079631" y="5158153"/>
                </a:cubicBezTo>
                <a:cubicBezTo>
                  <a:pt x="4095070" y="5177452"/>
                  <a:pt x="4090361" y="5207299"/>
                  <a:pt x="4103077" y="5228492"/>
                </a:cubicBezTo>
                <a:cubicBezTo>
                  <a:pt x="4125349" y="5265611"/>
                  <a:pt x="4188363" y="5300979"/>
                  <a:pt x="4220308" y="5322276"/>
                </a:cubicBezTo>
                <a:cubicBezTo>
                  <a:pt x="4235939" y="5369168"/>
                  <a:pt x="4232249" y="5428002"/>
                  <a:pt x="4267200" y="5462953"/>
                </a:cubicBezTo>
                <a:cubicBezTo>
                  <a:pt x="4334018" y="5529771"/>
                  <a:pt x="4301831" y="5491453"/>
                  <a:pt x="4360985" y="5580184"/>
                </a:cubicBezTo>
                <a:cubicBezTo>
                  <a:pt x="4368800" y="5603630"/>
                  <a:pt x="4373378" y="5628418"/>
                  <a:pt x="4384431" y="5650523"/>
                </a:cubicBezTo>
                <a:cubicBezTo>
                  <a:pt x="4397033" y="5675727"/>
                  <a:pt x="4419879" y="5695111"/>
                  <a:pt x="4431323" y="5720861"/>
                </a:cubicBezTo>
                <a:cubicBezTo>
                  <a:pt x="4451398" y="5766030"/>
                  <a:pt x="4462585" y="5814646"/>
                  <a:pt x="4478216" y="5861538"/>
                </a:cubicBezTo>
                <a:cubicBezTo>
                  <a:pt x="4486031" y="5884984"/>
                  <a:pt x="4484187" y="5914400"/>
                  <a:pt x="4501662" y="5931876"/>
                </a:cubicBezTo>
                <a:lnTo>
                  <a:pt x="4548554" y="5978769"/>
                </a:lnTo>
                <a:cubicBezTo>
                  <a:pt x="4556369" y="6017846"/>
                  <a:pt x="4561514" y="6057553"/>
                  <a:pt x="4572000" y="6096000"/>
                </a:cubicBezTo>
                <a:cubicBezTo>
                  <a:pt x="4585006" y="6143687"/>
                  <a:pt x="4618893" y="6236676"/>
                  <a:pt x="4618893" y="6236676"/>
                </a:cubicBezTo>
                <a:cubicBezTo>
                  <a:pt x="4626708" y="6283568"/>
                  <a:pt x="4633016" y="6330737"/>
                  <a:pt x="4642339" y="6377353"/>
                </a:cubicBezTo>
                <a:cubicBezTo>
                  <a:pt x="4660056" y="6465940"/>
                  <a:pt x="4682771" y="6522098"/>
                  <a:pt x="4712677" y="6611815"/>
                </a:cubicBezTo>
                <a:cubicBezTo>
                  <a:pt x="4720492" y="6635261"/>
                  <a:pt x="4722414" y="6661590"/>
                  <a:pt x="4736123" y="6682153"/>
                </a:cubicBezTo>
                <a:lnTo>
                  <a:pt x="4783016" y="6752492"/>
                </a:lnTo>
                <a:cubicBezTo>
                  <a:pt x="4790831" y="6783753"/>
                  <a:pt x="4797203" y="6815412"/>
                  <a:pt x="4806462" y="6846276"/>
                </a:cubicBezTo>
                <a:cubicBezTo>
                  <a:pt x="4820665" y="6893620"/>
                  <a:pt x="4837723" y="6940061"/>
                  <a:pt x="4853354" y="6986953"/>
                </a:cubicBezTo>
                <a:lnTo>
                  <a:pt x="4876800" y="7057292"/>
                </a:lnTo>
                <a:cubicBezTo>
                  <a:pt x="4876801" y="7057296"/>
                  <a:pt x="4923691" y="7197966"/>
                  <a:pt x="4923693" y="7197969"/>
                </a:cubicBezTo>
                <a:lnTo>
                  <a:pt x="4970585" y="7268307"/>
                </a:lnTo>
                <a:cubicBezTo>
                  <a:pt x="4978400" y="7315199"/>
                  <a:pt x="4982501" y="7362864"/>
                  <a:pt x="4994031" y="7408984"/>
                </a:cubicBezTo>
                <a:cubicBezTo>
                  <a:pt x="5006019" y="7456937"/>
                  <a:pt x="5025292" y="7502769"/>
                  <a:pt x="5040923" y="7549661"/>
                </a:cubicBezTo>
                <a:lnTo>
                  <a:pt x="5087816" y="7690338"/>
                </a:lnTo>
                <a:lnTo>
                  <a:pt x="5134708" y="7831015"/>
                </a:lnTo>
                <a:cubicBezTo>
                  <a:pt x="5142523" y="7854461"/>
                  <a:pt x="5140679" y="7883877"/>
                  <a:pt x="5158154" y="7901353"/>
                </a:cubicBezTo>
                <a:lnTo>
                  <a:pt x="5205046" y="7948246"/>
                </a:lnTo>
                <a:cubicBezTo>
                  <a:pt x="5220677" y="7995138"/>
                  <a:pt x="5224521" y="8047796"/>
                  <a:pt x="5251939" y="8088923"/>
                </a:cubicBezTo>
                <a:cubicBezTo>
                  <a:pt x="5283200" y="8135815"/>
                  <a:pt x="5305872" y="8189750"/>
                  <a:pt x="5345723" y="8229600"/>
                </a:cubicBezTo>
                <a:cubicBezTo>
                  <a:pt x="5361354" y="8245231"/>
                  <a:pt x="5378807" y="8259231"/>
                  <a:pt x="5392616" y="8276492"/>
                </a:cubicBezTo>
                <a:cubicBezTo>
                  <a:pt x="5410219" y="8298496"/>
                  <a:pt x="5421905" y="8324826"/>
                  <a:pt x="5439508" y="8346830"/>
                </a:cubicBezTo>
                <a:cubicBezTo>
                  <a:pt x="5453317" y="8364091"/>
                  <a:pt x="5472591" y="8376462"/>
                  <a:pt x="5486400" y="8393723"/>
                </a:cubicBezTo>
                <a:cubicBezTo>
                  <a:pt x="5504003" y="8415727"/>
                  <a:pt x="5513368" y="8444136"/>
                  <a:pt x="5533293" y="8464061"/>
                </a:cubicBezTo>
                <a:cubicBezTo>
                  <a:pt x="5553218" y="8483986"/>
                  <a:pt x="5581627" y="8493350"/>
                  <a:pt x="5603631" y="8510953"/>
                </a:cubicBezTo>
                <a:cubicBezTo>
                  <a:pt x="5770667" y="8644583"/>
                  <a:pt x="5504376" y="8460416"/>
                  <a:pt x="5720862" y="8604738"/>
                </a:cubicBezTo>
                <a:cubicBezTo>
                  <a:pt x="5742159" y="8636683"/>
                  <a:pt x="5777527" y="8699697"/>
                  <a:pt x="5814646" y="8721969"/>
                </a:cubicBezTo>
                <a:cubicBezTo>
                  <a:pt x="5835839" y="8734685"/>
                  <a:pt x="5861539" y="8737600"/>
                  <a:pt x="5884985" y="8745415"/>
                </a:cubicBezTo>
                <a:cubicBezTo>
                  <a:pt x="5908431" y="8761046"/>
                  <a:pt x="5933319" y="8774704"/>
                  <a:pt x="5955323" y="8792307"/>
                </a:cubicBezTo>
                <a:cubicBezTo>
                  <a:pt x="6028014" y="8850460"/>
                  <a:pt x="5976336" y="8837983"/>
                  <a:pt x="6072554" y="8886092"/>
                </a:cubicBezTo>
                <a:cubicBezTo>
                  <a:pt x="6094659" y="8897145"/>
                  <a:pt x="6119447" y="8901723"/>
                  <a:pt x="6142893" y="8909538"/>
                </a:cubicBezTo>
                <a:cubicBezTo>
                  <a:pt x="6166339" y="8925169"/>
                  <a:pt x="6191227" y="8938827"/>
                  <a:pt x="6213231" y="8956430"/>
                </a:cubicBezTo>
                <a:cubicBezTo>
                  <a:pt x="6230492" y="8970239"/>
                  <a:pt x="6241168" y="8991950"/>
                  <a:pt x="6260123" y="9003323"/>
                </a:cubicBezTo>
                <a:cubicBezTo>
                  <a:pt x="6281316" y="9016039"/>
                  <a:pt x="6307016" y="9018954"/>
                  <a:pt x="6330462" y="9026769"/>
                </a:cubicBezTo>
                <a:cubicBezTo>
                  <a:pt x="6353908" y="9042400"/>
                  <a:pt x="6375596" y="9061059"/>
                  <a:pt x="6400800" y="9073661"/>
                </a:cubicBezTo>
                <a:cubicBezTo>
                  <a:pt x="6422905" y="9084714"/>
                  <a:pt x="6449946" y="9084391"/>
                  <a:pt x="6471139" y="9097107"/>
                </a:cubicBezTo>
                <a:cubicBezTo>
                  <a:pt x="6632060" y="9193660"/>
                  <a:pt x="6389110" y="9101027"/>
                  <a:pt x="6588370" y="9167446"/>
                </a:cubicBezTo>
                <a:cubicBezTo>
                  <a:pt x="6699835" y="9241756"/>
                  <a:pt x="6631975" y="9205427"/>
                  <a:pt x="6799385" y="9261230"/>
                </a:cubicBezTo>
                <a:cubicBezTo>
                  <a:pt x="6799389" y="9261231"/>
                  <a:pt x="6940059" y="9308121"/>
                  <a:pt x="6940062" y="9308123"/>
                </a:cubicBezTo>
                <a:cubicBezTo>
                  <a:pt x="7030964" y="9368724"/>
                  <a:pt x="6983667" y="9346104"/>
                  <a:pt x="7080739" y="9378461"/>
                </a:cubicBezTo>
                <a:cubicBezTo>
                  <a:pt x="7104185" y="9394092"/>
                  <a:pt x="7125873" y="9412751"/>
                  <a:pt x="7151077" y="9425353"/>
                </a:cubicBezTo>
                <a:cubicBezTo>
                  <a:pt x="7173182" y="9436406"/>
                  <a:pt x="7199811" y="9436798"/>
                  <a:pt x="7221416" y="9448800"/>
                </a:cubicBezTo>
                <a:cubicBezTo>
                  <a:pt x="7449807" y="9575684"/>
                  <a:pt x="7272596" y="9520210"/>
                  <a:pt x="7455877" y="9566030"/>
                </a:cubicBezTo>
                <a:cubicBezTo>
                  <a:pt x="7537721" y="9647874"/>
                  <a:pt x="7481799" y="9605933"/>
                  <a:pt x="7643446" y="9659815"/>
                </a:cubicBezTo>
                <a:lnTo>
                  <a:pt x="7713785" y="9683261"/>
                </a:lnTo>
                <a:cubicBezTo>
                  <a:pt x="7737231" y="9698892"/>
                  <a:pt x="7762119" y="9712550"/>
                  <a:pt x="7784123" y="9730153"/>
                </a:cubicBezTo>
                <a:cubicBezTo>
                  <a:pt x="7801385" y="9743962"/>
                  <a:pt x="7812061" y="9765673"/>
                  <a:pt x="7831016" y="9777046"/>
                </a:cubicBezTo>
                <a:cubicBezTo>
                  <a:pt x="7852208" y="9789761"/>
                  <a:pt x="7879249" y="9789440"/>
                  <a:pt x="7901354" y="9800492"/>
                </a:cubicBezTo>
                <a:cubicBezTo>
                  <a:pt x="7926558" y="9813094"/>
                  <a:pt x="7945943" y="9835940"/>
                  <a:pt x="7971693" y="9847384"/>
                </a:cubicBezTo>
                <a:cubicBezTo>
                  <a:pt x="8016862" y="9867459"/>
                  <a:pt x="8065478" y="9878645"/>
                  <a:pt x="8112370" y="9894276"/>
                </a:cubicBezTo>
                <a:cubicBezTo>
                  <a:pt x="8135816" y="9902091"/>
                  <a:pt x="8162144" y="9904014"/>
                  <a:pt x="8182708" y="9917723"/>
                </a:cubicBezTo>
                <a:cubicBezTo>
                  <a:pt x="8206154" y="9933354"/>
                  <a:pt x="8227296" y="9953171"/>
                  <a:pt x="8253046" y="9964615"/>
                </a:cubicBezTo>
                <a:cubicBezTo>
                  <a:pt x="8253056" y="9964619"/>
                  <a:pt x="8428888" y="10023228"/>
                  <a:pt x="8464062" y="10034953"/>
                </a:cubicBezTo>
                <a:lnTo>
                  <a:pt x="8534400" y="10058400"/>
                </a:lnTo>
                <a:lnTo>
                  <a:pt x="8604739" y="10081846"/>
                </a:lnTo>
                <a:cubicBezTo>
                  <a:pt x="8628185" y="10097477"/>
                  <a:pt x="8653073" y="10111135"/>
                  <a:pt x="8675077" y="10128738"/>
                </a:cubicBezTo>
                <a:cubicBezTo>
                  <a:pt x="8692338" y="10142547"/>
                  <a:pt x="8703015" y="10164257"/>
                  <a:pt x="8721970" y="10175630"/>
                </a:cubicBezTo>
                <a:cubicBezTo>
                  <a:pt x="8743162" y="10188345"/>
                  <a:pt x="8768862" y="10191261"/>
                  <a:pt x="8792308" y="10199076"/>
                </a:cubicBezTo>
                <a:cubicBezTo>
                  <a:pt x="8906018" y="10312786"/>
                  <a:pt x="8849307" y="10268337"/>
                  <a:pt x="8956431" y="10339753"/>
                </a:cubicBezTo>
                <a:cubicBezTo>
                  <a:pt x="8964246" y="10363199"/>
                  <a:pt x="8965048" y="10390320"/>
                  <a:pt x="8979877" y="10410092"/>
                </a:cubicBezTo>
                <a:cubicBezTo>
                  <a:pt x="9013035" y="10454303"/>
                  <a:pt x="9097108" y="10527323"/>
                  <a:pt x="9097108" y="10527323"/>
                </a:cubicBezTo>
                <a:cubicBezTo>
                  <a:pt x="9141948" y="10661843"/>
                  <a:pt x="9088443" y="10536278"/>
                  <a:pt x="9190893" y="10668000"/>
                </a:cubicBezTo>
                <a:cubicBezTo>
                  <a:pt x="9225493" y="10712486"/>
                  <a:pt x="9284677" y="10808676"/>
                  <a:pt x="9284677" y="10808676"/>
                </a:cubicBezTo>
                <a:cubicBezTo>
                  <a:pt x="9292492" y="10832122"/>
                  <a:pt x="9295407" y="10857822"/>
                  <a:pt x="9308123" y="10879015"/>
                </a:cubicBezTo>
                <a:cubicBezTo>
                  <a:pt x="9319496" y="10897970"/>
                  <a:pt x="9341207" y="10908646"/>
                  <a:pt x="9355016" y="10925907"/>
                </a:cubicBezTo>
                <a:cubicBezTo>
                  <a:pt x="9372619" y="10947911"/>
                  <a:pt x="9383868" y="10974598"/>
                  <a:pt x="9401908" y="10996246"/>
                </a:cubicBezTo>
                <a:cubicBezTo>
                  <a:pt x="9423135" y="11021718"/>
                  <a:pt x="9452973" y="11039603"/>
                  <a:pt x="9472246" y="11066584"/>
                </a:cubicBezTo>
                <a:cubicBezTo>
                  <a:pt x="9492561" y="11095025"/>
                  <a:pt x="9497681" y="11132780"/>
                  <a:pt x="9519139" y="11160369"/>
                </a:cubicBezTo>
                <a:cubicBezTo>
                  <a:pt x="9553067" y="11203991"/>
                  <a:pt x="9605715" y="11231618"/>
                  <a:pt x="9636370" y="11277600"/>
                </a:cubicBezTo>
                <a:cubicBezTo>
                  <a:pt x="9652001" y="11301046"/>
                  <a:pt x="9669282" y="11323472"/>
                  <a:pt x="9683262" y="11347938"/>
                </a:cubicBezTo>
                <a:cubicBezTo>
                  <a:pt x="9700603" y="11378284"/>
                  <a:pt x="9709839" y="11413282"/>
                  <a:pt x="9730154" y="11441723"/>
                </a:cubicBezTo>
                <a:cubicBezTo>
                  <a:pt x="9749427" y="11468705"/>
                  <a:pt x="9780598" y="11485535"/>
                  <a:pt x="9800493" y="11512061"/>
                </a:cubicBezTo>
                <a:cubicBezTo>
                  <a:pt x="9924143" y="11676927"/>
                  <a:pt x="9802974" y="11595364"/>
                  <a:pt x="9964616" y="11676184"/>
                </a:cubicBezTo>
                <a:cubicBezTo>
                  <a:pt x="10012772" y="11820654"/>
                  <a:pt x="9946642" y="11677526"/>
                  <a:pt x="10081846" y="11793415"/>
                </a:cubicBezTo>
                <a:cubicBezTo>
                  <a:pt x="10217225" y="11909454"/>
                  <a:pt x="10086247" y="11863193"/>
                  <a:pt x="10222523" y="11957538"/>
                </a:cubicBezTo>
                <a:cubicBezTo>
                  <a:pt x="10527645" y="12168776"/>
                  <a:pt x="10363040" y="12027766"/>
                  <a:pt x="10574216" y="12168553"/>
                </a:cubicBezTo>
                <a:cubicBezTo>
                  <a:pt x="10685681" y="12242864"/>
                  <a:pt x="10617822" y="12206535"/>
                  <a:pt x="10785231" y="12262338"/>
                </a:cubicBezTo>
                <a:lnTo>
                  <a:pt x="10855570" y="12285784"/>
                </a:lnTo>
                <a:cubicBezTo>
                  <a:pt x="11082578" y="12456043"/>
                  <a:pt x="10793784" y="12254890"/>
                  <a:pt x="11090031" y="12403015"/>
                </a:cubicBezTo>
                <a:lnTo>
                  <a:pt x="11277600" y="12496800"/>
                </a:lnTo>
                <a:cubicBezTo>
                  <a:pt x="11308862" y="12512431"/>
                  <a:pt x="11337112" y="12536837"/>
                  <a:pt x="11371385" y="12543692"/>
                </a:cubicBezTo>
                <a:lnTo>
                  <a:pt x="11488616" y="12567138"/>
                </a:lnTo>
                <a:cubicBezTo>
                  <a:pt x="11519877" y="12582769"/>
                  <a:pt x="11552054" y="12596689"/>
                  <a:pt x="11582400" y="12614030"/>
                </a:cubicBezTo>
                <a:cubicBezTo>
                  <a:pt x="11606866" y="12628011"/>
                  <a:pt x="11626838" y="12649823"/>
                  <a:pt x="11652739" y="12660923"/>
                </a:cubicBezTo>
                <a:cubicBezTo>
                  <a:pt x="11682357" y="12673617"/>
                  <a:pt x="11715953" y="12674179"/>
                  <a:pt x="11746523" y="12684369"/>
                </a:cubicBezTo>
                <a:cubicBezTo>
                  <a:pt x="11786450" y="12697678"/>
                  <a:pt x="11823442" y="12719167"/>
                  <a:pt x="11863754" y="12731261"/>
                </a:cubicBezTo>
                <a:cubicBezTo>
                  <a:pt x="11901924" y="12742712"/>
                  <a:pt x="11942538" y="12744221"/>
                  <a:pt x="11980985" y="12754707"/>
                </a:cubicBezTo>
                <a:cubicBezTo>
                  <a:pt x="12028672" y="12767713"/>
                  <a:pt x="12080535" y="12774182"/>
                  <a:pt x="12121662" y="12801600"/>
                </a:cubicBezTo>
                <a:cubicBezTo>
                  <a:pt x="12145108" y="12817231"/>
                  <a:pt x="12165010" y="12840395"/>
                  <a:pt x="12192000" y="12848492"/>
                </a:cubicBezTo>
                <a:cubicBezTo>
                  <a:pt x="12244932" y="12864372"/>
                  <a:pt x="12301415" y="12864123"/>
                  <a:pt x="12356123" y="12871938"/>
                </a:cubicBezTo>
                <a:cubicBezTo>
                  <a:pt x="12379569" y="12879753"/>
                  <a:pt x="12402698" y="12888594"/>
                  <a:pt x="12426462" y="12895384"/>
                </a:cubicBezTo>
                <a:cubicBezTo>
                  <a:pt x="12457446" y="12904236"/>
                  <a:pt x="12490074" y="12907516"/>
                  <a:pt x="12520246" y="12918830"/>
                </a:cubicBezTo>
                <a:cubicBezTo>
                  <a:pt x="12552972" y="12931102"/>
                  <a:pt x="12580311" y="12956527"/>
                  <a:pt x="12614031" y="12965723"/>
                </a:cubicBezTo>
                <a:cubicBezTo>
                  <a:pt x="12667347" y="12980264"/>
                  <a:pt x="12723446" y="12981354"/>
                  <a:pt x="12778154" y="12989169"/>
                </a:cubicBezTo>
                <a:cubicBezTo>
                  <a:pt x="12946803" y="13045385"/>
                  <a:pt x="12736195" y="12977181"/>
                  <a:pt x="12942277" y="13036061"/>
                </a:cubicBezTo>
                <a:cubicBezTo>
                  <a:pt x="12966041" y="13042851"/>
                  <a:pt x="12988639" y="13053513"/>
                  <a:pt x="13012616" y="13059507"/>
                </a:cubicBezTo>
                <a:cubicBezTo>
                  <a:pt x="13051277" y="13069172"/>
                  <a:pt x="13090944" y="13074308"/>
                  <a:pt x="13129846" y="13082953"/>
                </a:cubicBezTo>
                <a:cubicBezTo>
                  <a:pt x="13161302" y="13089943"/>
                  <a:pt x="13192175" y="13099410"/>
                  <a:pt x="13223631" y="13106400"/>
                </a:cubicBezTo>
                <a:cubicBezTo>
                  <a:pt x="13262533" y="13115045"/>
                  <a:pt x="13302201" y="13120181"/>
                  <a:pt x="13340862" y="13129846"/>
                </a:cubicBezTo>
                <a:cubicBezTo>
                  <a:pt x="13396060" y="13143645"/>
                  <a:pt x="13450009" y="13162078"/>
                  <a:pt x="13504985" y="13176738"/>
                </a:cubicBezTo>
                <a:cubicBezTo>
                  <a:pt x="13567256" y="13193344"/>
                  <a:pt x="13630031" y="13207999"/>
                  <a:pt x="13692554" y="13223630"/>
                </a:cubicBezTo>
                <a:cubicBezTo>
                  <a:pt x="13723816" y="13231445"/>
                  <a:pt x="13754741" y="13240756"/>
                  <a:pt x="13786339" y="13247076"/>
                </a:cubicBezTo>
                <a:cubicBezTo>
                  <a:pt x="13825416" y="13254892"/>
                  <a:pt x="13864909" y="13260858"/>
                  <a:pt x="13903570" y="13270523"/>
                </a:cubicBezTo>
                <a:cubicBezTo>
                  <a:pt x="13927546" y="13276517"/>
                  <a:pt x="13950145" y="13287180"/>
                  <a:pt x="13973908" y="13293969"/>
                </a:cubicBezTo>
                <a:cubicBezTo>
                  <a:pt x="14004892" y="13302822"/>
                  <a:pt x="14036431" y="13309600"/>
                  <a:pt x="14067693" y="13317415"/>
                </a:cubicBezTo>
                <a:cubicBezTo>
                  <a:pt x="14256361" y="13411749"/>
                  <a:pt x="14057340" y="13325244"/>
                  <a:pt x="14349046" y="13387753"/>
                </a:cubicBezTo>
                <a:cubicBezTo>
                  <a:pt x="14397378" y="13398110"/>
                  <a:pt x="14442831" y="13419015"/>
                  <a:pt x="14489723" y="13434646"/>
                </a:cubicBezTo>
                <a:lnTo>
                  <a:pt x="14560062" y="13458092"/>
                </a:lnTo>
                <a:cubicBezTo>
                  <a:pt x="14583508" y="13465907"/>
                  <a:pt x="14606022" y="13477475"/>
                  <a:pt x="14630400" y="13481538"/>
                </a:cubicBezTo>
                <a:cubicBezTo>
                  <a:pt x="15112460" y="13561881"/>
                  <a:pt x="14515101" y="13458478"/>
                  <a:pt x="14864862" y="13528430"/>
                </a:cubicBezTo>
                <a:cubicBezTo>
                  <a:pt x="14911478" y="13537753"/>
                  <a:pt x="14958814" y="13543115"/>
                  <a:pt x="15005539" y="13551876"/>
                </a:cubicBezTo>
                <a:cubicBezTo>
                  <a:pt x="15626900" y="13668382"/>
                  <a:pt x="14878857" y="13540478"/>
                  <a:pt x="15451016" y="13622215"/>
                </a:cubicBezTo>
                <a:cubicBezTo>
                  <a:pt x="15490466" y="13627851"/>
                  <a:pt x="15529416" y="13636700"/>
                  <a:pt x="15568246" y="13645661"/>
                </a:cubicBezTo>
                <a:cubicBezTo>
                  <a:pt x="15631043" y="13660153"/>
                  <a:pt x="15692016" y="13683438"/>
                  <a:pt x="15755816" y="13692553"/>
                </a:cubicBezTo>
                <a:cubicBezTo>
                  <a:pt x="15810524" y="13700369"/>
                  <a:pt x="15864839" y="13711761"/>
                  <a:pt x="15919939" y="13716000"/>
                </a:cubicBezTo>
                <a:cubicBezTo>
                  <a:pt x="16287358" y="13744263"/>
                  <a:pt x="16896556" y="13754200"/>
                  <a:pt x="17209477" y="13762892"/>
                </a:cubicBezTo>
                <a:cubicBezTo>
                  <a:pt x="17490831" y="13755077"/>
                  <a:pt x="17772411" y="13753159"/>
                  <a:pt x="18053539" y="13739446"/>
                </a:cubicBezTo>
                <a:cubicBezTo>
                  <a:pt x="18093343" y="13737504"/>
                  <a:pt x="18133575" y="13730306"/>
                  <a:pt x="18170770" y="13716000"/>
                </a:cubicBezTo>
                <a:cubicBezTo>
                  <a:pt x="18236014" y="13690906"/>
                  <a:pt x="18358339" y="13622215"/>
                  <a:pt x="18358339" y="13622215"/>
                </a:cubicBezTo>
                <a:cubicBezTo>
                  <a:pt x="18483382" y="13434648"/>
                  <a:pt x="18319265" y="13661288"/>
                  <a:pt x="18475570" y="13504984"/>
                </a:cubicBezTo>
                <a:cubicBezTo>
                  <a:pt x="18495495" y="13485059"/>
                  <a:pt x="18503741" y="13455707"/>
                  <a:pt x="18522462" y="13434646"/>
                </a:cubicBezTo>
                <a:cubicBezTo>
                  <a:pt x="18566520" y="13385081"/>
                  <a:pt x="18616247" y="13340861"/>
                  <a:pt x="18663139" y="13293969"/>
                </a:cubicBezTo>
                <a:cubicBezTo>
                  <a:pt x="18686585" y="13270523"/>
                  <a:pt x="18715084" y="13251219"/>
                  <a:pt x="18733477" y="13223630"/>
                </a:cubicBezTo>
                <a:cubicBezTo>
                  <a:pt x="18849908" y="13048988"/>
                  <a:pt x="18700263" y="13263488"/>
                  <a:pt x="18850708" y="13082953"/>
                </a:cubicBezTo>
                <a:cubicBezTo>
                  <a:pt x="18868747" y="13061306"/>
                  <a:pt x="18879560" y="13034262"/>
                  <a:pt x="18897600" y="13012615"/>
                </a:cubicBezTo>
                <a:cubicBezTo>
                  <a:pt x="18918827" y="12987142"/>
                  <a:pt x="18948666" y="12969258"/>
                  <a:pt x="18967939" y="12942276"/>
                </a:cubicBezTo>
                <a:cubicBezTo>
                  <a:pt x="18988254" y="12913835"/>
                  <a:pt x="18996307" y="12878131"/>
                  <a:pt x="19014831" y="12848492"/>
                </a:cubicBezTo>
                <a:cubicBezTo>
                  <a:pt x="19035542" y="12815355"/>
                  <a:pt x="19063494" y="12787221"/>
                  <a:pt x="19085170" y="12754707"/>
                </a:cubicBezTo>
                <a:cubicBezTo>
                  <a:pt x="19110448" y="12716790"/>
                  <a:pt x="19130230" y="12675394"/>
                  <a:pt x="19155508" y="12637476"/>
                </a:cubicBezTo>
                <a:cubicBezTo>
                  <a:pt x="19263252" y="12475859"/>
                  <a:pt x="19194006" y="12613790"/>
                  <a:pt x="19296185" y="12426461"/>
                </a:cubicBezTo>
                <a:cubicBezTo>
                  <a:pt x="19382656" y="12267930"/>
                  <a:pt x="19427559" y="12154030"/>
                  <a:pt x="19460308" y="11957538"/>
                </a:cubicBezTo>
                <a:cubicBezTo>
                  <a:pt x="19490673" y="11775346"/>
                  <a:pt x="19466099" y="11861000"/>
                  <a:pt x="19530646" y="11699630"/>
                </a:cubicBezTo>
                <a:cubicBezTo>
                  <a:pt x="19538462" y="11605845"/>
                  <a:pt x="19548223" y="11512202"/>
                  <a:pt x="19554093" y="11418276"/>
                </a:cubicBezTo>
                <a:cubicBezTo>
                  <a:pt x="19575723" y="11072204"/>
                  <a:pt x="19588424" y="10655443"/>
                  <a:pt x="19600985" y="10316307"/>
                </a:cubicBezTo>
                <a:cubicBezTo>
                  <a:pt x="19593170" y="10003692"/>
                  <a:pt x="19591122" y="9690879"/>
                  <a:pt x="19577539" y="9378461"/>
                </a:cubicBezTo>
                <a:cubicBezTo>
                  <a:pt x="19575474" y="9330967"/>
                  <a:pt x="19559990" y="9284956"/>
                  <a:pt x="19554093" y="9237784"/>
                </a:cubicBezTo>
                <a:cubicBezTo>
                  <a:pt x="19488278" y="8711276"/>
                  <a:pt x="19583392" y="9319804"/>
                  <a:pt x="19483754" y="8721969"/>
                </a:cubicBezTo>
                <a:cubicBezTo>
                  <a:pt x="19475939" y="8675077"/>
                  <a:pt x="19467031" y="8628353"/>
                  <a:pt x="19460308" y="8581292"/>
                </a:cubicBezTo>
                <a:cubicBezTo>
                  <a:pt x="19452493" y="8526584"/>
                  <a:pt x="19450265" y="8470782"/>
                  <a:pt x="19436862" y="8417169"/>
                </a:cubicBezTo>
                <a:cubicBezTo>
                  <a:pt x="19426654" y="8376338"/>
                  <a:pt x="19405601" y="8339015"/>
                  <a:pt x="19389970" y="8299938"/>
                </a:cubicBezTo>
                <a:cubicBezTo>
                  <a:pt x="19382154" y="8245230"/>
                  <a:pt x="19381705" y="8188952"/>
                  <a:pt x="19366523" y="8135815"/>
                </a:cubicBezTo>
                <a:cubicBezTo>
                  <a:pt x="19210078" y="7588262"/>
                  <a:pt x="19373423" y="8345461"/>
                  <a:pt x="19249293" y="7807569"/>
                </a:cubicBezTo>
                <a:cubicBezTo>
                  <a:pt x="19238603" y="7761247"/>
                  <a:pt x="19237376" y="7713012"/>
                  <a:pt x="19225846" y="7666892"/>
                </a:cubicBezTo>
                <a:cubicBezTo>
                  <a:pt x="19201342" y="7568877"/>
                  <a:pt x="19113857" y="7363470"/>
                  <a:pt x="19085170" y="7291753"/>
                </a:cubicBezTo>
                <a:cubicBezTo>
                  <a:pt x="19069539" y="7252676"/>
                  <a:pt x="19057099" y="7212167"/>
                  <a:pt x="19038277" y="7174523"/>
                </a:cubicBezTo>
                <a:cubicBezTo>
                  <a:pt x="19022646" y="7143261"/>
                  <a:pt x="19005153" y="7112864"/>
                  <a:pt x="18991385" y="7080738"/>
                </a:cubicBezTo>
                <a:cubicBezTo>
                  <a:pt x="18958227" y="7003369"/>
                  <a:pt x="18944292" y="6916313"/>
                  <a:pt x="18897600" y="6846276"/>
                </a:cubicBezTo>
                <a:cubicBezTo>
                  <a:pt x="18860400" y="6790476"/>
                  <a:pt x="18808651" y="6715269"/>
                  <a:pt x="18780370" y="6658707"/>
                </a:cubicBezTo>
                <a:cubicBezTo>
                  <a:pt x="18761548" y="6621063"/>
                  <a:pt x="18752299" y="6579120"/>
                  <a:pt x="18733477" y="6541476"/>
                </a:cubicBezTo>
                <a:cubicBezTo>
                  <a:pt x="18676848" y="6428218"/>
                  <a:pt x="18548405" y="6262618"/>
                  <a:pt x="18475570" y="6189784"/>
                </a:cubicBezTo>
                <a:cubicBezTo>
                  <a:pt x="18365165" y="6079381"/>
                  <a:pt x="18301992" y="6011543"/>
                  <a:pt x="18147323" y="5908430"/>
                </a:cubicBezTo>
                <a:cubicBezTo>
                  <a:pt x="18053539" y="5845907"/>
                  <a:pt x="17966785" y="5771269"/>
                  <a:pt x="17865970" y="5720861"/>
                </a:cubicBezTo>
                <a:cubicBezTo>
                  <a:pt x="17772185" y="5673969"/>
                  <a:pt x="17685436" y="5608990"/>
                  <a:pt x="17584616" y="5580184"/>
                </a:cubicBezTo>
                <a:cubicBezTo>
                  <a:pt x="17529908" y="5564553"/>
                  <a:pt x="17474470" y="5551284"/>
                  <a:pt x="17420493" y="5533292"/>
                </a:cubicBezTo>
                <a:cubicBezTo>
                  <a:pt x="17380566" y="5519983"/>
                  <a:pt x="17342815" y="5500783"/>
                  <a:pt x="17303262" y="5486400"/>
                </a:cubicBezTo>
                <a:cubicBezTo>
                  <a:pt x="17256809" y="5469508"/>
                  <a:pt x="17209038" y="5456399"/>
                  <a:pt x="17162585" y="5439507"/>
                </a:cubicBezTo>
                <a:cubicBezTo>
                  <a:pt x="16968354" y="5368877"/>
                  <a:pt x="17122232" y="5411834"/>
                  <a:pt x="16951570" y="5369169"/>
                </a:cubicBezTo>
                <a:cubicBezTo>
                  <a:pt x="16912493" y="5345723"/>
                  <a:pt x="16875983" y="5317338"/>
                  <a:pt x="16834339" y="5298830"/>
                </a:cubicBezTo>
                <a:cubicBezTo>
                  <a:pt x="16807249" y="5286790"/>
                  <a:pt x="16641860" y="5255645"/>
                  <a:pt x="16623323" y="5251938"/>
                </a:cubicBezTo>
                <a:cubicBezTo>
                  <a:pt x="16422631" y="5151592"/>
                  <a:pt x="16651592" y="5254581"/>
                  <a:pt x="16388862" y="5181600"/>
                </a:cubicBezTo>
                <a:cubicBezTo>
                  <a:pt x="15841734" y="5029620"/>
                  <a:pt x="16296343" y="5125582"/>
                  <a:pt x="15990277" y="5064369"/>
                </a:cubicBezTo>
                <a:cubicBezTo>
                  <a:pt x="15775442" y="4978434"/>
                  <a:pt x="15960979" y="5040086"/>
                  <a:pt x="15638585" y="4994030"/>
                </a:cubicBezTo>
                <a:cubicBezTo>
                  <a:pt x="15606685" y="4989473"/>
                  <a:pt x="15576775" y="4974581"/>
                  <a:pt x="15544800" y="4970584"/>
                </a:cubicBezTo>
                <a:cubicBezTo>
                  <a:pt x="15263817" y="4935461"/>
                  <a:pt x="14773822" y="4930817"/>
                  <a:pt x="14560062" y="4923692"/>
                </a:cubicBezTo>
                <a:lnTo>
                  <a:pt x="14278708" y="4829907"/>
                </a:lnTo>
                <a:lnTo>
                  <a:pt x="14138031" y="4783015"/>
                </a:lnTo>
                <a:cubicBezTo>
                  <a:pt x="14114585" y="4775200"/>
                  <a:pt x="14089798" y="4770622"/>
                  <a:pt x="14067693" y="4759569"/>
                </a:cubicBezTo>
                <a:cubicBezTo>
                  <a:pt x="13945086" y="4698265"/>
                  <a:pt x="14007816" y="4721153"/>
                  <a:pt x="13880123" y="4689230"/>
                </a:cubicBezTo>
                <a:cubicBezTo>
                  <a:pt x="13817600" y="4657969"/>
                  <a:pt x="13750716" y="4634222"/>
                  <a:pt x="13692554" y="4595446"/>
                </a:cubicBezTo>
                <a:cubicBezTo>
                  <a:pt x="13621911" y="4548350"/>
                  <a:pt x="13611727" y="4537359"/>
                  <a:pt x="13528431" y="4501661"/>
                </a:cubicBezTo>
                <a:cubicBezTo>
                  <a:pt x="13386395" y="4440789"/>
                  <a:pt x="13535144" y="4528464"/>
                  <a:pt x="13340862" y="4431323"/>
                </a:cubicBezTo>
                <a:cubicBezTo>
                  <a:pt x="13252971" y="4387378"/>
                  <a:pt x="13272318" y="4367191"/>
                  <a:pt x="13176739" y="4314092"/>
                </a:cubicBezTo>
                <a:cubicBezTo>
                  <a:pt x="13139948" y="4293653"/>
                  <a:pt x="13097152" y="4286022"/>
                  <a:pt x="13059508" y="4267200"/>
                </a:cubicBezTo>
                <a:cubicBezTo>
                  <a:pt x="13018748" y="4246820"/>
                  <a:pt x="12982113" y="4218992"/>
                  <a:pt x="12942277" y="4196861"/>
                </a:cubicBezTo>
                <a:cubicBezTo>
                  <a:pt x="12911724" y="4179887"/>
                  <a:pt x="12878132" y="4168493"/>
                  <a:pt x="12848493" y="4149969"/>
                </a:cubicBezTo>
                <a:cubicBezTo>
                  <a:pt x="12815356" y="4129258"/>
                  <a:pt x="12788216" y="4099735"/>
                  <a:pt x="12754708" y="4079630"/>
                </a:cubicBezTo>
                <a:cubicBezTo>
                  <a:pt x="12709752" y="4052656"/>
                  <a:pt x="12658987" y="4036266"/>
                  <a:pt x="12614031" y="4009292"/>
                </a:cubicBezTo>
                <a:cubicBezTo>
                  <a:pt x="12417685" y="3891484"/>
                  <a:pt x="12630844" y="3982529"/>
                  <a:pt x="12403016" y="3868615"/>
                </a:cubicBezTo>
                <a:cubicBezTo>
                  <a:pt x="12365372" y="3849793"/>
                  <a:pt x="12322921" y="3841529"/>
                  <a:pt x="12285785" y="3821723"/>
                </a:cubicBezTo>
                <a:cubicBezTo>
                  <a:pt x="12205365" y="3778833"/>
                  <a:pt x="12135947" y="3714896"/>
                  <a:pt x="12051323" y="3681046"/>
                </a:cubicBezTo>
                <a:cubicBezTo>
                  <a:pt x="11973169" y="3649784"/>
                  <a:pt x="11889041" y="3630568"/>
                  <a:pt x="11816862" y="3587261"/>
                </a:cubicBezTo>
                <a:cubicBezTo>
                  <a:pt x="11777785" y="3563815"/>
                  <a:pt x="11740865" y="3536327"/>
                  <a:pt x="11699631" y="3516923"/>
                </a:cubicBezTo>
                <a:cubicBezTo>
                  <a:pt x="11607701" y="3473662"/>
                  <a:pt x="11509151" y="3445129"/>
                  <a:pt x="11418277" y="3399692"/>
                </a:cubicBezTo>
                <a:cubicBezTo>
                  <a:pt x="10991990" y="3186547"/>
                  <a:pt x="11525337" y="3448354"/>
                  <a:pt x="11160370" y="3282461"/>
                </a:cubicBezTo>
                <a:cubicBezTo>
                  <a:pt x="11112642" y="3260767"/>
                  <a:pt x="11069066" y="3229756"/>
                  <a:pt x="11019693" y="3212123"/>
                </a:cubicBezTo>
                <a:cubicBezTo>
                  <a:pt x="10959000" y="3190447"/>
                  <a:pt x="10893721" y="3184183"/>
                  <a:pt x="10832123" y="3165230"/>
                </a:cubicBezTo>
                <a:cubicBezTo>
                  <a:pt x="10791897" y="3152853"/>
                  <a:pt x="10754820" y="3131647"/>
                  <a:pt x="10714893" y="3118338"/>
                </a:cubicBezTo>
                <a:cubicBezTo>
                  <a:pt x="10660916" y="3100346"/>
                  <a:pt x="10604241" y="3090890"/>
                  <a:pt x="10550770" y="3071446"/>
                </a:cubicBezTo>
                <a:cubicBezTo>
                  <a:pt x="10396219" y="3015245"/>
                  <a:pt x="10517280" y="3026077"/>
                  <a:pt x="10339754" y="2977661"/>
                </a:cubicBezTo>
                <a:cubicBezTo>
                  <a:pt x="10293890" y="2965153"/>
                  <a:pt x="10245969" y="2962030"/>
                  <a:pt x="10199077" y="2954215"/>
                </a:cubicBezTo>
                <a:lnTo>
                  <a:pt x="9964616" y="2860430"/>
                </a:lnTo>
                <a:cubicBezTo>
                  <a:pt x="9925539" y="2844799"/>
                  <a:pt x="9888216" y="2823746"/>
                  <a:pt x="9847385" y="2813538"/>
                </a:cubicBezTo>
                <a:cubicBezTo>
                  <a:pt x="9816123" y="2805723"/>
                  <a:pt x="9784170" y="2800282"/>
                  <a:pt x="9753600" y="2790092"/>
                </a:cubicBezTo>
                <a:cubicBezTo>
                  <a:pt x="9522247" y="2712975"/>
                  <a:pt x="9750664" y="2766060"/>
                  <a:pt x="9519139" y="2719753"/>
                </a:cubicBezTo>
                <a:cubicBezTo>
                  <a:pt x="9401630" y="2660999"/>
                  <a:pt x="9429540" y="2669428"/>
                  <a:pt x="9284677" y="2625969"/>
                </a:cubicBezTo>
                <a:cubicBezTo>
                  <a:pt x="9253813" y="2616710"/>
                  <a:pt x="9221463" y="2612713"/>
                  <a:pt x="9190893" y="2602523"/>
                </a:cubicBezTo>
                <a:cubicBezTo>
                  <a:pt x="9150966" y="2589214"/>
                  <a:pt x="9113974" y="2567724"/>
                  <a:pt x="9073662" y="2555630"/>
                </a:cubicBezTo>
                <a:cubicBezTo>
                  <a:pt x="9035492" y="2544179"/>
                  <a:pt x="8995333" y="2540829"/>
                  <a:pt x="8956431" y="2532184"/>
                </a:cubicBezTo>
                <a:cubicBezTo>
                  <a:pt x="8924975" y="2525194"/>
                  <a:pt x="8893908" y="2516553"/>
                  <a:pt x="8862646" y="2508738"/>
                </a:cubicBezTo>
                <a:cubicBezTo>
                  <a:pt x="8601529" y="2378180"/>
                  <a:pt x="8930472" y="2534174"/>
                  <a:pt x="8675077" y="2438400"/>
                </a:cubicBezTo>
                <a:cubicBezTo>
                  <a:pt x="8642351" y="2426128"/>
                  <a:pt x="8614019" y="2403779"/>
                  <a:pt x="8581293" y="2391507"/>
                </a:cubicBezTo>
                <a:cubicBezTo>
                  <a:pt x="8551121" y="2380192"/>
                  <a:pt x="8518078" y="2378251"/>
                  <a:pt x="8487508" y="2368061"/>
                </a:cubicBezTo>
                <a:cubicBezTo>
                  <a:pt x="8447581" y="2354752"/>
                  <a:pt x="8410204" y="2334478"/>
                  <a:pt x="8370277" y="2321169"/>
                </a:cubicBezTo>
                <a:cubicBezTo>
                  <a:pt x="8339707" y="2310979"/>
                  <a:pt x="8306839" y="2308561"/>
                  <a:pt x="8276493" y="2297723"/>
                </a:cubicBezTo>
                <a:cubicBezTo>
                  <a:pt x="8197222" y="2269412"/>
                  <a:pt x="8121886" y="2230556"/>
                  <a:pt x="8042031" y="2203938"/>
                </a:cubicBezTo>
                <a:cubicBezTo>
                  <a:pt x="7995139" y="2188307"/>
                  <a:pt x="7946981" y="2176057"/>
                  <a:pt x="7901354" y="2157046"/>
                </a:cubicBezTo>
                <a:cubicBezTo>
                  <a:pt x="7852960" y="2136882"/>
                  <a:pt x="7809948" y="2104624"/>
                  <a:pt x="7760677" y="2086707"/>
                </a:cubicBezTo>
                <a:cubicBezTo>
                  <a:pt x="7723225" y="2073088"/>
                  <a:pt x="7682107" y="2072926"/>
                  <a:pt x="7643446" y="2063261"/>
                </a:cubicBezTo>
                <a:cubicBezTo>
                  <a:pt x="7589174" y="2049693"/>
                  <a:pt x="7396578" y="1993615"/>
                  <a:pt x="7338646" y="1969476"/>
                </a:cubicBezTo>
                <a:cubicBezTo>
                  <a:pt x="7290252" y="1949312"/>
                  <a:pt x="7246364" y="1919302"/>
                  <a:pt x="7197970" y="1899138"/>
                </a:cubicBezTo>
                <a:cubicBezTo>
                  <a:pt x="7152343" y="1880127"/>
                  <a:pt x="7103187" y="1870603"/>
                  <a:pt x="7057293" y="1852246"/>
                </a:cubicBezTo>
                <a:cubicBezTo>
                  <a:pt x="6640291" y="1685446"/>
                  <a:pt x="6863225" y="1738405"/>
                  <a:pt x="6611816" y="1688123"/>
                </a:cubicBezTo>
                <a:cubicBezTo>
                  <a:pt x="6518031" y="1649046"/>
                  <a:pt x="6426848" y="1603021"/>
                  <a:pt x="6330462" y="1570892"/>
                </a:cubicBezTo>
                <a:cubicBezTo>
                  <a:pt x="6283570" y="1555261"/>
                  <a:pt x="6235412" y="1543011"/>
                  <a:pt x="6189785" y="1524000"/>
                </a:cubicBezTo>
                <a:cubicBezTo>
                  <a:pt x="5898931" y="1402811"/>
                  <a:pt x="6218024" y="1494335"/>
                  <a:pt x="5814646" y="1359876"/>
                </a:cubicBezTo>
                <a:cubicBezTo>
                  <a:pt x="5594122" y="1286368"/>
                  <a:pt x="5719851" y="1331337"/>
                  <a:pt x="5439508" y="1219200"/>
                </a:cubicBezTo>
                <a:lnTo>
                  <a:pt x="5322277" y="1172307"/>
                </a:lnTo>
                <a:cubicBezTo>
                  <a:pt x="5283200" y="1156676"/>
                  <a:pt x="5241135" y="1147069"/>
                  <a:pt x="5205046" y="1125415"/>
                </a:cubicBezTo>
                <a:cubicBezTo>
                  <a:pt x="5165969" y="1101969"/>
                  <a:pt x="5129459" y="1073584"/>
                  <a:pt x="5087816" y="1055076"/>
                </a:cubicBezTo>
                <a:cubicBezTo>
                  <a:pt x="5058370" y="1041989"/>
                  <a:pt x="5024788" y="1041241"/>
                  <a:pt x="4994031" y="1031630"/>
                </a:cubicBezTo>
                <a:cubicBezTo>
                  <a:pt x="4899673" y="1002143"/>
                  <a:pt x="4803541" y="976788"/>
                  <a:pt x="4712677" y="937846"/>
                </a:cubicBezTo>
                <a:cubicBezTo>
                  <a:pt x="4423983" y="814119"/>
                  <a:pt x="4670741" y="914495"/>
                  <a:pt x="4407877" y="820615"/>
                </a:cubicBezTo>
                <a:cubicBezTo>
                  <a:pt x="4344993" y="798156"/>
                  <a:pt x="4283276" y="772500"/>
                  <a:pt x="4220308" y="750276"/>
                </a:cubicBezTo>
                <a:cubicBezTo>
                  <a:pt x="4150392" y="725600"/>
                  <a:pt x="4079117" y="704875"/>
                  <a:pt x="4009293" y="679938"/>
                </a:cubicBezTo>
                <a:cubicBezTo>
                  <a:pt x="3969658" y="665783"/>
                  <a:pt x="3932530" y="644608"/>
                  <a:pt x="3892062" y="633046"/>
                </a:cubicBezTo>
                <a:cubicBezTo>
                  <a:pt x="3822780" y="613251"/>
                  <a:pt x="3751385" y="601784"/>
                  <a:pt x="3681046" y="586153"/>
                </a:cubicBezTo>
                <a:cubicBezTo>
                  <a:pt x="3388748" y="440004"/>
                  <a:pt x="3698963" y="584309"/>
                  <a:pt x="3212123" y="422030"/>
                </a:cubicBezTo>
                <a:cubicBezTo>
                  <a:pt x="3118339" y="390769"/>
                  <a:pt x="3025824" y="355404"/>
                  <a:pt x="2930770" y="328246"/>
                </a:cubicBezTo>
                <a:cubicBezTo>
                  <a:pt x="2876062" y="312615"/>
                  <a:pt x="2820902" y="298487"/>
                  <a:pt x="2766646" y="281353"/>
                </a:cubicBezTo>
                <a:cubicBezTo>
                  <a:pt x="2672377" y="251584"/>
                  <a:pt x="2579077" y="218830"/>
                  <a:pt x="2485293" y="187569"/>
                </a:cubicBezTo>
                <a:cubicBezTo>
                  <a:pt x="2438401" y="171938"/>
                  <a:pt x="2393085" y="150370"/>
                  <a:pt x="2344616" y="140676"/>
                </a:cubicBezTo>
                <a:cubicBezTo>
                  <a:pt x="2277685" y="127290"/>
                  <a:pt x="2199822" y="113651"/>
                  <a:pt x="2133600" y="93784"/>
                </a:cubicBezTo>
                <a:cubicBezTo>
                  <a:pt x="2086256" y="79581"/>
                  <a:pt x="2041255" y="57249"/>
                  <a:pt x="1992923" y="46892"/>
                </a:cubicBezTo>
                <a:cubicBezTo>
                  <a:pt x="1931312" y="33690"/>
                  <a:pt x="1867631" y="33027"/>
                  <a:pt x="1805354" y="23446"/>
                </a:cubicBezTo>
                <a:cubicBezTo>
                  <a:pt x="1765967" y="17386"/>
                  <a:pt x="1727200" y="7815"/>
                  <a:pt x="1688123" y="0"/>
                </a:cubicBezTo>
                <a:cubicBezTo>
                  <a:pt x="1445846" y="7815"/>
                  <a:pt x="1202758" y="2140"/>
                  <a:pt x="961293" y="23446"/>
                </a:cubicBezTo>
                <a:cubicBezTo>
                  <a:pt x="922781" y="26844"/>
                  <a:pt x="840966" y="123233"/>
                  <a:pt x="820616" y="140676"/>
                </a:cubicBezTo>
                <a:cubicBezTo>
                  <a:pt x="759859" y="192753"/>
                  <a:pt x="646687" y="264444"/>
                  <a:pt x="586154" y="304800"/>
                </a:cubicBezTo>
                <a:cubicBezTo>
                  <a:pt x="562708" y="320431"/>
                  <a:pt x="535741" y="331767"/>
                  <a:pt x="515816" y="351692"/>
                </a:cubicBezTo>
                <a:lnTo>
                  <a:pt x="468923" y="398584"/>
                </a:lnTo>
                <a:cubicBezTo>
                  <a:pt x="436546" y="495716"/>
                  <a:pt x="395235" y="525864"/>
                  <a:pt x="445477" y="609600"/>
                </a:cubicBezTo>
                <a:cubicBezTo>
                  <a:pt x="456850" y="628555"/>
                  <a:pt x="475109" y="642683"/>
                  <a:pt x="492370" y="656492"/>
                </a:cubicBezTo>
                <a:cubicBezTo>
                  <a:pt x="514374" y="674095"/>
                  <a:pt x="539262" y="687753"/>
                  <a:pt x="562708" y="703384"/>
                </a:cubicBezTo>
                <a:cubicBezTo>
                  <a:pt x="596249" y="804009"/>
                  <a:pt x="595043" y="761614"/>
                  <a:pt x="562708" y="890953"/>
                </a:cubicBezTo>
                <a:cubicBezTo>
                  <a:pt x="543270" y="968706"/>
                  <a:pt x="561928" y="961292"/>
                  <a:pt x="515816" y="961292"/>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Freeform: Shape 41">
            <a:extLst>
              <a:ext uri="{FF2B5EF4-FFF2-40B4-BE49-F238E27FC236}">
                <a16:creationId xmlns:a16="http://schemas.microsoft.com/office/drawing/2014/main" id="{23B997A8-AE6F-4D97-8B83-6E67C902B571}"/>
              </a:ext>
            </a:extLst>
          </p:cNvPr>
          <p:cNvSpPr/>
          <p:nvPr/>
        </p:nvSpPr>
        <p:spPr>
          <a:xfrm>
            <a:off x="794831" y="1574153"/>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7" name="Rectangle: Rounded Corners 46">
            <a:extLst>
              <a:ext uri="{FF2B5EF4-FFF2-40B4-BE49-F238E27FC236}">
                <a16:creationId xmlns:a16="http://schemas.microsoft.com/office/drawing/2014/main" id="{9F3559AD-4D9D-48AF-BC75-39713485F230}"/>
              </a:ext>
            </a:extLst>
          </p:cNvPr>
          <p:cNvSpPr/>
          <p:nvPr/>
        </p:nvSpPr>
        <p:spPr>
          <a:xfrm rot="900000">
            <a:off x="7861678" y="4421947"/>
            <a:ext cx="4571730" cy="4571728"/>
          </a:xfrm>
          <a:prstGeom prst="roundRect">
            <a:avLst>
              <a:gd name="adj" fmla="val 27604"/>
            </a:avLst>
          </a:prstGeom>
          <a:solidFill>
            <a:schemeClr val="bg1"/>
          </a:solidFill>
          <a:ln>
            <a:noFill/>
          </a:ln>
          <a:effectLst>
            <a:outerShdw blurRad="850900" dist="1181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Rectangle: Rounded Corners 47">
            <a:extLst>
              <a:ext uri="{FF2B5EF4-FFF2-40B4-BE49-F238E27FC236}">
                <a16:creationId xmlns:a16="http://schemas.microsoft.com/office/drawing/2014/main" id="{2007FC53-FB73-477E-8B67-DD6262E327B5}"/>
              </a:ext>
            </a:extLst>
          </p:cNvPr>
          <p:cNvSpPr/>
          <p:nvPr/>
        </p:nvSpPr>
        <p:spPr>
          <a:xfrm rot="900000">
            <a:off x="12468582" y="7016397"/>
            <a:ext cx="4571730" cy="4571728"/>
          </a:xfrm>
          <a:prstGeom prst="roundRect">
            <a:avLst>
              <a:gd name="adj" fmla="val 27604"/>
            </a:avLst>
          </a:prstGeom>
          <a:solidFill>
            <a:schemeClr val="bg1"/>
          </a:solidFill>
          <a:ln>
            <a:noFill/>
          </a:ln>
          <a:effectLst>
            <a:outerShdw blurRad="850900" dist="1181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Rectangle: Rounded Corners 48">
            <a:extLst>
              <a:ext uri="{FF2B5EF4-FFF2-40B4-BE49-F238E27FC236}">
                <a16:creationId xmlns:a16="http://schemas.microsoft.com/office/drawing/2014/main" id="{B3ABAE84-75A8-4158-BFBF-00771A54DA26}"/>
              </a:ext>
            </a:extLst>
          </p:cNvPr>
          <p:cNvSpPr/>
          <p:nvPr/>
        </p:nvSpPr>
        <p:spPr>
          <a:xfrm rot="900000">
            <a:off x="9308533" y="-471002"/>
            <a:ext cx="4571730" cy="4571728"/>
          </a:xfrm>
          <a:prstGeom prst="roundRect">
            <a:avLst>
              <a:gd name="adj" fmla="val 27604"/>
            </a:avLst>
          </a:prstGeom>
          <a:solidFill>
            <a:schemeClr val="bg1"/>
          </a:solidFill>
          <a:ln>
            <a:noFill/>
          </a:ln>
          <a:effectLst>
            <a:outerShdw blurRad="850900" dist="1181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Rectangle: Rounded Corners 49">
            <a:extLst>
              <a:ext uri="{FF2B5EF4-FFF2-40B4-BE49-F238E27FC236}">
                <a16:creationId xmlns:a16="http://schemas.microsoft.com/office/drawing/2014/main" id="{5F056EBC-2BE3-4C83-BA89-520AD36F35A7}"/>
              </a:ext>
            </a:extLst>
          </p:cNvPr>
          <p:cNvSpPr/>
          <p:nvPr/>
        </p:nvSpPr>
        <p:spPr>
          <a:xfrm rot="900000">
            <a:off x="13915437" y="2123448"/>
            <a:ext cx="4571730" cy="4571728"/>
          </a:xfrm>
          <a:prstGeom prst="roundRect">
            <a:avLst>
              <a:gd name="adj" fmla="val 27604"/>
            </a:avLst>
          </a:prstGeom>
          <a:solidFill>
            <a:schemeClr val="bg1"/>
          </a:solidFill>
          <a:ln>
            <a:noFill/>
          </a:ln>
          <a:effectLst>
            <a:outerShdw blurRad="850900" dist="1181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Freeform: Shape 18">
            <a:extLst>
              <a:ext uri="{FF2B5EF4-FFF2-40B4-BE49-F238E27FC236}">
                <a16:creationId xmlns:a16="http://schemas.microsoft.com/office/drawing/2014/main" id="{55826634-77DF-4690-9E96-703ECE0D3FC3}"/>
              </a:ext>
            </a:extLst>
          </p:cNvPr>
          <p:cNvSpPr/>
          <p:nvPr/>
        </p:nvSpPr>
        <p:spPr>
          <a:xfrm>
            <a:off x="16630131" y="799665"/>
            <a:ext cx="404256" cy="40425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TextBox 7">
            <a:extLst>
              <a:ext uri="{FF2B5EF4-FFF2-40B4-BE49-F238E27FC236}">
                <a16:creationId xmlns:a16="http://schemas.microsoft.com/office/drawing/2014/main" id="{DF44DEE3-9E1A-4218-8C6E-9ABB16D43A3B}"/>
              </a:ext>
            </a:extLst>
          </p:cNvPr>
          <p:cNvSpPr txBox="1"/>
          <p:nvPr/>
        </p:nvSpPr>
        <p:spPr>
          <a:xfrm>
            <a:off x="914400" y="4092835"/>
            <a:ext cx="5811206" cy="1754326"/>
          </a:xfrm>
          <a:prstGeom prst="rect">
            <a:avLst/>
          </a:prstGeom>
          <a:noFill/>
        </p:spPr>
        <p:txBody>
          <a:bodyPr wrap="none" rtlCol="0">
            <a:spAutoFit/>
          </a:bodyPr>
          <a:lstStyle/>
          <a:p>
            <a:r>
              <a:rPr lang="en-US" sz="5400">
                <a:latin typeface="Rubik SemiBold" pitchFamily="2" charset="-79"/>
                <a:ea typeface="Inter SemiBold" panose="020B0502030000000004" pitchFamily="34" charset="0"/>
                <a:cs typeface="Rubik SemiBold" pitchFamily="2" charset="-79"/>
              </a:rPr>
              <a:t>We Focus on</a:t>
            </a:r>
          </a:p>
          <a:p>
            <a:r>
              <a:rPr lang="en-US" sz="5400">
                <a:latin typeface="Rubik SemiBold" pitchFamily="2" charset="-79"/>
                <a:ea typeface="Inter SemiBold" panose="020B0502030000000004" pitchFamily="34" charset="0"/>
                <a:cs typeface="Rubik SemiBold" pitchFamily="2" charset="-79"/>
              </a:rPr>
              <a:t>Creative Method</a:t>
            </a:r>
          </a:p>
        </p:txBody>
      </p:sp>
      <p:sp>
        <p:nvSpPr>
          <p:cNvPr id="21" name="TextBox 20">
            <a:extLst>
              <a:ext uri="{FF2B5EF4-FFF2-40B4-BE49-F238E27FC236}">
                <a16:creationId xmlns:a16="http://schemas.microsoft.com/office/drawing/2014/main" id="{BF4AFE62-5303-4E62-A3A8-EFDD55D8BDF9}"/>
              </a:ext>
            </a:extLst>
          </p:cNvPr>
          <p:cNvSpPr txBox="1"/>
          <p:nvPr/>
        </p:nvSpPr>
        <p:spPr>
          <a:xfrm>
            <a:off x="910059" y="6528445"/>
            <a:ext cx="5513964" cy="379078"/>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Made UI keeping in mind the user experience.</a:t>
            </a:r>
          </a:p>
        </p:txBody>
      </p:sp>
      <p:sp>
        <p:nvSpPr>
          <p:cNvPr id="22" name="Freeform: Shape 21">
            <a:extLst>
              <a:ext uri="{FF2B5EF4-FFF2-40B4-BE49-F238E27FC236}">
                <a16:creationId xmlns:a16="http://schemas.microsoft.com/office/drawing/2014/main" id="{24899F3E-8134-491D-BB50-48CCE4C61700}"/>
              </a:ext>
            </a:extLst>
          </p:cNvPr>
          <p:cNvSpPr/>
          <p:nvPr/>
        </p:nvSpPr>
        <p:spPr>
          <a:xfrm>
            <a:off x="5576495" y="3000278"/>
            <a:ext cx="404256" cy="40425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5" name="Freeform: Shape 24">
            <a:extLst>
              <a:ext uri="{FF2B5EF4-FFF2-40B4-BE49-F238E27FC236}">
                <a16:creationId xmlns:a16="http://schemas.microsoft.com/office/drawing/2014/main" id="{58EADE83-ECC9-4906-8288-01801542042B}"/>
              </a:ext>
            </a:extLst>
          </p:cNvPr>
          <p:cNvSpPr/>
          <p:nvPr/>
        </p:nvSpPr>
        <p:spPr>
          <a:xfrm>
            <a:off x="7592129" y="727291"/>
            <a:ext cx="404256" cy="40425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7" name="Freeform: Shape 26">
            <a:extLst>
              <a:ext uri="{FF2B5EF4-FFF2-40B4-BE49-F238E27FC236}">
                <a16:creationId xmlns:a16="http://schemas.microsoft.com/office/drawing/2014/main" id="{89C65C4C-40C4-414D-87A8-9E7EC08BBA61}"/>
              </a:ext>
            </a:extLst>
          </p:cNvPr>
          <p:cNvSpPr/>
          <p:nvPr/>
        </p:nvSpPr>
        <p:spPr>
          <a:xfrm>
            <a:off x="3613600" y="9475878"/>
            <a:ext cx="1077887" cy="1077887"/>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3" name="Picture 2">
            <a:extLst>
              <a:ext uri="{FF2B5EF4-FFF2-40B4-BE49-F238E27FC236}">
                <a16:creationId xmlns:a16="http://schemas.microsoft.com/office/drawing/2014/main" id="{9619E286-FEFB-49DF-9F60-ACCF8E669646}"/>
              </a:ext>
            </a:extLst>
          </p:cNvPr>
          <p:cNvPicPr>
            <a:picLocks noChangeAspect="1"/>
          </p:cNvPicPr>
          <p:nvPr/>
        </p:nvPicPr>
        <p:blipFill>
          <a:blip r:embed="rId2"/>
          <a:stretch>
            <a:fillRect/>
          </a:stretch>
        </p:blipFill>
        <p:spPr>
          <a:xfrm rot="1174344">
            <a:off x="9852643" y="282280"/>
            <a:ext cx="3703039" cy="3161298"/>
          </a:xfrm>
          <a:prstGeom prst="rect">
            <a:avLst/>
          </a:prstGeom>
        </p:spPr>
      </p:pic>
      <p:pic>
        <p:nvPicPr>
          <p:cNvPr id="7" name="Picture 6">
            <a:extLst>
              <a:ext uri="{FF2B5EF4-FFF2-40B4-BE49-F238E27FC236}">
                <a16:creationId xmlns:a16="http://schemas.microsoft.com/office/drawing/2014/main" id="{3823A1C1-AF0C-4A12-AF9F-5757294AECBD}"/>
              </a:ext>
            </a:extLst>
          </p:cNvPr>
          <p:cNvPicPr>
            <a:picLocks noChangeAspect="1"/>
          </p:cNvPicPr>
          <p:nvPr/>
        </p:nvPicPr>
        <p:blipFill>
          <a:blip r:embed="rId3"/>
          <a:stretch>
            <a:fillRect/>
          </a:stretch>
        </p:blipFill>
        <p:spPr>
          <a:xfrm rot="1115784">
            <a:off x="14417792" y="2952579"/>
            <a:ext cx="3941220" cy="2602945"/>
          </a:xfrm>
          <a:prstGeom prst="rect">
            <a:avLst/>
          </a:prstGeom>
        </p:spPr>
      </p:pic>
      <p:pic>
        <p:nvPicPr>
          <p:cNvPr id="14" name="Picture 13">
            <a:extLst>
              <a:ext uri="{FF2B5EF4-FFF2-40B4-BE49-F238E27FC236}">
                <a16:creationId xmlns:a16="http://schemas.microsoft.com/office/drawing/2014/main" id="{A4D2BC94-5E7C-4AAB-992A-7F3A0581951C}"/>
              </a:ext>
            </a:extLst>
          </p:cNvPr>
          <p:cNvPicPr>
            <a:picLocks noChangeAspect="1"/>
          </p:cNvPicPr>
          <p:nvPr/>
        </p:nvPicPr>
        <p:blipFill>
          <a:blip r:embed="rId4"/>
          <a:stretch>
            <a:fillRect/>
          </a:stretch>
        </p:blipFill>
        <p:spPr>
          <a:xfrm rot="1174597">
            <a:off x="13108324" y="7879290"/>
            <a:ext cx="3735303" cy="2851535"/>
          </a:xfrm>
          <a:prstGeom prst="rect">
            <a:avLst/>
          </a:prstGeom>
        </p:spPr>
      </p:pic>
      <p:pic>
        <p:nvPicPr>
          <p:cNvPr id="16" name="Picture 15">
            <a:extLst>
              <a:ext uri="{FF2B5EF4-FFF2-40B4-BE49-F238E27FC236}">
                <a16:creationId xmlns:a16="http://schemas.microsoft.com/office/drawing/2014/main" id="{51694FCE-E812-4BEA-8D3E-23A57DE83C44}"/>
              </a:ext>
            </a:extLst>
          </p:cNvPr>
          <p:cNvPicPr>
            <a:picLocks noChangeAspect="1"/>
          </p:cNvPicPr>
          <p:nvPr/>
        </p:nvPicPr>
        <p:blipFill>
          <a:blip r:embed="rId5"/>
          <a:stretch>
            <a:fillRect/>
          </a:stretch>
        </p:blipFill>
        <p:spPr>
          <a:xfrm rot="1161836">
            <a:off x="7990688" y="5389919"/>
            <a:ext cx="4298093" cy="2887103"/>
          </a:xfrm>
          <a:prstGeom prst="rect">
            <a:avLst/>
          </a:prstGeom>
        </p:spPr>
      </p:pic>
    </p:spTree>
    <p:extLst>
      <p:ext uri="{BB962C8B-B14F-4D97-AF65-F5344CB8AC3E}">
        <p14:creationId xmlns:p14="http://schemas.microsoft.com/office/powerpoint/2010/main" val="4254610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05DEC-C010-46F8-BCCB-974D33994C53}"/>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reeform: Shape 4">
            <a:extLst>
              <a:ext uri="{FF2B5EF4-FFF2-40B4-BE49-F238E27FC236}">
                <a16:creationId xmlns:a16="http://schemas.microsoft.com/office/drawing/2014/main" id="{A16B7B9A-A5D5-4BA7-991C-63532A79494B}"/>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6" name="Freeform: Shape 5">
            <a:extLst>
              <a:ext uri="{FF2B5EF4-FFF2-40B4-BE49-F238E27FC236}">
                <a16:creationId xmlns:a16="http://schemas.microsoft.com/office/drawing/2014/main" id="{A2F98A0A-E0D4-46DE-A95A-6EC3E58A3DF9}"/>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Arc 6">
            <a:extLst>
              <a:ext uri="{FF2B5EF4-FFF2-40B4-BE49-F238E27FC236}">
                <a16:creationId xmlns:a16="http://schemas.microsoft.com/office/drawing/2014/main" id="{BC99A7E5-6126-4305-A4BD-1910059ECD58}"/>
              </a:ext>
            </a:extLst>
          </p:cNvPr>
          <p:cNvSpPr/>
          <p:nvPr/>
        </p:nvSpPr>
        <p:spPr>
          <a:xfrm>
            <a:off x="3531210" y="4992997"/>
            <a:ext cx="11225580" cy="11225580"/>
          </a:xfrm>
          <a:prstGeom prst="arc">
            <a:avLst>
              <a:gd name="adj1" fmla="val 10981622"/>
              <a:gd name="adj2" fmla="val 21374481"/>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36AC32C-52AD-4187-A114-6F22327ADEC1}"/>
              </a:ext>
            </a:extLst>
          </p:cNvPr>
          <p:cNvSpPr txBox="1"/>
          <p:nvPr/>
        </p:nvSpPr>
        <p:spPr>
          <a:xfrm>
            <a:off x="6685658" y="914400"/>
            <a:ext cx="4916731" cy="923330"/>
          </a:xfrm>
          <a:prstGeom prst="rect">
            <a:avLst/>
          </a:prstGeom>
          <a:noFill/>
        </p:spPr>
        <p:txBody>
          <a:bodyPr wrap="none" rtlCol="0">
            <a:spAutoFit/>
          </a:bodyPr>
          <a:lstStyle/>
          <a:p>
            <a:pPr algn="ctr"/>
            <a:r>
              <a:rPr lang="en-US" sz="5400" dirty="0">
                <a:latin typeface="Rubik SemiBold" pitchFamily="2" charset="-79"/>
                <a:ea typeface="Inter SemiBold" panose="020B0502030000000004" pitchFamily="34" charset="0"/>
                <a:cs typeface="Rubik SemiBold" pitchFamily="2" charset="-79"/>
              </a:rPr>
              <a:t>REFERENCES</a:t>
            </a:r>
          </a:p>
        </p:txBody>
      </p:sp>
      <p:sp>
        <p:nvSpPr>
          <p:cNvPr id="9" name="Oval 8">
            <a:extLst>
              <a:ext uri="{FF2B5EF4-FFF2-40B4-BE49-F238E27FC236}">
                <a16:creationId xmlns:a16="http://schemas.microsoft.com/office/drawing/2014/main" id="{B5E000D9-7475-43F9-B8F7-2169076C9081}"/>
              </a:ext>
            </a:extLst>
          </p:cNvPr>
          <p:cNvSpPr/>
          <p:nvPr/>
        </p:nvSpPr>
        <p:spPr>
          <a:xfrm>
            <a:off x="6072471" y="5280392"/>
            <a:ext cx="818632" cy="818630"/>
          </a:xfrm>
          <a:prstGeom prst="ellipse">
            <a:avLst/>
          </a:prstGeom>
          <a:gradFill>
            <a:gsLst>
              <a:gs pos="28000">
                <a:schemeClr val="accent2"/>
              </a:gs>
              <a:gs pos="100000">
                <a:schemeClr val="accent2">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00">
              <a:latin typeface="Rubik Medium" pitchFamily="2" charset="-79"/>
              <a:cs typeface="Rubik Medium" pitchFamily="2" charset="-79"/>
            </a:endParaRPr>
          </a:p>
        </p:txBody>
      </p:sp>
      <p:sp>
        <p:nvSpPr>
          <p:cNvPr id="10" name="Oval 9">
            <a:extLst>
              <a:ext uri="{FF2B5EF4-FFF2-40B4-BE49-F238E27FC236}">
                <a16:creationId xmlns:a16="http://schemas.microsoft.com/office/drawing/2014/main" id="{2D87DDEA-8814-4D6D-9F02-DE5E98E189FA}"/>
              </a:ext>
            </a:extLst>
          </p:cNvPr>
          <p:cNvSpPr/>
          <p:nvPr/>
        </p:nvSpPr>
        <p:spPr>
          <a:xfrm>
            <a:off x="4219174" y="7161407"/>
            <a:ext cx="818632" cy="818630"/>
          </a:xfrm>
          <a:prstGeom prst="ellipse">
            <a:avLst/>
          </a:prstGeom>
          <a:gradFill>
            <a:gsLst>
              <a:gs pos="28000">
                <a:schemeClr val="accent4"/>
              </a:gs>
              <a:gs pos="100000">
                <a:schemeClr val="accent4">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00">
              <a:latin typeface="Rubik Medium" pitchFamily="2" charset="-79"/>
              <a:cs typeface="Rubik Medium" pitchFamily="2" charset="-79"/>
            </a:endParaRPr>
          </a:p>
        </p:txBody>
      </p:sp>
      <p:sp>
        <p:nvSpPr>
          <p:cNvPr id="11" name="Oval 10">
            <a:extLst>
              <a:ext uri="{FF2B5EF4-FFF2-40B4-BE49-F238E27FC236}">
                <a16:creationId xmlns:a16="http://schemas.microsoft.com/office/drawing/2014/main" id="{34F2C0A2-F1E5-43A9-A59A-5C5FA0628B97}"/>
              </a:ext>
            </a:extLst>
          </p:cNvPr>
          <p:cNvSpPr/>
          <p:nvPr/>
        </p:nvSpPr>
        <p:spPr>
          <a:xfrm>
            <a:off x="11512936" y="5280392"/>
            <a:ext cx="818632" cy="818630"/>
          </a:xfrm>
          <a:prstGeom prst="ellipse">
            <a:avLst/>
          </a:prstGeom>
          <a:gradFill>
            <a:gsLst>
              <a:gs pos="28000">
                <a:schemeClr val="accent1"/>
              </a:gs>
              <a:gs pos="100000">
                <a:schemeClr val="accent1">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00">
              <a:latin typeface="Rubik Medium" pitchFamily="2" charset="-79"/>
              <a:cs typeface="Rubik Medium" pitchFamily="2" charset="-79"/>
            </a:endParaRPr>
          </a:p>
        </p:txBody>
      </p:sp>
      <p:sp>
        <p:nvSpPr>
          <p:cNvPr id="12" name="Oval 11">
            <a:extLst>
              <a:ext uri="{FF2B5EF4-FFF2-40B4-BE49-F238E27FC236}">
                <a16:creationId xmlns:a16="http://schemas.microsoft.com/office/drawing/2014/main" id="{C225821E-E029-40A7-94AB-508AAEDD1D0E}"/>
              </a:ext>
            </a:extLst>
          </p:cNvPr>
          <p:cNvSpPr/>
          <p:nvPr/>
        </p:nvSpPr>
        <p:spPr>
          <a:xfrm>
            <a:off x="8755003" y="4583682"/>
            <a:ext cx="818632" cy="818630"/>
          </a:xfrm>
          <a:prstGeom prst="ellipse">
            <a:avLst/>
          </a:prstGeom>
          <a:gradFill>
            <a:gsLst>
              <a:gs pos="28000">
                <a:schemeClr val="accent3"/>
              </a:gs>
              <a:gs pos="100000">
                <a:schemeClr val="accent3">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00">
              <a:latin typeface="Rubik Medium" pitchFamily="2" charset="-79"/>
              <a:cs typeface="Rubik Medium" pitchFamily="2" charset="-79"/>
            </a:endParaRPr>
          </a:p>
        </p:txBody>
      </p:sp>
      <p:sp>
        <p:nvSpPr>
          <p:cNvPr id="13" name="Oval 12">
            <a:extLst>
              <a:ext uri="{FF2B5EF4-FFF2-40B4-BE49-F238E27FC236}">
                <a16:creationId xmlns:a16="http://schemas.microsoft.com/office/drawing/2014/main" id="{A7F95725-89D4-405A-A785-353431791B68}"/>
              </a:ext>
            </a:extLst>
          </p:cNvPr>
          <p:cNvSpPr/>
          <p:nvPr/>
        </p:nvSpPr>
        <p:spPr>
          <a:xfrm>
            <a:off x="13366623" y="7161407"/>
            <a:ext cx="818632" cy="818630"/>
          </a:xfrm>
          <a:prstGeom prst="ellipse">
            <a:avLst/>
          </a:prstGeom>
          <a:gradFill>
            <a:gsLst>
              <a:gs pos="28000">
                <a:schemeClr val="accent5"/>
              </a:gs>
              <a:gs pos="100000">
                <a:schemeClr val="accent5">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00">
              <a:latin typeface="Rubik Medium" pitchFamily="2" charset="-79"/>
              <a:cs typeface="Rubik Medium" pitchFamily="2" charset="-79"/>
            </a:endParaRPr>
          </a:p>
        </p:txBody>
      </p:sp>
      <p:sp>
        <p:nvSpPr>
          <p:cNvPr id="14" name="Graphic 50">
            <a:extLst>
              <a:ext uri="{FF2B5EF4-FFF2-40B4-BE49-F238E27FC236}">
                <a16:creationId xmlns:a16="http://schemas.microsoft.com/office/drawing/2014/main" id="{FE491B0D-5B55-4221-91B0-5D94C19E3872}"/>
              </a:ext>
            </a:extLst>
          </p:cNvPr>
          <p:cNvSpPr/>
          <p:nvPr/>
        </p:nvSpPr>
        <p:spPr>
          <a:xfrm>
            <a:off x="11783263" y="5515971"/>
            <a:ext cx="277979" cy="347473"/>
          </a:xfrm>
          <a:custGeom>
            <a:avLst/>
            <a:gdLst>
              <a:gd name="connsiteX0" fmla="*/ 152400 w 152400"/>
              <a:gd name="connsiteY0" fmla="*/ 167545 h 190500"/>
              <a:gd name="connsiteX1" fmla="*/ 152400 w 152400"/>
              <a:gd name="connsiteY1" fmla="*/ 65056 h 190500"/>
              <a:gd name="connsiteX2" fmla="*/ 146780 w 152400"/>
              <a:gd name="connsiteY2" fmla="*/ 51626 h 190500"/>
              <a:gd name="connsiteX3" fmla="*/ 100775 w 152400"/>
              <a:gd name="connsiteY3" fmla="*/ 5620 h 190500"/>
              <a:gd name="connsiteX4" fmla="*/ 87344 w 152400"/>
              <a:gd name="connsiteY4" fmla="*/ 0 h 190500"/>
              <a:gd name="connsiteX5" fmla="*/ 19050 w 152400"/>
              <a:gd name="connsiteY5" fmla="*/ 0 h 190500"/>
              <a:gd name="connsiteX6" fmla="*/ 95 w 152400"/>
              <a:gd name="connsiteY6" fmla="*/ 19050 h 190500"/>
              <a:gd name="connsiteX7" fmla="*/ 0 w 152400"/>
              <a:gd name="connsiteY7" fmla="*/ 171450 h 190500"/>
              <a:gd name="connsiteX8" fmla="*/ 18955 w 152400"/>
              <a:gd name="connsiteY8" fmla="*/ 190500 h 190500"/>
              <a:gd name="connsiteX9" fmla="*/ 133350 w 152400"/>
              <a:gd name="connsiteY9" fmla="*/ 190500 h 190500"/>
              <a:gd name="connsiteX10" fmla="*/ 144685 w 152400"/>
              <a:gd name="connsiteY10" fmla="*/ 186690 h 190500"/>
              <a:gd name="connsiteX11" fmla="*/ 102489 w 152400"/>
              <a:gd name="connsiteY11" fmla="*/ 144494 h 190500"/>
              <a:gd name="connsiteX12" fmla="*/ 73914 w 152400"/>
              <a:gd name="connsiteY12" fmla="*/ 152305 h 190500"/>
              <a:gd name="connsiteX13" fmla="*/ 28956 w 152400"/>
              <a:gd name="connsiteY13" fmla="*/ 111252 h 190500"/>
              <a:gd name="connsiteX14" fmla="*/ 84487 w 152400"/>
              <a:gd name="connsiteY14" fmla="*/ 57817 h 190500"/>
              <a:gd name="connsiteX15" fmla="*/ 122587 w 152400"/>
              <a:gd name="connsiteY15" fmla="*/ 93821 h 190500"/>
              <a:gd name="connsiteX16" fmla="*/ 115919 w 152400"/>
              <a:gd name="connsiteY16" fmla="*/ 130969 h 190500"/>
              <a:gd name="connsiteX17" fmla="*/ 152400 w 152400"/>
              <a:gd name="connsiteY17" fmla="*/ 167545 h 190500"/>
              <a:gd name="connsiteX18" fmla="*/ 47625 w 152400"/>
              <a:gd name="connsiteY18" fmla="*/ 104775 h 190500"/>
              <a:gd name="connsiteX19" fmla="*/ 76200 w 152400"/>
              <a:gd name="connsiteY19" fmla="*/ 133350 h 190500"/>
              <a:gd name="connsiteX20" fmla="*/ 104775 w 152400"/>
              <a:gd name="connsiteY20" fmla="*/ 104775 h 190500"/>
              <a:gd name="connsiteX21" fmla="*/ 76200 w 152400"/>
              <a:gd name="connsiteY21" fmla="*/ 76200 h 190500"/>
              <a:gd name="connsiteX22" fmla="*/ 47625 w 152400"/>
              <a:gd name="connsiteY22" fmla="*/ 1047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2400" h="190500">
                <a:moveTo>
                  <a:pt x="152400" y="167545"/>
                </a:moveTo>
                <a:lnTo>
                  <a:pt x="152400" y="65056"/>
                </a:lnTo>
                <a:cubicBezTo>
                  <a:pt x="152400" y="60008"/>
                  <a:pt x="150400" y="55150"/>
                  <a:pt x="146780" y="51626"/>
                </a:cubicBezTo>
                <a:lnTo>
                  <a:pt x="100775" y="5620"/>
                </a:lnTo>
                <a:cubicBezTo>
                  <a:pt x="97250" y="2000"/>
                  <a:pt x="92393" y="0"/>
                  <a:pt x="87344" y="0"/>
                </a:cubicBezTo>
                <a:lnTo>
                  <a:pt x="19050" y="0"/>
                </a:lnTo>
                <a:cubicBezTo>
                  <a:pt x="8573" y="0"/>
                  <a:pt x="95" y="8573"/>
                  <a:pt x="95" y="19050"/>
                </a:cubicBezTo>
                <a:lnTo>
                  <a:pt x="0" y="171450"/>
                </a:lnTo>
                <a:cubicBezTo>
                  <a:pt x="0" y="181928"/>
                  <a:pt x="8477" y="190500"/>
                  <a:pt x="18955" y="190500"/>
                </a:cubicBezTo>
                <a:lnTo>
                  <a:pt x="133350" y="190500"/>
                </a:lnTo>
                <a:cubicBezTo>
                  <a:pt x="137636" y="190500"/>
                  <a:pt x="141446" y="189071"/>
                  <a:pt x="144685" y="186690"/>
                </a:cubicBezTo>
                <a:lnTo>
                  <a:pt x="102489" y="144494"/>
                </a:lnTo>
                <a:cubicBezTo>
                  <a:pt x="94298" y="149828"/>
                  <a:pt x="84487" y="152876"/>
                  <a:pt x="73914" y="152305"/>
                </a:cubicBezTo>
                <a:cubicBezTo>
                  <a:pt x="51340" y="151257"/>
                  <a:pt x="32004" y="133636"/>
                  <a:pt x="28956" y="111252"/>
                </a:cubicBezTo>
                <a:cubicBezTo>
                  <a:pt x="24765" y="79343"/>
                  <a:pt x="52292" y="52388"/>
                  <a:pt x="84487" y="57817"/>
                </a:cubicBezTo>
                <a:cubicBezTo>
                  <a:pt x="103061" y="60960"/>
                  <a:pt x="118491" y="75438"/>
                  <a:pt x="122587" y="93821"/>
                </a:cubicBezTo>
                <a:cubicBezTo>
                  <a:pt x="125730" y="107728"/>
                  <a:pt x="122682" y="120682"/>
                  <a:pt x="115919" y="130969"/>
                </a:cubicBezTo>
                <a:lnTo>
                  <a:pt x="152400" y="167545"/>
                </a:lnTo>
                <a:close/>
                <a:moveTo>
                  <a:pt x="47625" y="104775"/>
                </a:moveTo>
                <a:cubicBezTo>
                  <a:pt x="47625" y="120587"/>
                  <a:pt x="60389" y="133350"/>
                  <a:pt x="76200" y="133350"/>
                </a:cubicBezTo>
                <a:cubicBezTo>
                  <a:pt x="92012" y="133350"/>
                  <a:pt x="104775" y="120587"/>
                  <a:pt x="104775" y="104775"/>
                </a:cubicBezTo>
                <a:cubicBezTo>
                  <a:pt x="104775" y="88964"/>
                  <a:pt x="92012" y="76200"/>
                  <a:pt x="76200" y="76200"/>
                </a:cubicBezTo>
                <a:cubicBezTo>
                  <a:pt x="60389" y="76200"/>
                  <a:pt x="47625" y="88964"/>
                  <a:pt x="47625" y="104775"/>
                </a:cubicBezTo>
                <a:close/>
              </a:path>
            </a:pathLst>
          </a:custGeom>
          <a:solidFill>
            <a:schemeClr val="bg1"/>
          </a:solidFill>
          <a:ln w="9525" cap="flat">
            <a:noFill/>
            <a:prstDash val="solid"/>
            <a:miter/>
          </a:ln>
        </p:spPr>
        <p:txBody>
          <a:bodyPr rtlCol="0" anchor="ctr"/>
          <a:lstStyle/>
          <a:p>
            <a:endParaRPr lang="en-ID"/>
          </a:p>
        </p:txBody>
      </p:sp>
      <p:sp>
        <p:nvSpPr>
          <p:cNvPr id="15" name="Graphic 52">
            <a:extLst>
              <a:ext uri="{FF2B5EF4-FFF2-40B4-BE49-F238E27FC236}">
                <a16:creationId xmlns:a16="http://schemas.microsoft.com/office/drawing/2014/main" id="{C5C5A7AF-EB78-4354-A75B-006F497765C1}"/>
              </a:ext>
            </a:extLst>
          </p:cNvPr>
          <p:cNvSpPr/>
          <p:nvPr/>
        </p:nvSpPr>
        <p:spPr>
          <a:xfrm>
            <a:off x="8990583" y="4836635"/>
            <a:ext cx="347472" cy="312724"/>
          </a:xfrm>
          <a:custGeom>
            <a:avLst/>
            <a:gdLst>
              <a:gd name="connsiteX0" fmla="*/ 42863 w 190500"/>
              <a:gd name="connsiteY0" fmla="*/ 171450 h 171450"/>
              <a:gd name="connsiteX1" fmla="*/ 9525 w 190500"/>
              <a:gd name="connsiteY1" fmla="*/ 171450 h 171450"/>
              <a:gd name="connsiteX2" fmla="*/ 0 w 190500"/>
              <a:gd name="connsiteY2" fmla="*/ 161925 h 171450"/>
              <a:gd name="connsiteX3" fmla="*/ 0 w 190500"/>
              <a:gd name="connsiteY3" fmla="*/ 66675 h 171450"/>
              <a:gd name="connsiteX4" fmla="*/ 9525 w 190500"/>
              <a:gd name="connsiteY4" fmla="*/ 57150 h 171450"/>
              <a:gd name="connsiteX5" fmla="*/ 42863 w 190500"/>
              <a:gd name="connsiteY5" fmla="*/ 57150 h 171450"/>
              <a:gd name="connsiteX6" fmla="*/ 52388 w 190500"/>
              <a:gd name="connsiteY6" fmla="*/ 66675 h 171450"/>
              <a:gd name="connsiteX7" fmla="*/ 52388 w 190500"/>
              <a:gd name="connsiteY7" fmla="*/ 161925 h 171450"/>
              <a:gd name="connsiteX8" fmla="*/ 42863 w 190500"/>
              <a:gd name="connsiteY8" fmla="*/ 171450 h 171450"/>
              <a:gd name="connsiteX9" fmla="*/ 111919 w 190500"/>
              <a:gd name="connsiteY9" fmla="*/ 0 h 171450"/>
              <a:gd name="connsiteX10" fmla="*/ 78581 w 190500"/>
              <a:gd name="connsiteY10" fmla="*/ 0 h 171450"/>
              <a:gd name="connsiteX11" fmla="*/ 69056 w 190500"/>
              <a:gd name="connsiteY11" fmla="*/ 9525 h 171450"/>
              <a:gd name="connsiteX12" fmla="*/ 69056 w 190500"/>
              <a:gd name="connsiteY12" fmla="*/ 161925 h 171450"/>
              <a:gd name="connsiteX13" fmla="*/ 78581 w 190500"/>
              <a:gd name="connsiteY13" fmla="*/ 171450 h 171450"/>
              <a:gd name="connsiteX14" fmla="*/ 111919 w 190500"/>
              <a:gd name="connsiteY14" fmla="*/ 171450 h 171450"/>
              <a:gd name="connsiteX15" fmla="*/ 121444 w 190500"/>
              <a:gd name="connsiteY15" fmla="*/ 161925 h 171450"/>
              <a:gd name="connsiteX16" fmla="*/ 121444 w 190500"/>
              <a:gd name="connsiteY16" fmla="*/ 9525 h 171450"/>
              <a:gd name="connsiteX17" fmla="*/ 111919 w 190500"/>
              <a:gd name="connsiteY17" fmla="*/ 0 h 171450"/>
              <a:gd name="connsiteX18" fmla="*/ 180975 w 190500"/>
              <a:gd name="connsiteY18" fmla="*/ 76200 h 171450"/>
              <a:gd name="connsiteX19" fmla="*/ 147638 w 190500"/>
              <a:gd name="connsiteY19" fmla="*/ 76200 h 171450"/>
              <a:gd name="connsiteX20" fmla="*/ 138113 w 190500"/>
              <a:gd name="connsiteY20" fmla="*/ 85725 h 171450"/>
              <a:gd name="connsiteX21" fmla="*/ 138113 w 190500"/>
              <a:gd name="connsiteY21" fmla="*/ 161925 h 171450"/>
              <a:gd name="connsiteX22" fmla="*/ 147638 w 190500"/>
              <a:gd name="connsiteY22" fmla="*/ 171450 h 171450"/>
              <a:gd name="connsiteX23" fmla="*/ 180975 w 190500"/>
              <a:gd name="connsiteY23" fmla="*/ 171450 h 171450"/>
              <a:gd name="connsiteX24" fmla="*/ 190500 w 190500"/>
              <a:gd name="connsiteY24" fmla="*/ 161925 h 171450"/>
              <a:gd name="connsiteX25" fmla="*/ 190500 w 190500"/>
              <a:gd name="connsiteY25" fmla="*/ 85725 h 171450"/>
              <a:gd name="connsiteX26" fmla="*/ 180975 w 190500"/>
              <a:gd name="connsiteY26" fmla="*/ 7620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0500" h="171450">
                <a:moveTo>
                  <a:pt x="42863" y="171450"/>
                </a:moveTo>
                <a:lnTo>
                  <a:pt x="9525" y="171450"/>
                </a:lnTo>
                <a:cubicBezTo>
                  <a:pt x="4286" y="171450"/>
                  <a:pt x="0" y="167164"/>
                  <a:pt x="0" y="161925"/>
                </a:cubicBezTo>
                <a:lnTo>
                  <a:pt x="0" y="66675"/>
                </a:lnTo>
                <a:cubicBezTo>
                  <a:pt x="0" y="61436"/>
                  <a:pt x="4286" y="57150"/>
                  <a:pt x="9525" y="57150"/>
                </a:cubicBezTo>
                <a:lnTo>
                  <a:pt x="42863" y="57150"/>
                </a:lnTo>
                <a:cubicBezTo>
                  <a:pt x="48101" y="57150"/>
                  <a:pt x="52388" y="61436"/>
                  <a:pt x="52388" y="66675"/>
                </a:cubicBezTo>
                <a:lnTo>
                  <a:pt x="52388" y="161925"/>
                </a:lnTo>
                <a:cubicBezTo>
                  <a:pt x="52388" y="167164"/>
                  <a:pt x="48101" y="171450"/>
                  <a:pt x="42863" y="171450"/>
                </a:cubicBezTo>
                <a:close/>
                <a:moveTo>
                  <a:pt x="111919" y="0"/>
                </a:moveTo>
                <a:lnTo>
                  <a:pt x="78581" y="0"/>
                </a:lnTo>
                <a:cubicBezTo>
                  <a:pt x="73343" y="0"/>
                  <a:pt x="69056" y="4286"/>
                  <a:pt x="69056" y="9525"/>
                </a:cubicBezTo>
                <a:lnTo>
                  <a:pt x="69056" y="161925"/>
                </a:lnTo>
                <a:cubicBezTo>
                  <a:pt x="69056" y="167164"/>
                  <a:pt x="73343" y="171450"/>
                  <a:pt x="78581" y="171450"/>
                </a:cubicBezTo>
                <a:lnTo>
                  <a:pt x="111919" y="171450"/>
                </a:lnTo>
                <a:cubicBezTo>
                  <a:pt x="117158" y="171450"/>
                  <a:pt x="121444" y="167164"/>
                  <a:pt x="121444" y="161925"/>
                </a:cubicBezTo>
                <a:lnTo>
                  <a:pt x="121444" y="9525"/>
                </a:lnTo>
                <a:cubicBezTo>
                  <a:pt x="121444" y="4286"/>
                  <a:pt x="117158" y="0"/>
                  <a:pt x="111919" y="0"/>
                </a:cubicBezTo>
                <a:close/>
                <a:moveTo>
                  <a:pt x="180975" y="76200"/>
                </a:moveTo>
                <a:lnTo>
                  <a:pt x="147638" y="76200"/>
                </a:lnTo>
                <a:cubicBezTo>
                  <a:pt x="142399" y="76200"/>
                  <a:pt x="138113" y="80486"/>
                  <a:pt x="138113" y="85725"/>
                </a:cubicBezTo>
                <a:lnTo>
                  <a:pt x="138113" y="161925"/>
                </a:lnTo>
                <a:cubicBezTo>
                  <a:pt x="138113" y="167164"/>
                  <a:pt x="142399" y="171450"/>
                  <a:pt x="147638" y="171450"/>
                </a:cubicBezTo>
                <a:lnTo>
                  <a:pt x="180975" y="171450"/>
                </a:lnTo>
                <a:cubicBezTo>
                  <a:pt x="186214" y="171450"/>
                  <a:pt x="190500" y="167164"/>
                  <a:pt x="190500" y="161925"/>
                </a:cubicBezTo>
                <a:lnTo>
                  <a:pt x="190500" y="85725"/>
                </a:lnTo>
                <a:cubicBezTo>
                  <a:pt x="190500" y="80486"/>
                  <a:pt x="186214" y="76200"/>
                  <a:pt x="180975" y="76200"/>
                </a:cubicBezTo>
                <a:close/>
              </a:path>
            </a:pathLst>
          </a:custGeom>
          <a:solidFill>
            <a:schemeClr val="bg1"/>
          </a:solidFill>
          <a:ln w="9525" cap="flat">
            <a:noFill/>
            <a:prstDash val="solid"/>
            <a:miter/>
          </a:ln>
        </p:spPr>
        <p:txBody>
          <a:bodyPr rtlCol="0" anchor="ctr"/>
          <a:lstStyle/>
          <a:p>
            <a:endParaRPr lang="en-ID"/>
          </a:p>
        </p:txBody>
      </p:sp>
      <p:sp>
        <p:nvSpPr>
          <p:cNvPr id="16" name="Graphic 54">
            <a:extLst>
              <a:ext uri="{FF2B5EF4-FFF2-40B4-BE49-F238E27FC236}">
                <a16:creationId xmlns:a16="http://schemas.microsoft.com/office/drawing/2014/main" id="{698BAC9B-B1F9-4551-A2AB-94C7C8F54380}"/>
              </a:ext>
            </a:extLst>
          </p:cNvPr>
          <p:cNvSpPr/>
          <p:nvPr/>
        </p:nvSpPr>
        <p:spPr>
          <a:xfrm>
            <a:off x="6306813" y="5549728"/>
            <a:ext cx="349948" cy="279959"/>
          </a:xfrm>
          <a:custGeom>
            <a:avLst/>
            <a:gdLst>
              <a:gd name="connsiteX0" fmla="*/ 171450 w 190500"/>
              <a:gd name="connsiteY0" fmla="*/ 0 h 152400"/>
              <a:gd name="connsiteX1" fmla="*/ 19050 w 190500"/>
              <a:gd name="connsiteY1" fmla="*/ 0 h 152400"/>
              <a:gd name="connsiteX2" fmla="*/ 0 w 190500"/>
              <a:gd name="connsiteY2" fmla="*/ 19050 h 152400"/>
              <a:gd name="connsiteX3" fmla="*/ 0 w 190500"/>
              <a:gd name="connsiteY3" fmla="*/ 133350 h 152400"/>
              <a:gd name="connsiteX4" fmla="*/ 19050 w 190500"/>
              <a:gd name="connsiteY4" fmla="*/ 152400 h 152400"/>
              <a:gd name="connsiteX5" fmla="*/ 171450 w 190500"/>
              <a:gd name="connsiteY5" fmla="*/ 152400 h 152400"/>
              <a:gd name="connsiteX6" fmla="*/ 190500 w 190500"/>
              <a:gd name="connsiteY6" fmla="*/ 133350 h 152400"/>
              <a:gd name="connsiteX7" fmla="*/ 190500 w 190500"/>
              <a:gd name="connsiteY7" fmla="*/ 19050 h 152400"/>
              <a:gd name="connsiteX8" fmla="*/ 171450 w 190500"/>
              <a:gd name="connsiteY8" fmla="*/ 0 h 152400"/>
              <a:gd name="connsiteX9" fmla="*/ 167640 w 190500"/>
              <a:gd name="connsiteY9" fmla="*/ 40481 h 152400"/>
              <a:gd name="connsiteX10" fmla="*/ 105347 w 190500"/>
              <a:gd name="connsiteY10" fmla="*/ 79439 h 152400"/>
              <a:gd name="connsiteX11" fmla="*/ 85153 w 190500"/>
              <a:gd name="connsiteY11" fmla="*/ 79439 h 152400"/>
              <a:gd name="connsiteX12" fmla="*/ 22860 w 190500"/>
              <a:gd name="connsiteY12" fmla="*/ 40481 h 152400"/>
              <a:gd name="connsiteX13" fmla="*/ 19050 w 190500"/>
              <a:gd name="connsiteY13" fmla="*/ 33623 h 152400"/>
              <a:gd name="connsiteX14" fmla="*/ 31433 w 190500"/>
              <a:gd name="connsiteY14" fmla="*/ 26765 h 152400"/>
              <a:gd name="connsiteX15" fmla="*/ 95250 w 190500"/>
              <a:gd name="connsiteY15" fmla="*/ 66675 h 152400"/>
              <a:gd name="connsiteX16" fmla="*/ 159068 w 190500"/>
              <a:gd name="connsiteY16" fmla="*/ 26765 h 152400"/>
              <a:gd name="connsiteX17" fmla="*/ 171450 w 190500"/>
              <a:gd name="connsiteY17" fmla="*/ 33623 h 152400"/>
              <a:gd name="connsiteX18" fmla="*/ 167640 w 190500"/>
              <a:gd name="connsiteY18" fmla="*/ 4048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52400">
                <a:moveTo>
                  <a:pt x="171450" y="0"/>
                </a:moveTo>
                <a:lnTo>
                  <a:pt x="19050" y="0"/>
                </a:lnTo>
                <a:cubicBezTo>
                  <a:pt x="8573" y="0"/>
                  <a:pt x="0" y="8573"/>
                  <a:pt x="0" y="19050"/>
                </a:cubicBezTo>
                <a:lnTo>
                  <a:pt x="0" y="133350"/>
                </a:lnTo>
                <a:cubicBezTo>
                  <a:pt x="0" y="143828"/>
                  <a:pt x="8573" y="152400"/>
                  <a:pt x="19050" y="152400"/>
                </a:cubicBezTo>
                <a:lnTo>
                  <a:pt x="171450" y="152400"/>
                </a:lnTo>
                <a:cubicBezTo>
                  <a:pt x="181928" y="152400"/>
                  <a:pt x="190500" y="143828"/>
                  <a:pt x="190500" y="133350"/>
                </a:cubicBezTo>
                <a:lnTo>
                  <a:pt x="190500" y="19050"/>
                </a:lnTo>
                <a:cubicBezTo>
                  <a:pt x="190500" y="8573"/>
                  <a:pt x="181928" y="0"/>
                  <a:pt x="171450" y="0"/>
                </a:cubicBezTo>
                <a:close/>
                <a:moveTo>
                  <a:pt x="167640" y="40481"/>
                </a:moveTo>
                <a:lnTo>
                  <a:pt x="105347" y="79439"/>
                </a:lnTo>
                <a:cubicBezTo>
                  <a:pt x="99155" y="83344"/>
                  <a:pt x="91345" y="83344"/>
                  <a:pt x="85153" y="79439"/>
                </a:cubicBezTo>
                <a:lnTo>
                  <a:pt x="22860" y="40481"/>
                </a:lnTo>
                <a:cubicBezTo>
                  <a:pt x="20479" y="38957"/>
                  <a:pt x="19050" y="36386"/>
                  <a:pt x="19050" y="33623"/>
                </a:cubicBezTo>
                <a:cubicBezTo>
                  <a:pt x="19050" y="27242"/>
                  <a:pt x="26003" y="23432"/>
                  <a:pt x="31433" y="26765"/>
                </a:cubicBezTo>
                <a:lnTo>
                  <a:pt x="95250" y="66675"/>
                </a:lnTo>
                <a:lnTo>
                  <a:pt x="159068" y="26765"/>
                </a:lnTo>
                <a:cubicBezTo>
                  <a:pt x="164497" y="23432"/>
                  <a:pt x="171450" y="27242"/>
                  <a:pt x="171450" y="33623"/>
                </a:cubicBezTo>
                <a:cubicBezTo>
                  <a:pt x="171450" y="36386"/>
                  <a:pt x="170021" y="38957"/>
                  <a:pt x="167640" y="40481"/>
                </a:cubicBezTo>
                <a:close/>
              </a:path>
            </a:pathLst>
          </a:custGeom>
          <a:solidFill>
            <a:schemeClr val="bg1"/>
          </a:solidFill>
          <a:ln w="9525" cap="flat">
            <a:noFill/>
            <a:prstDash val="solid"/>
            <a:miter/>
          </a:ln>
        </p:spPr>
        <p:txBody>
          <a:bodyPr rtlCol="0" anchor="ctr"/>
          <a:lstStyle/>
          <a:p>
            <a:endParaRPr lang="en-ID"/>
          </a:p>
        </p:txBody>
      </p:sp>
      <p:sp>
        <p:nvSpPr>
          <p:cNvPr id="17" name="Graphic 48">
            <a:extLst>
              <a:ext uri="{FF2B5EF4-FFF2-40B4-BE49-F238E27FC236}">
                <a16:creationId xmlns:a16="http://schemas.microsoft.com/office/drawing/2014/main" id="{8581330C-8923-4AE3-A8F4-20CDEAED6DC0}"/>
              </a:ext>
            </a:extLst>
          </p:cNvPr>
          <p:cNvSpPr/>
          <p:nvPr/>
        </p:nvSpPr>
        <p:spPr>
          <a:xfrm>
            <a:off x="4454754" y="7396986"/>
            <a:ext cx="347472" cy="347472"/>
          </a:xfrm>
          <a:custGeom>
            <a:avLst/>
            <a:gdLst>
              <a:gd name="connsiteX0" fmla="*/ 176213 w 200025"/>
              <a:gd name="connsiteY0" fmla="*/ 95250 h 200025"/>
              <a:gd name="connsiteX1" fmla="*/ 161925 w 200025"/>
              <a:gd name="connsiteY1" fmla="*/ 95250 h 200025"/>
              <a:gd name="connsiteX2" fmla="*/ 161925 w 200025"/>
              <a:gd name="connsiteY2" fmla="*/ 57150 h 200025"/>
              <a:gd name="connsiteX3" fmla="*/ 142875 w 200025"/>
              <a:gd name="connsiteY3" fmla="*/ 38100 h 200025"/>
              <a:gd name="connsiteX4" fmla="*/ 104775 w 200025"/>
              <a:gd name="connsiteY4" fmla="*/ 38100 h 200025"/>
              <a:gd name="connsiteX5" fmla="*/ 104775 w 200025"/>
              <a:gd name="connsiteY5" fmla="*/ 23813 h 200025"/>
              <a:gd name="connsiteX6" fmla="*/ 80963 w 200025"/>
              <a:gd name="connsiteY6" fmla="*/ 0 h 200025"/>
              <a:gd name="connsiteX7" fmla="*/ 57150 w 200025"/>
              <a:gd name="connsiteY7" fmla="*/ 23813 h 200025"/>
              <a:gd name="connsiteX8" fmla="*/ 57150 w 200025"/>
              <a:gd name="connsiteY8" fmla="*/ 38100 h 200025"/>
              <a:gd name="connsiteX9" fmla="*/ 19050 w 200025"/>
              <a:gd name="connsiteY9" fmla="*/ 38100 h 200025"/>
              <a:gd name="connsiteX10" fmla="*/ 95 w 200025"/>
              <a:gd name="connsiteY10" fmla="*/ 57150 h 200025"/>
              <a:gd name="connsiteX11" fmla="*/ 95 w 200025"/>
              <a:gd name="connsiteY11" fmla="*/ 93345 h 200025"/>
              <a:gd name="connsiteX12" fmla="*/ 14288 w 200025"/>
              <a:gd name="connsiteY12" fmla="*/ 93345 h 200025"/>
              <a:gd name="connsiteX13" fmla="*/ 40005 w 200025"/>
              <a:gd name="connsiteY13" fmla="*/ 119063 h 200025"/>
              <a:gd name="connsiteX14" fmla="*/ 14288 w 200025"/>
              <a:gd name="connsiteY14" fmla="*/ 144780 h 200025"/>
              <a:gd name="connsiteX15" fmla="*/ 0 w 200025"/>
              <a:gd name="connsiteY15" fmla="*/ 144780 h 200025"/>
              <a:gd name="connsiteX16" fmla="*/ 0 w 200025"/>
              <a:gd name="connsiteY16" fmla="*/ 180975 h 200025"/>
              <a:gd name="connsiteX17" fmla="*/ 19050 w 200025"/>
              <a:gd name="connsiteY17" fmla="*/ 200025 h 200025"/>
              <a:gd name="connsiteX18" fmla="*/ 55245 w 200025"/>
              <a:gd name="connsiteY18" fmla="*/ 200025 h 200025"/>
              <a:gd name="connsiteX19" fmla="*/ 55245 w 200025"/>
              <a:gd name="connsiteY19" fmla="*/ 185738 h 200025"/>
              <a:gd name="connsiteX20" fmla="*/ 80963 w 200025"/>
              <a:gd name="connsiteY20" fmla="*/ 160020 h 200025"/>
              <a:gd name="connsiteX21" fmla="*/ 106680 w 200025"/>
              <a:gd name="connsiteY21" fmla="*/ 185738 h 200025"/>
              <a:gd name="connsiteX22" fmla="*/ 106680 w 200025"/>
              <a:gd name="connsiteY22" fmla="*/ 200025 h 200025"/>
              <a:gd name="connsiteX23" fmla="*/ 142875 w 200025"/>
              <a:gd name="connsiteY23" fmla="*/ 200025 h 200025"/>
              <a:gd name="connsiteX24" fmla="*/ 161925 w 200025"/>
              <a:gd name="connsiteY24" fmla="*/ 180975 h 200025"/>
              <a:gd name="connsiteX25" fmla="*/ 161925 w 200025"/>
              <a:gd name="connsiteY25" fmla="*/ 142875 h 200025"/>
              <a:gd name="connsiteX26" fmla="*/ 176213 w 200025"/>
              <a:gd name="connsiteY26" fmla="*/ 142875 h 200025"/>
              <a:gd name="connsiteX27" fmla="*/ 200025 w 200025"/>
              <a:gd name="connsiteY27" fmla="*/ 119063 h 200025"/>
              <a:gd name="connsiteX28" fmla="*/ 176213 w 200025"/>
              <a:gd name="connsiteY28" fmla="*/ 9525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0025" h="200025">
                <a:moveTo>
                  <a:pt x="176213" y="95250"/>
                </a:moveTo>
                <a:lnTo>
                  <a:pt x="161925" y="95250"/>
                </a:lnTo>
                <a:lnTo>
                  <a:pt x="161925" y="57150"/>
                </a:lnTo>
                <a:cubicBezTo>
                  <a:pt x="161925" y="46673"/>
                  <a:pt x="153353" y="38100"/>
                  <a:pt x="142875" y="38100"/>
                </a:cubicBezTo>
                <a:lnTo>
                  <a:pt x="104775" y="38100"/>
                </a:lnTo>
                <a:lnTo>
                  <a:pt x="104775" y="23813"/>
                </a:lnTo>
                <a:cubicBezTo>
                  <a:pt x="104775" y="10668"/>
                  <a:pt x="94107" y="0"/>
                  <a:pt x="80963" y="0"/>
                </a:cubicBezTo>
                <a:cubicBezTo>
                  <a:pt x="67818" y="0"/>
                  <a:pt x="57150" y="10668"/>
                  <a:pt x="57150" y="23813"/>
                </a:cubicBezTo>
                <a:lnTo>
                  <a:pt x="57150" y="38100"/>
                </a:lnTo>
                <a:lnTo>
                  <a:pt x="19050" y="38100"/>
                </a:lnTo>
                <a:cubicBezTo>
                  <a:pt x="8573" y="38100"/>
                  <a:pt x="95" y="46673"/>
                  <a:pt x="95" y="57150"/>
                </a:cubicBezTo>
                <a:lnTo>
                  <a:pt x="95" y="93345"/>
                </a:lnTo>
                <a:lnTo>
                  <a:pt x="14288" y="93345"/>
                </a:lnTo>
                <a:cubicBezTo>
                  <a:pt x="28480" y="93345"/>
                  <a:pt x="40005" y="104870"/>
                  <a:pt x="40005" y="119063"/>
                </a:cubicBezTo>
                <a:cubicBezTo>
                  <a:pt x="40005" y="133255"/>
                  <a:pt x="28480" y="144780"/>
                  <a:pt x="14288" y="144780"/>
                </a:cubicBezTo>
                <a:lnTo>
                  <a:pt x="0" y="144780"/>
                </a:lnTo>
                <a:lnTo>
                  <a:pt x="0" y="180975"/>
                </a:lnTo>
                <a:cubicBezTo>
                  <a:pt x="0" y="191453"/>
                  <a:pt x="8573" y="200025"/>
                  <a:pt x="19050" y="200025"/>
                </a:cubicBezTo>
                <a:lnTo>
                  <a:pt x="55245" y="200025"/>
                </a:lnTo>
                <a:lnTo>
                  <a:pt x="55245" y="185738"/>
                </a:lnTo>
                <a:cubicBezTo>
                  <a:pt x="55245" y="171545"/>
                  <a:pt x="66770" y="160020"/>
                  <a:pt x="80963" y="160020"/>
                </a:cubicBezTo>
                <a:cubicBezTo>
                  <a:pt x="95155" y="160020"/>
                  <a:pt x="106680" y="171545"/>
                  <a:pt x="106680" y="185738"/>
                </a:cubicBezTo>
                <a:lnTo>
                  <a:pt x="106680" y="200025"/>
                </a:lnTo>
                <a:lnTo>
                  <a:pt x="142875" y="200025"/>
                </a:lnTo>
                <a:cubicBezTo>
                  <a:pt x="153353" y="200025"/>
                  <a:pt x="161925" y="191453"/>
                  <a:pt x="161925" y="180975"/>
                </a:cubicBezTo>
                <a:lnTo>
                  <a:pt x="161925" y="142875"/>
                </a:lnTo>
                <a:lnTo>
                  <a:pt x="176213" y="142875"/>
                </a:lnTo>
                <a:cubicBezTo>
                  <a:pt x="189357" y="142875"/>
                  <a:pt x="200025" y="132207"/>
                  <a:pt x="200025" y="119063"/>
                </a:cubicBezTo>
                <a:cubicBezTo>
                  <a:pt x="200025" y="105918"/>
                  <a:pt x="189357" y="95250"/>
                  <a:pt x="176213" y="95250"/>
                </a:cubicBezTo>
                <a:close/>
              </a:path>
            </a:pathLst>
          </a:custGeom>
          <a:solidFill>
            <a:schemeClr val="bg1"/>
          </a:solidFill>
          <a:ln w="9525" cap="flat">
            <a:noFill/>
            <a:prstDash val="solid"/>
            <a:miter/>
          </a:ln>
        </p:spPr>
        <p:txBody>
          <a:bodyPr rtlCol="0" anchor="ctr"/>
          <a:lstStyle/>
          <a:p>
            <a:endParaRPr lang="en-ID"/>
          </a:p>
        </p:txBody>
      </p:sp>
      <p:sp>
        <p:nvSpPr>
          <p:cNvPr id="18" name="Graphic 46">
            <a:extLst>
              <a:ext uri="{FF2B5EF4-FFF2-40B4-BE49-F238E27FC236}">
                <a16:creationId xmlns:a16="http://schemas.microsoft.com/office/drawing/2014/main" id="{0DFBA085-8157-4C69-A46F-6FDAB75C22F4}"/>
              </a:ext>
            </a:extLst>
          </p:cNvPr>
          <p:cNvSpPr/>
          <p:nvPr/>
        </p:nvSpPr>
        <p:spPr>
          <a:xfrm>
            <a:off x="13602203" y="7396986"/>
            <a:ext cx="347472" cy="347472"/>
          </a:xfrm>
          <a:custGeom>
            <a:avLst/>
            <a:gdLst>
              <a:gd name="connsiteX0" fmla="*/ 0 w 171473"/>
              <a:gd name="connsiteY0" fmla="*/ 137755 h 171473"/>
              <a:gd name="connsiteX1" fmla="*/ 0 w 171473"/>
              <a:gd name="connsiteY1" fmla="*/ 166711 h 171473"/>
              <a:gd name="connsiteX2" fmla="*/ 4763 w 171473"/>
              <a:gd name="connsiteY2" fmla="*/ 171474 h 171473"/>
              <a:gd name="connsiteX3" fmla="*/ 33719 w 171473"/>
              <a:gd name="connsiteY3" fmla="*/ 171474 h 171473"/>
              <a:gd name="connsiteX4" fmla="*/ 37052 w 171473"/>
              <a:gd name="connsiteY4" fmla="*/ 170045 h 171473"/>
              <a:gd name="connsiteX5" fmla="*/ 141065 w 171473"/>
              <a:gd name="connsiteY5" fmla="*/ 66127 h 171473"/>
              <a:gd name="connsiteX6" fmla="*/ 105347 w 171473"/>
              <a:gd name="connsiteY6" fmla="*/ 30409 h 171473"/>
              <a:gd name="connsiteX7" fmla="*/ 1429 w 171473"/>
              <a:gd name="connsiteY7" fmla="*/ 134326 h 171473"/>
              <a:gd name="connsiteX8" fmla="*/ 0 w 171473"/>
              <a:gd name="connsiteY8" fmla="*/ 137755 h 171473"/>
              <a:gd name="connsiteX9" fmla="*/ 168688 w 171473"/>
              <a:gd name="connsiteY9" fmla="*/ 38505 h 171473"/>
              <a:gd name="connsiteX10" fmla="*/ 168688 w 171473"/>
              <a:gd name="connsiteY10" fmla="*/ 25075 h 171473"/>
              <a:gd name="connsiteX11" fmla="*/ 146399 w 171473"/>
              <a:gd name="connsiteY11" fmla="*/ 2786 h 171473"/>
              <a:gd name="connsiteX12" fmla="*/ 132969 w 171473"/>
              <a:gd name="connsiteY12" fmla="*/ 2786 h 171473"/>
              <a:gd name="connsiteX13" fmla="*/ 115538 w 171473"/>
              <a:gd name="connsiteY13" fmla="*/ 20217 h 171473"/>
              <a:gd name="connsiteX14" fmla="*/ 151257 w 171473"/>
              <a:gd name="connsiteY14" fmla="*/ 55936 h 171473"/>
              <a:gd name="connsiteX15" fmla="*/ 168688 w 171473"/>
              <a:gd name="connsiteY15" fmla="*/ 38505 h 171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1473" h="171473">
                <a:moveTo>
                  <a:pt x="0" y="137755"/>
                </a:moveTo>
                <a:lnTo>
                  <a:pt x="0" y="166711"/>
                </a:lnTo>
                <a:cubicBezTo>
                  <a:pt x="0" y="169378"/>
                  <a:pt x="2096" y="171474"/>
                  <a:pt x="4763" y="171474"/>
                </a:cubicBezTo>
                <a:lnTo>
                  <a:pt x="33719" y="171474"/>
                </a:lnTo>
                <a:cubicBezTo>
                  <a:pt x="34957" y="171474"/>
                  <a:pt x="36195" y="170998"/>
                  <a:pt x="37052" y="170045"/>
                </a:cubicBezTo>
                <a:lnTo>
                  <a:pt x="141065" y="66127"/>
                </a:lnTo>
                <a:lnTo>
                  <a:pt x="105347" y="30409"/>
                </a:lnTo>
                <a:lnTo>
                  <a:pt x="1429" y="134326"/>
                </a:lnTo>
                <a:cubicBezTo>
                  <a:pt x="476" y="135279"/>
                  <a:pt x="0" y="136422"/>
                  <a:pt x="0" y="137755"/>
                </a:cubicBezTo>
                <a:close/>
                <a:moveTo>
                  <a:pt x="168688" y="38505"/>
                </a:moveTo>
                <a:cubicBezTo>
                  <a:pt x="172403" y="34790"/>
                  <a:pt x="172403" y="28789"/>
                  <a:pt x="168688" y="25075"/>
                </a:cubicBezTo>
                <a:lnTo>
                  <a:pt x="146399" y="2786"/>
                </a:lnTo>
                <a:cubicBezTo>
                  <a:pt x="142685" y="-929"/>
                  <a:pt x="136684" y="-929"/>
                  <a:pt x="132969" y="2786"/>
                </a:cubicBezTo>
                <a:lnTo>
                  <a:pt x="115538" y="20217"/>
                </a:lnTo>
                <a:lnTo>
                  <a:pt x="151257" y="55936"/>
                </a:lnTo>
                <a:lnTo>
                  <a:pt x="168688" y="38505"/>
                </a:lnTo>
                <a:close/>
              </a:path>
            </a:pathLst>
          </a:custGeom>
          <a:solidFill>
            <a:schemeClr val="bg1"/>
          </a:solidFill>
          <a:ln w="9525" cap="flat">
            <a:noFill/>
            <a:prstDash val="solid"/>
            <a:miter/>
          </a:ln>
        </p:spPr>
        <p:txBody>
          <a:bodyPr rtlCol="0" anchor="ctr"/>
          <a:lstStyle/>
          <a:p>
            <a:endParaRPr lang="en-ID"/>
          </a:p>
        </p:txBody>
      </p:sp>
      <p:sp>
        <p:nvSpPr>
          <p:cNvPr id="20" name="TextBox 19">
            <a:extLst>
              <a:ext uri="{FF2B5EF4-FFF2-40B4-BE49-F238E27FC236}">
                <a16:creationId xmlns:a16="http://schemas.microsoft.com/office/drawing/2014/main" id="{7CCFCFFC-125B-4748-B02A-E4EBEA5C3590}"/>
              </a:ext>
            </a:extLst>
          </p:cNvPr>
          <p:cNvSpPr txBox="1"/>
          <p:nvPr/>
        </p:nvSpPr>
        <p:spPr>
          <a:xfrm>
            <a:off x="2177999" y="4529032"/>
            <a:ext cx="5614979" cy="458139"/>
          </a:xfrm>
          <a:prstGeom prst="rect">
            <a:avLst/>
          </a:prstGeom>
          <a:noFill/>
        </p:spPr>
        <p:txBody>
          <a:bodyPr wrap="square" rtlCol="0">
            <a:spAutoFit/>
          </a:bodyPr>
          <a:lstStyle/>
          <a:p>
            <a:pPr algn="ctr">
              <a:lnSpc>
                <a:spcPct val="130000"/>
              </a:lnSpc>
            </a:pPr>
            <a:r>
              <a:rPr lang="en-US" sz="2000" b="0" i="0" u="none" strike="noStrike" dirty="0">
                <a:solidFill>
                  <a:srgbClr val="000000"/>
                </a:solidFill>
                <a:effectLst/>
              </a:rPr>
              <a:t>https://www.w3schools.com/whatis/</a:t>
            </a:r>
            <a:endParaRPr lang="en-US" sz="20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21" name="TextBox 20">
            <a:extLst>
              <a:ext uri="{FF2B5EF4-FFF2-40B4-BE49-F238E27FC236}">
                <a16:creationId xmlns:a16="http://schemas.microsoft.com/office/drawing/2014/main" id="{5F672A83-65DC-4AF7-BFEE-1E1042B4238C}"/>
              </a:ext>
            </a:extLst>
          </p:cNvPr>
          <p:cNvSpPr txBox="1"/>
          <p:nvPr/>
        </p:nvSpPr>
        <p:spPr>
          <a:xfrm>
            <a:off x="14383231" y="6955526"/>
            <a:ext cx="2980692" cy="1258358"/>
          </a:xfrm>
          <a:prstGeom prst="rect">
            <a:avLst/>
          </a:prstGeom>
          <a:noFill/>
        </p:spPr>
        <p:txBody>
          <a:bodyPr wrap="square" rtlCol="0">
            <a:spAutoFit/>
          </a:bodyPr>
          <a:lstStyle/>
          <a:p>
            <a:pPr>
              <a:lnSpc>
                <a:spcPct val="130000"/>
              </a:lnSpc>
            </a:pPr>
            <a:r>
              <a:rPr lang="en-US" sz="2000" b="0" i="0" u="none" strike="noStrike" dirty="0">
                <a:solidFill>
                  <a:srgbClr val="000000"/>
                </a:solidFill>
                <a:effectLst/>
              </a:rPr>
              <a:t>https://www.udemy.com/course/the-complete-web-development-bootcamp/</a:t>
            </a:r>
            <a:endParaRPr lang="en-US" sz="20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22" name="TextBox 21">
            <a:extLst>
              <a:ext uri="{FF2B5EF4-FFF2-40B4-BE49-F238E27FC236}">
                <a16:creationId xmlns:a16="http://schemas.microsoft.com/office/drawing/2014/main" id="{031F3FA3-AAAF-4190-BF7F-32347C8FFBBB}"/>
              </a:ext>
            </a:extLst>
          </p:cNvPr>
          <p:cNvSpPr txBox="1"/>
          <p:nvPr/>
        </p:nvSpPr>
        <p:spPr>
          <a:xfrm>
            <a:off x="12629721" y="4768136"/>
            <a:ext cx="3449249" cy="458139"/>
          </a:xfrm>
          <a:prstGeom prst="rect">
            <a:avLst/>
          </a:prstGeom>
          <a:noFill/>
        </p:spPr>
        <p:txBody>
          <a:bodyPr wrap="square" rtlCol="0">
            <a:spAutoFit/>
          </a:bodyPr>
          <a:lstStyle/>
          <a:p>
            <a:pPr>
              <a:lnSpc>
                <a:spcPct val="130000"/>
              </a:lnSpc>
            </a:pPr>
            <a:r>
              <a:rPr lang="en-US" sz="2000" b="0" i="0" u="none" strike="noStrike" dirty="0">
                <a:solidFill>
                  <a:srgbClr val="000000"/>
                </a:solidFill>
                <a:effectLst/>
              </a:rPr>
              <a:t>https://developer.mozilla.org/</a:t>
            </a:r>
            <a:endParaRPr lang="en-US" sz="20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23" name="TextBox 22">
            <a:extLst>
              <a:ext uri="{FF2B5EF4-FFF2-40B4-BE49-F238E27FC236}">
                <a16:creationId xmlns:a16="http://schemas.microsoft.com/office/drawing/2014/main" id="{BCA69EB3-E423-46C6-9CBC-F45217715784}"/>
              </a:ext>
            </a:extLst>
          </p:cNvPr>
          <p:cNvSpPr txBox="1"/>
          <p:nvPr/>
        </p:nvSpPr>
        <p:spPr>
          <a:xfrm flipH="1">
            <a:off x="1119434" y="6955526"/>
            <a:ext cx="2980692" cy="460126"/>
          </a:xfrm>
          <a:prstGeom prst="rect">
            <a:avLst/>
          </a:prstGeom>
          <a:noFill/>
        </p:spPr>
        <p:txBody>
          <a:bodyPr wrap="square" rtlCol="0">
            <a:spAutoFit/>
          </a:bodyPr>
          <a:lstStyle/>
          <a:p>
            <a:pPr algn="r">
              <a:lnSpc>
                <a:spcPct val="130000"/>
              </a:lnSpc>
            </a:pPr>
            <a:r>
              <a:rPr lang="en-US" sz="2000" b="0" i="0" u="none" strike="noStrike" dirty="0">
                <a:solidFill>
                  <a:srgbClr val="000000"/>
                </a:solidFill>
                <a:effectLst/>
              </a:rPr>
              <a:t>https://getbootstrap.com</a:t>
            </a:r>
            <a:r>
              <a:rPr lang="en-US" sz="1100" b="0" i="0" u="none" strike="noStrike" dirty="0">
                <a:solidFill>
                  <a:srgbClr val="000000"/>
                </a:solidFill>
                <a:effectLst/>
              </a:rPr>
              <a:t>/</a:t>
            </a:r>
            <a:endParaRPr lang="en-US" sz="16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24" name="TextBox 23">
            <a:extLst>
              <a:ext uri="{FF2B5EF4-FFF2-40B4-BE49-F238E27FC236}">
                <a16:creationId xmlns:a16="http://schemas.microsoft.com/office/drawing/2014/main" id="{230B8187-F6DC-4F5C-AB1D-6A3D7D0711AC}"/>
              </a:ext>
            </a:extLst>
          </p:cNvPr>
          <p:cNvSpPr txBox="1"/>
          <p:nvPr/>
        </p:nvSpPr>
        <p:spPr>
          <a:xfrm flipH="1">
            <a:off x="7349066" y="3702333"/>
            <a:ext cx="3375834" cy="458139"/>
          </a:xfrm>
          <a:prstGeom prst="rect">
            <a:avLst/>
          </a:prstGeom>
          <a:noFill/>
        </p:spPr>
        <p:txBody>
          <a:bodyPr wrap="square" rtlCol="0">
            <a:spAutoFit/>
          </a:bodyPr>
          <a:lstStyle/>
          <a:p>
            <a:pPr algn="r">
              <a:lnSpc>
                <a:spcPct val="130000"/>
              </a:lnSpc>
            </a:pPr>
            <a:r>
              <a:rPr lang="en-US" sz="2000" b="0" i="0" u="none" strike="noStrike" dirty="0">
                <a:solidFill>
                  <a:srgbClr val="000000"/>
                </a:solidFill>
                <a:effectLst/>
              </a:rPr>
              <a:t>https://nodejs.org/en/docs/</a:t>
            </a:r>
            <a:endParaRPr lang="en-US" sz="20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26" name="TextBox 25">
            <a:extLst>
              <a:ext uri="{FF2B5EF4-FFF2-40B4-BE49-F238E27FC236}">
                <a16:creationId xmlns:a16="http://schemas.microsoft.com/office/drawing/2014/main" id="{C9EA61D1-6427-420C-9847-29A0AE1FE38C}"/>
              </a:ext>
            </a:extLst>
          </p:cNvPr>
          <p:cNvSpPr txBox="1"/>
          <p:nvPr/>
        </p:nvSpPr>
        <p:spPr>
          <a:xfrm>
            <a:off x="5264795" y="7247556"/>
            <a:ext cx="715260" cy="646331"/>
          </a:xfrm>
          <a:prstGeom prst="rect">
            <a:avLst/>
          </a:prstGeom>
          <a:noFill/>
        </p:spPr>
        <p:txBody>
          <a:bodyPr wrap="none" rtlCol="0">
            <a:spAutoFit/>
          </a:bodyPr>
          <a:lstStyle/>
          <a:p>
            <a:pPr algn="ctr"/>
            <a:r>
              <a:rPr lang="en-US" sz="3600">
                <a:solidFill>
                  <a:schemeClr val="accent4">
                    <a:lumMod val="40000"/>
                    <a:lumOff val="60000"/>
                  </a:schemeClr>
                </a:solidFill>
                <a:latin typeface="Rubik SemiBold" pitchFamily="2" charset="-79"/>
                <a:ea typeface="Inter" panose="020B0502030000000004" pitchFamily="34" charset="0"/>
                <a:cs typeface="Rubik SemiBold" pitchFamily="2" charset="-79"/>
              </a:rPr>
              <a:t>01</a:t>
            </a:r>
            <a:endParaRPr lang="en-US" sz="1600" dirty="0">
              <a:solidFill>
                <a:schemeClr val="accent4">
                  <a:lumMod val="40000"/>
                  <a:lumOff val="60000"/>
                </a:schemeClr>
              </a:solidFill>
              <a:latin typeface="Rubik SemiBold" pitchFamily="2" charset="-79"/>
              <a:ea typeface="Inter" panose="020B0502030000000004" pitchFamily="34" charset="0"/>
              <a:cs typeface="Rubik SemiBold" pitchFamily="2" charset="-79"/>
            </a:endParaRPr>
          </a:p>
        </p:txBody>
      </p:sp>
      <p:sp>
        <p:nvSpPr>
          <p:cNvPr id="27" name="TextBox 26">
            <a:extLst>
              <a:ext uri="{FF2B5EF4-FFF2-40B4-BE49-F238E27FC236}">
                <a16:creationId xmlns:a16="http://schemas.microsoft.com/office/drawing/2014/main" id="{DA92F4AB-CA7A-42DF-8295-20BF9C992E1A}"/>
              </a:ext>
            </a:extLst>
          </p:cNvPr>
          <p:cNvSpPr txBox="1"/>
          <p:nvPr/>
        </p:nvSpPr>
        <p:spPr>
          <a:xfrm>
            <a:off x="6798042" y="6037579"/>
            <a:ext cx="787395" cy="646331"/>
          </a:xfrm>
          <a:prstGeom prst="rect">
            <a:avLst/>
          </a:prstGeom>
          <a:noFill/>
        </p:spPr>
        <p:txBody>
          <a:bodyPr wrap="none" rtlCol="0">
            <a:spAutoFit/>
          </a:bodyPr>
          <a:lstStyle/>
          <a:p>
            <a:pPr algn="ctr"/>
            <a:r>
              <a:rPr lang="en-US" sz="3600">
                <a:solidFill>
                  <a:schemeClr val="accent2">
                    <a:lumMod val="40000"/>
                    <a:lumOff val="60000"/>
                  </a:schemeClr>
                </a:solidFill>
                <a:latin typeface="Rubik SemiBold" pitchFamily="2" charset="-79"/>
                <a:ea typeface="Inter" panose="020B0502030000000004" pitchFamily="34" charset="0"/>
                <a:cs typeface="Rubik SemiBold" pitchFamily="2" charset="-79"/>
              </a:rPr>
              <a:t>02</a:t>
            </a:r>
            <a:endParaRPr lang="en-US" sz="1600" dirty="0">
              <a:solidFill>
                <a:schemeClr val="accent2">
                  <a:lumMod val="40000"/>
                  <a:lumOff val="60000"/>
                </a:schemeClr>
              </a:solidFill>
              <a:latin typeface="Rubik SemiBold" pitchFamily="2" charset="-79"/>
              <a:ea typeface="Inter" panose="020B0502030000000004" pitchFamily="34" charset="0"/>
              <a:cs typeface="Rubik SemiBold" pitchFamily="2" charset="-79"/>
            </a:endParaRPr>
          </a:p>
        </p:txBody>
      </p:sp>
      <p:sp>
        <p:nvSpPr>
          <p:cNvPr id="28" name="TextBox 27">
            <a:extLst>
              <a:ext uri="{FF2B5EF4-FFF2-40B4-BE49-F238E27FC236}">
                <a16:creationId xmlns:a16="http://schemas.microsoft.com/office/drawing/2014/main" id="{B4CC163F-EAED-4F6F-85C0-234A18786035}"/>
              </a:ext>
            </a:extLst>
          </p:cNvPr>
          <p:cNvSpPr txBox="1"/>
          <p:nvPr/>
        </p:nvSpPr>
        <p:spPr>
          <a:xfrm>
            <a:off x="8747897" y="5611933"/>
            <a:ext cx="792205" cy="646331"/>
          </a:xfrm>
          <a:prstGeom prst="rect">
            <a:avLst/>
          </a:prstGeom>
          <a:noFill/>
        </p:spPr>
        <p:txBody>
          <a:bodyPr wrap="none" rtlCol="0">
            <a:spAutoFit/>
          </a:bodyPr>
          <a:lstStyle/>
          <a:p>
            <a:pPr algn="ctr"/>
            <a:r>
              <a:rPr lang="en-US" sz="3600">
                <a:solidFill>
                  <a:schemeClr val="accent3">
                    <a:lumMod val="40000"/>
                    <a:lumOff val="60000"/>
                  </a:schemeClr>
                </a:solidFill>
                <a:latin typeface="Rubik SemiBold" pitchFamily="2" charset="-79"/>
                <a:ea typeface="Inter" panose="020B0502030000000004" pitchFamily="34" charset="0"/>
                <a:cs typeface="Rubik SemiBold" pitchFamily="2" charset="-79"/>
              </a:rPr>
              <a:t>03</a:t>
            </a:r>
            <a:endParaRPr lang="en-US" sz="1600" dirty="0">
              <a:solidFill>
                <a:schemeClr val="accent3">
                  <a:lumMod val="40000"/>
                  <a:lumOff val="60000"/>
                </a:schemeClr>
              </a:solidFill>
              <a:latin typeface="Rubik SemiBold" pitchFamily="2" charset="-79"/>
              <a:ea typeface="Inter" panose="020B0502030000000004" pitchFamily="34" charset="0"/>
              <a:cs typeface="Rubik SemiBold" pitchFamily="2" charset="-79"/>
            </a:endParaRPr>
          </a:p>
        </p:txBody>
      </p:sp>
      <p:sp>
        <p:nvSpPr>
          <p:cNvPr id="30" name="TextBox 29">
            <a:extLst>
              <a:ext uri="{FF2B5EF4-FFF2-40B4-BE49-F238E27FC236}">
                <a16:creationId xmlns:a16="http://schemas.microsoft.com/office/drawing/2014/main" id="{6BA1FFFE-9161-42FE-9071-74C848939D52}"/>
              </a:ext>
            </a:extLst>
          </p:cNvPr>
          <p:cNvSpPr txBox="1"/>
          <p:nvPr/>
        </p:nvSpPr>
        <p:spPr>
          <a:xfrm>
            <a:off x="10770202" y="6037579"/>
            <a:ext cx="801823" cy="646331"/>
          </a:xfrm>
          <a:prstGeom prst="rect">
            <a:avLst/>
          </a:prstGeom>
          <a:noFill/>
        </p:spPr>
        <p:txBody>
          <a:bodyPr wrap="none" rtlCol="0">
            <a:spAutoFit/>
          </a:bodyPr>
          <a:lstStyle/>
          <a:p>
            <a:pPr algn="ctr"/>
            <a:r>
              <a:rPr lang="en-US" sz="3600">
                <a:solidFill>
                  <a:schemeClr val="accent1">
                    <a:lumMod val="40000"/>
                    <a:lumOff val="60000"/>
                  </a:schemeClr>
                </a:solidFill>
                <a:latin typeface="Rubik SemiBold" pitchFamily="2" charset="-79"/>
                <a:ea typeface="Inter" panose="020B0502030000000004" pitchFamily="34" charset="0"/>
                <a:cs typeface="Rubik SemiBold" pitchFamily="2" charset="-79"/>
              </a:rPr>
              <a:t>04</a:t>
            </a:r>
            <a:endParaRPr lang="en-US" sz="1600" dirty="0">
              <a:solidFill>
                <a:schemeClr val="accent1">
                  <a:lumMod val="40000"/>
                  <a:lumOff val="60000"/>
                </a:schemeClr>
              </a:solidFill>
              <a:latin typeface="Rubik SemiBold" pitchFamily="2" charset="-79"/>
              <a:ea typeface="Inter" panose="020B0502030000000004" pitchFamily="34" charset="0"/>
              <a:cs typeface="Rubik SemiBold" pitchFamily="2" charset="-79"/>
            </a:endParaRPr>
          </a:p>
        </p:txBody>
      </p:sp>
      <p:sp>
        <p:nvSpPr>
          <p:cNvPr id="31" name="TextBox 30">
            <a:extLst>
              <a:ext uri="{FF2B5EF4-FFF2-40B4-BE49-F238E27FC236}">
                <a16:creationId xmlns:a16="http://schemas.microsoft.com/office/drawing/2014/main" id="{1CA14876-2301-48C5-BD94-FC673B133C9A}"/>
              </a:ext>
            </a:extLst>
          </p:cNvPr>
          <p:cNvSpPr txBox="1"/>
          <p:nvPr/>
        </p:nvSpPr>
        <p:spPr>
          <a:xfrm>
            <a:off x="12377364" y="7247556"/>
            <a:ext cx="785793" cy="646331"/>
          </a:xfrm>
          <a:prstGeom prst="rect">
            <a:avLst/>
          </a:prstGeom>
          <a:noFill/>
        </p:spPr>
        <p:txBody>
          <a:bodyPr wrap="none" rtlCol="0">
            <a:spAutoFit/>
          </a:bodyPr>
          <a:lstStyle/>
          <a:p>
            <a:pPr algn="ctr"/>
            <a:r>
              <a:rPr lang="en-US" sz="3600">
                <a:solidFill>
                  <a:schemeClr val="accent5">
                    <a:lumMod val="40000"/>
                    <a:lumOff val="60000"/>
                  </a:schemeClr>
                </a:solidFill>
                <a:latin typeface="Rubik SemiBold" pitchFamily="2" charset="-79"/>
                <a:ea typeface="Inter" panose="020B0502030000000004" pitchFamily="34" charset="0"/>
                <a:cs typeface="Rubik SemiBold" pitchFamily="2" charset="-79"/>
              </a:rPr>
              <a:t>05</a:t>
            </a:r>
            <a:endParaRPr lang="en-US" sz="1600" dirty="0">
              <a:solidFill>
                <a:schemeClr val="accent5">
                  <a:lumMod val="40000"/>
                  <a:lumOff val="60000"/>
                </a:schemeClr>
              </a:solidFill>
              <a:latin typeface="Rubik SemiBold" pitchFamily="2" charset="-79"/>
              <a:ea typeface="Inter" panose="020B0502030000000004" pitchFamily="34" charset="0"/>
              <a:cs typeface="Rubik SemiBold" pitchFamily="2" charset="-79"/>
            </a:endParaRPr>
          </a:p>
        </p:txBody>
      </p:sp>
      <p:sp>
        <p:nvSpPr>
          <p:cNvPr id="32" name="Freeform: Shape 31">
            <a:extLst>
              <a:ext uri="{FF2B5EF4-FFF2-40B4-BE49-F238E27FC236}">
                <a16:creationId xmlns:a16="http://schemas.microsoft.com/office/drawing/2014/main" id="{74E054E9-9F45-40D9-B4CA-9A2CA0A8987A}"/>
              </a:ext>
            </a:extLst>
          </p:cNvPr>
          <p:cNvSpPr/>
          <p:nvPr/>
        </p:nvSpPr>
        <p:spPr>
          <a:xfrm flipH="1">
            <a:off x="15664787" y="188423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3" name="Freeform: Shape 32">
            <a:extLst>
              <a:ext uri="{FF2B5EF4-FFF2-40B4-BE49-F238E27FC236}">
                <a16:creationId xmlns:a16="http://schemas.microsoft.com/office/drawing/2014/main" id="{180FC73F-1537-47F9-BC09-F35AA7819EDF}"/>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4" name="Freeform: Shape 33">
            <a:extLst>
              <a:ext uri="{FF2B5EF4-FFF2-40B4-BE49-F238E27FC236}">
                <a16:creationId xmlns:a16="http://schemas.microsoft.com/office/drawing/2014/main" id="{39083F0D-5A5A-41F5-ADF0-6CA17B681D71}"/>
              </a:ext>
            </a:extLst>
          </p:cNvPr>
          <p:cNvSpPr/>
          <p:nvPr/>
        </p:nvSpPr>
        <p:spPr>
          <a:xfrm flipH="1">
            <a:off x="1170173" y="57771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5" name="Freeform: Shape 34">
            <a:extLst>
              <a:ext uri="{FF2B5EF4-FFF2-40B4-BE49-F238E27FC236}">
                <a16:creationId xmlns:a16="http://schemas.microsoft.com/office/drawing/2014/main" id="{C604BF38-872B-4135-96BB-7268529DCE0A}"/>
              </a:ext>
            </a:extLst>
          </p:cNvPr>
          <p:cNvSpPr/>
          <p:nvPr/>
        </p:nvSpPr>
        <p:spPr>
          <a:xfrm flipH="1">
            <a:off x="716537" y="560855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6" name="Freeform: Shape 35">
            <a:extLst>
              <a:ext uri="{FF2B5EF4-FFF2-40B4-BE49-F238E27FC236}">
                <a16:creationId xmlns:a16="http://schemas.microsoft.com/office/drawing/2014/main" id="{714F40D6-84EB-4FD4-A179-7725C2084482}"/>
              </a:ext>
            </a:extLst>
          </p:cNvPr>
          <p:cNvSpPr/>
          <p:nvPr/>
        </p:nvSpPr>
        <p:spPr>
          <a:xfrm flipH="1">
            <a:off x="17297400" y="5752812"/>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9" name="TextBox 38">
            <a:extLst>
              <a:ext uri="{FF2B5EF4-FFF2-40B4-BE49-F238E27FC236}">
                <a16:creationId xmlns:a16="http://schemas.microsoft.com/office/drawing/2014/main" id="{EE69DE44-74CA-4A01-8391-CC6F6E672F73}"/>
              </a:ext>
            </a:extLst>
          </p:cNvPr>
          <p:cNvSpPr txBox="1"/>
          <p:nvPr/>
        </p:nvSpPr>
        <p:spPr>
          <a:xfrm>
            <a:off x="5952195" y="7654457"/>
            <a:ext cx="6383610" cy="850939"/>
          </a:xfrm>
          <a:prstGeom prst="rect">
            <a:avLst/>
          </a:prstGeom>
          <a:noFill/>
        </p:spPr>
        <p:txBody>
          <a:bodyPr wrap="square" rtlCol="0">
            <a:spAutoFit/>
          </a:bodyPr>
          <a:lstStyle/>
          <a:p>
            <a:pPr algn="ctr">
              <a:lnSpc>
                <a:spcPct val="130000"/>
              </a:lnSpc>
            </a:pPr>
            <a:r>
              <a:rPr lang="en-US" sz="2000" i="1" dirty="0">
                <a:latin typeface="Rubik SemiBold" pitchFamily="2" charset="-79"/>
                <a:cs typeface="Rubik SemiBold" pitchFamily="2" charset="-79"/>
              </a:rPr>
              <a:t>Expand your reference or </a:t>
            </a:r>
            <a:r>
              <a:rPr lang="en-US" sz="2000" i="1" dirty="0" err="1">
                <a:latin typeface="Rubik SemiBold" pitchFamily="2" charset="-79"/>
                <a:cs typeface="Rubik SemiBold" pitchFamily="2" charset="-79"/>
              </a:rPr>
              <a:t>knowlwedge</a:t>
            </a:r>
            <a:r>
              <a:rPr lang="en-US" sz="2000" i="1" dirty="0">
                <a:latin typeface="Rubik SemiBold" pitchFamily="2" charset="-79"/>
                <a:cs typeface="Rubik SemiBold" pitchFamily="2" charset="-79"/>
              </a:rPr>
              <a:t> ,this immediately expand your life.</a:t>
            </a:r>
          </a:p>
        </p:txBody>
      </p:sp>
      <p:sp>
        <p:nvSpPr>
          <p:cNvPr id="41" name="Freeform 245">
            <a:extLst>
              <a:ext uri="{FF2B5EF4-FFF2-40B4-BE49-F238E27FC236}">
                <a16:creationId xmlns:a16="http://schemas.microsoft.com/office/drawing/2014/main" id="{FAE4E28B-2563-443F-BF91-942C3F3F2403}"/>
              </a:ext>
            </a:extLst>
          </p:cNvPr>
          <p:cNvSpPr>
            <a:spLocks noEditPoints="1"/>
          </p:cNvSpPr>
          <p:nvPr/>
        </p:nvSpPr>
        <p:spPr bwMode="auto">
          <a:xfrm flipH="1">
            <a:off x="8971407" y="7217966"/>
            <a:ext cx="345186" cy="292078"/>
          </a:xfrm>
          <a:custGeom>
            <a:avLst/>
            <a:gdLst>
              <a:gd name="T0" fmla="*/ 72 w 157"/>
              <a:gd name="T1" fmla="*/ 79 h 133"/>
              <a:gd name="T2" fmla="*/ 72 w 157"/>
              <a:gd name="T3" fmla="*/ 115 h 133"/>
              <a:gd name="T4" fmla="*/ 67 w 157"/>
              <a:gd name="T5" fmla="*/ 128 h 133"/>
              <a:gd name="T6" fmla="*/ 54 w 157"/>
              <a:gd name="T7" fmla="*/ 133 h 133"/>
              <a:gd name="T8" fmla="*/ 18 w 157"/>
              <a:gd name="T9" fmla="*/ 133 h 133"/>
              <a:gd name="T10" fmla="*/ 5 w 157"/>
              <a:gd name="T11" fmla="*/ 128 h 133"/>
              <a:gd name="T12" fmla="*/ 0 w 157"/>
              <a:gd name="T13" fmla="*/ 115 h 133"/>
              <a:gd name="T14" fmla="*/ 0 w 157"/>
              <a:gd name="T15" fmla="*/ 49 h 133"/>
              <a:gd name="T16" fmla="*/ 3 w 157"/>
              <a:gd name="T17" fmla="*/ 30 h 133"/>
              <a:gd name="T18" fmla="*/ 14 w 157"/>
              <a:gd name="T19" fmla="*/ 14 h 133"/>
              <a:gd name="T20" fmla="*/ 29 w 157"/>
              <a:gd name="T21" fmla="*/ 4 h 133"/>
              <a:gd name="T22" fmla="*/ 48 w 157"/>
              <a:gd name="T23" fmla="*/ 0 h 133"/>
              <a:gd name="T24" fmla="*/ 54 w 157"/>
              <a:gd name="T25" fmla="*/ 0 h 133"/>
              <a:gd name="T26" fmla="*/ 58 w 157"/>
              <a:gd name="T27" fmla="*/ 2 h 133"/>
              <a:gd name="T28" fmla="*/ 60 w 157"/>
              <a:gd name="T29" fmla="*/ 6 h 133"/>
              <a:gd name="T30" fmla="*/ 60 w 157"/>
              <a:gd name="T31" fmla="*/ 18 h 133"/>
              <a:gd name="T32" fmla="*/ 58 w 157"/>
              <a:gd name="T33" fmla="*/ 23 h 133"/>
              <a:gd name="T34" fmla="*/ 54 w 157"/>
              <a:gd name="T35" fmla="*/ 25 h 133"/>
              <a:gd name="T36" fmla="*/ 48 w 157"/>
              <a:gd name="T37" fmla="*/ 25 h 133"/>
              <a:gd name="T38" fmla="*/ 31 w 157"/>
              <a:gd name="T39" fmla="*/ 32 h 133"/>
              <a:gd name="T40" fmla="*/ 24 w 157"/>
              <a:gd name="T41" fmla="*/ 49 h 133"/>
              <a:gd name="T42" fmla="*/ 24 w 157"/>
              <a:gd name="T43" fmla="*/ 52 h 133"/>
              <a:gd name="T44" fmla="*/ 26 w 157"/>
              <a:gd name="T45" fmla="*/ 58 h 133"/>
              <a:gd name="T46" fmla="*/ 33 w 157"/>
              <a:gd name="T47" fmla="*/ 61 h 133"/>
              <a:gd name="T48" fmla="*/ 54 w 157"/>
              <a:gd name="T49" fmla="*/ 61 h 133"/>
              <a:gd name="T50" fmla="*/ 67 w 157"/>
              <a:gd name="T51" fmla="*/ 66 h 133"/>
              <a:gd name="T52" fmla="*/ 72 w 157"/>
              <a:gd name="T53" fmla="*/ 79 h 133"/>
              <a:gd name="T54" fmla="*/ 157 w 157"/>
              <a:gd name="T55" fmla="*/ 79 h 133"/>
              <a:gd name="T56" fmla="*/ 157 w 157"/>
              <a:gd name="T57" fmla="*/ 115 h 133"/>
              <a:gd name="T58" fmla="*/ 152 w 157"/>
              <a:gd name="T59" fmla="*/ 128 h 133"/>
              <a:gd name="T60" fmla="*/ 139 w 157"/>
              <a:gd name="T61" fmla="*/ 133 h 133"/>
              <a:gd name="T62" fmla="*/ 102 w 157"/>
              <a:gd name="T63" fmla="*/ 133 h 133"/>
              <a:gd name="T64" fmla="*/ 90 w 157"/>
              <a:gd name="T65" fmla="*/ 128 h 133"/>
              <a:gd name="T66" fmla="*/ 84 w 157"/>
              <a:gd name="T67" fmla="*/ 115 h 133"/>
              <a:gd name="T68" fmla="*/ 84 w 157"/>
              <a:gd name="T69" fmla="*/ 49 h 133"/>
              <a:gd name="T70" fmla="*/ 88 w 157"/>
              <a:gd name="T71" fmla="*/ 30 h 133"/>
              <a:gd name="T72" fmla="*/ 99 w 157"/>
              <a:gd name="T73" fmla="*/ 14 h 133"/>
              <a:gd name="T74" fmla="*/ 114 w 157"/>
              <a:gd name="T75" fmla="*/ 4 h 133"/>
              <a:gd name="T76" fmla="*/ 133 w 157"/>
              <a:gd name="T77" fmla="*/ 0 h 133"/>
              <a:gd name="T78" fmla="*/ 139 w 157"/>
              <a:gd name="T79" fmla="*/ 0 h 133"/>
              <a:gd name="T80" fmla="*/ 143 w 157"/>
              <a:gd name="T81" fmla="*/ 2 h 133"/>
              <a:gd name="T82" fmla="*/ 145 w 157"/>
              <a:gd name="T83" fmla="*/ 6 h 133"/>
              <a:gd name="T84" fmla="*/ 145 w 157"/>
              <a:gd name="T85" fmla="*/ 18 h 133"/>
              <a:gd name="T86" fmla="*/ 143 w 157"/>
              <a:gd name="T87" fmla="*/ 23 h 133"/>
              <a:gd name="T88" fmla="*/ 139 w 157"/>
              <a:gd name="T89" fmla="*/ 25 h 133"/>
              <a:gd name="T90" fmla="*/ 133 w 157"/>
              <a:gd name="T91" fmla="*/ 25 h 133"/>
              <a:gd name="T92" fmla="*/ 116 w 157"/>
              <a:gd name="T93" fmla="*/ 32 h 133"/>
              <a:gd name="T94" fmla="*/ 109 w 157"/>
              <a:gd name="T95" fmla="*/ 49 h 133"/>
              <a:gd name="T96" fmla="*/ 109 w 157"/>
              <a:gd name="T97" fmla="*/ 52 h 133"/>
              <a:gd name="T98" fmla="*/ 111 w 157"/>
              <a:gd name="T99" fmla="*/ 58 h 133"/>
              <a:gd name="T100" fmla="*/ 118 w 157"/>
              <a:gd name="T101" fmla="*/ 61 h 133"/>
              <a:gd name="T102" fmla="*/ 139 w 157"/>
              <a:gd name="T103" fmla="*/ 61 h 133"/>
              <a:gd name="T104" fmla="*/ 152 w 157"/>
              <a:gd name="T105" fmla="*/ 66 h 133"/>
              <a:gd name="T106" fmla="*/ 157 w 157"/>
              <a:gd name="T107" fmla="*/ 7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2" y="79"/>
                </a:moveTo>
                <a:cubicBezTo>
                  <a:pt x="72" y="115"/>
                  <a:pt x="72" y="115"/>
                  <a:pt x="72" y="115"/>
                </a:cubicBezTo>
                <a:cubicBezTo>
                  <a:pt x="72" y="120"/>
                  <a:pt x="70" y="125"/>
                  <a:pt x="67" y="128"/>
                </a:cubicBezTo>
                <a:cubicBezTo>
                  <a:pt x="63" y="132"/>
                  <a:pt x="59" y="133"/>
                  <a:pt x="54" y="133"/>
                </a:cubicBezTo>
                <a:cubicBezTo>
                  <a:pt x="18" y="133"/>
                  <a:pt x="18" y="133"/>
                  <a:pt x="18" y="133"/>
                </a:cubicBezTo>
                <a:cubicBezTo>
                  <a:pt x="13" y="133"/>
                  <a:pt x="8" y="132"/>
                  <a:pt x="5" y="128"/>
                </a:cubicBezTo>
                <a:cubicBezTo>
                  <a:pt x="1" y="125"/>
                  <a:pt x="0" y="120"/>
                  <a:pt x="0" y="115"/>
                </a:cubicBezTo>
                <a:cubicBezTo>
                  <a:pt x="0" y="49"/>
                  <a:pt x="0" y="49"/>
                  <a:pt x="0" y="49"/>
                </a:cubicBezTo>
                <a:cubicBezTo>
                  <a:pt x="0" y="42"/>
                  <a:pt x="1" y="36"/>
                  <a:pt x="3" y="30"/>
                </a:cubicBezTo>
                <a:cubicBezTo>
                  <a:pt x="6" y="24"/>
                  <a:pt x="9" y="19"/>
                  <a:pt x="14" y="14"/>
                </a:cubicBezTo>
                <a:cubicBezTo>
                  <a:pt x="18" y="10"/>
                  <a:pt x="23" y="7"/>
                  <a:pt x="29" y="4"/>
                </a:cubicBezTo>
                <a:cubicBezTo>
                  <a:pt x="35" y="2"/>
                  <a:pt x="41" y="0"/>
                  <a:pt x="48" y="0"/>
                </a:cubicBezTo>
                <a:cubicBezTo>
                  <a:pt x="54" y="0"/>
                  <a:pt x="54" y="0"/>
                  <a:pt x="54" y="0"/>
                </a:cubicBezTo>
                <a:cubicBezTo>
                  <a:pt x="56" y="0"/>
                  <a:pt x="57" y="1"/>
                  <a:pt x="58" y="2"/>
                </a:cubicBezTo>
                <a:cubicBezTo>
                  <a:pt x="60" y="3"/>
                  <a:pt x="60" y="5"/>
                  <a:pt x="60" y="6"/>
                </a:cubicBezTo>
                <a:cubicBezTo>
                  <a:pt x="60" y="18"/>
                  <a:pt x="60" y="18"/>
                  <a:pt x="60" y="18"/>
                </a:cubicBezTo>
                <a:cubicBezTo>
                  <a:pt x="60" y="20"/>
                  <a:pt x="60" y="22"/>
                  <a:pt x="58" y="23"/>
                </a:cubicBezTo>
                <a:cubicBezTo>
                  <a:pt x="57" y="24"/>
                  <a:pt x="56" y="25"/>
                  <a:pt x="54" y="25"/>
                </a:cubicBezTo>
                <a:cubicBezTo>
                  <a:pt x="48" y="25"/>
                  <a:pt x="48" y="25"/>
                  <a:pt x="48" y="25"/>
                </a:cubicBezTo>
                <a:cubicBezTo>
                  <a:pt x="41" y="25"/>
                  <a:pt x="36" y="27"/>
                  <a:pt x="31" y="32"/>
                </a:cubicBezTo>
                <a:cubicBezTo>
                  <a:pt x="26" y="36"/>
                  <a:pt x="24" y="42"/>
                  <a:pt x="24" y="49"/>
                </a:cubicBezTo>
                <a:cubicBezTo>
                  <a:pt x="24" y="52"/>
                  <a:pt x="24" y="52"/>
                  <a:pt x="24" y="52"/>
                </a:cubicBezTo>
                <a:cubicBezTo>
                  <a:pt x="24" y="54"/>
                  <a:pt x="25" y="56"/>
                  <a:pt x="26" y="58"/>
                </a:cubicBezTo>
                <a:cubicBezTo>
                  <a:pt x="28" y="60"/>
                  <a:pt x="30" y="61"/>
                  <a:pt x="33" y="61"/>
                </a:cubicBezTo>
                <a:cubicBezTo>
                  <a:pt x="54" y="61"/>
                  <a:pt x="54" y="61"/>
                  <a:pt x="54" y="61"/>
                </a:cubicBezTo>
                <a:cubicBezTo>
                  <a:pt x="59" y="61"/>
                  <a:pt x="63" y="63"/>
                  <a:pt x="67" y="66"/>
                </a:cubicBezTo>
                <a:cubicBezTo>
                  <a:pt x="70" y="70"/>
                  <a:pt x="72" y="74"/>
                  <a:pt x="72" y="79"/>
                </a:cubicBezTo>
                <a:close/>
                <a:moveTo>
                  <a:pt x="157" y="79"/>
                </a:moveTo>
                <a:cubicBezTo>
                  <a:pt x="157" y="115"/>
                  <a:pt x="157" y="115"/>
                  <a:pt x="157" y="115"/>
                </a:cubicBezTo>
                <a:cubicBezTo>
                  <a:pt x="157" y="120"/>
                  <a:pt x="155" y="125"/>
                  <a:pt x="152" y="128"/>
                </a:cubicBezTo>
                <a:cubicBezTo>
                  <a:pt x="148" y="132"/>
                  <a:pt x="144" y="133"/>
                  <a:pt x="139" y="133"/>
                </a:cubicBezTo>
                <a:cubicBezTo>
                  <a:pt x="102" y="133"/>
                  <a:pt x="102" y="133"/>
                  <a:pt x="102" y="133"/>
                </a:cubicBezTo>
                <a:cubicBezTo>
                  <a:pt x="97" y="133"/>
                  <a:pt x="93" y="132"/>
                  <a:pt x="90" y="128"/>
                </a:cubicBezTo>
                <a:cubicBezTo>
                  <a:pt x="86" y="125"/>
                  <a:pt x="84" y="120"/>
                  <a:pt x="84" y="115"/>
                </a:cubicBezTo>
                <a:cubicBezTo>
                  <a:pt x="84" y="49"/>
                  <a:pt x="84" y="49"/>
                  <a:pt x="84" y="49"/>
                </a:cubicBezTo>
                <a:cubicBezTo>
                  <a:pt x="84" y="42"/>
                  <a:pt x="86" y="36"/>
                  <a:pt x="88" y="30"/>
                </a:cubicBezTo>
                <a:cubicBezTo>
                  <a:pt x="91" y="24"/>
                  <a:pt x="94" y="19"/>
                  <a:pt x="99" y="14"/>
                </a:cubicBezTo>
                <a:cubicBezTo>
                  <a:pt x="103" y="10"/>
                  <a:pt x="108" y="7"/>
                  <a:pt x="114" y="4"/>
                </a:cubicBezTo>
                <a:cubicBezTo>
                  <a:pt x="120" y="2"/>
                  <a:pt x="126" y="0"/>
                  <a:pt x="133" y="0"/>
                </a:cubicBezTo>
                <a:cubicBezTo>
                  <a:pt x="139" y="0"/>
                  <a:pt x="139" y="0"/>
                  <a:pt x="139" y="0"/>
                </a:cubicBezTo>
                <a:cubicBezTo>
                  <a:pt x="140" y="0"/>
                  <a:pt x="142" y="1"/>
                  <a:pt x="143" y="2"/>
                </a:cubicBezTo>
                <a:cubicBezTo>
                  <a:pt x="144" y="3"/>
                  <a:pt x="145" y="5"/>
                  <a:pt x="145" y="6"/>
                </a:cubicBezTo>
                <a:cubicBezTo>
                  <a:pt x="145" y="18"/>
                  <a:pt x="145" y="18"/>
                  <a:pt x="145" y="18"/>
                </a:cubicBezTo>
                <a:cubicBezTo>
                  <a:pt x="145" y="20"/>
                  <a:pt x="144" y="22"/>
                  <a:pt x="143" y="23"/>
                </a:cubicBezTo>
                <a:cubicBezTo>
                  <a:pt x="142" y="24"/>
                  <a:pt x="140" y="25"/>
                  <a:pt x="139" y="25"/>
                </a:cubicBezTo>
                <a:cubicBezTo>
                  <a:pt x="133" y="25"/>
                  <a:pt x="133" y="25"/>
                  <a:pt x="133" y="25"/>
                </a:cubicBezTo>
                <a:cubicBezTo>
                  <a:pt x="126" y="25"/>
                  <a:pt x="120" y="27"/>
                  <a:pt x="116" y="32"/>
                </a:cubicBezTo>
                <a:cubicBezTo>
                  <a:pt x="111" y="36"/>
                  <a:pt x="109" y="42"/>
                  <a:pt x="109" y="49"/>
                </a:cubicBezTo>
                <a:cubicBezTo>
                  <a:pt x="109" y="52"/>
                  <a:pt x="109" y="52"/>
                  <a:pt x="109" y="52"/>
                </a:cubicBezTo>
                <a:cubicBezTo>
                  <a:pt x="109" y="54"/>
                  <a:pt x="109" y="56"/>
                  <a:pt x="111" y="58"/>
                </a:cubicBezTo>
                <a:cubicBezTo>
                  <a:pt x="113" y="60"/>
                  <a:pt x="115" y="61"/>
                  <a:pt x="118" y="61"/>
                </a:cubicBezTo>
                <a:cubicBezTo>
                  <a:pt x="139" y="61"/>
                  <a:pt x="139" y="61"/>
                  <a:pt x="139" y="61"/>
                </a:cubicBezTo>
                <a:cubicBezTo>
                  <a:pt x="144" y="61"/>
                  <a:pt x="148" y="63"/>
                  <a:pt x="152" y="66"/>
                </a:cubicBezTo>
                <a:cubicBezTo>
                  <a:pt x="155" y="70"/>
                  <a:pt x="157" y="74"/>
                  <a:pt x="157" y="79"/>
                </a:cubicBezTo>
                <a:close/>
              </a:path>
            </a:pathLst>
          </a:custGeom>
          <a:solidFill>
            <a:schemeClr val="accent3"/>
          </a:solidFill>
          <a:ln>
            <a:noFill/>
          </a:ln>
        </p:spPr>
        <p:txBody>
          <a:bodyPr vert="horz" wrap="square" lIns="99060" tIns="49530" rIns="99060" bIns="49530" numCol="1" anchor="t" anchorCtr="0" compatLnSpc="1">
            <a:prstTxWarp prst="textNoShape">
              <a:avLst/>
            </a:prstTxWarp>
          </a:bodyPr>
          <a:lstStyle/>
          <a:p>
            <a:endParaRPr lang="en-US" sz="1716"/>
          </a:p>
        </p:txBody>
      </p:sp>
    </p:spTree>
    <p:extLst>
      <p:ext uri="{BB962C8B-B14F-4D97-AF65-F5344CB8AC3E}">
        <p14:creationId xmlns:p14="http://schemas.microsoft.com/office/powerpoint/2010/main" val="19373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flipH="1" flipV="1">
            <a:off x="18288000" y="10286999"/>
            <a:ext cx="1163782" cy="1267691"/>
          </a:xfrm>
        </p:spPr>
      </p:sp>
      <p:sp>
        <p:nvSpPr>
          <p:cNvPr id="19" name="Rectangle 18">
            <a:hlinkClick r:id="rId2"/>
            <a:extLst>
              <a:ext uri="{FF2B5EF4-FFF2-40B4-BE49-F238E27FC236}">
                <a16:creationId xmlns:a16="http://schemas.microsoft.com/office/drawing/2014/main" id="{34236CE7-2F2D-4B26-B375-91DFC8A72618}"/>
              </a:ext>
            </a:extLst>
          </p:cNvPr>
          <p:cNvSpPr/>
          <p:nvPr/>
        </p:nvSpPr>
        <p:spPr>
          <a:xfrm>
            <a:off x="0" y="0"/>
            <a:ext cx="18440399" cy="10439400"/>
          </a:xfrm>
          <a:prstGeom prst="rect">
            <a:avLst/>
          </a:prstGeom>
          <a:solidFill>
            <a:schemeClr val="accent3">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66" name="TextBox 65">
            <a:extLst>
              <a:ext uri="{FF2B5EF4-FFF2-40B4-BE49-F238E27FC236}">
                <a16:creationId xmlns:a16="http://schemas.microsoft.com/office/drawing/2014/main" id="{CB455E9B-B068-4CC6-A3BF-088D578AF728}"/>
              </a:ext>
            </a:extLst>
          </p:cNvPr>
          <p:cNvSpPr txBox="1"/>
          <p:nvPr/>
        </p:nvSpPr>
        <p:spPr>
          <a:xfrm>
            <a:off x="4958399" y="3689797"/>
            <a:ext cx="8371202" cy="1785104"/>
          </a:xfrm>
          <a:prstGeom prst="rect">
            <a:avLst/>
          </a:prstGeom>
          <a:noFill/>
        </p:spPr>
        <p:txBody>
          <a:bodyPr wrap="none" rtlCol="0">
            <a:spAutoFit/>
          </a:bodyPr>
          <a:lstStyle/>
          <a:p>
            <a:pPr algn="ctr"/>
            <a:r>
              <a:rPr lang="en-US" sz="11000" b="1" dirty="0">
                <a:solidFill>
                  <a:schemeClr val="bg1"/>
                </a:solidFill>
                <a:latin typeface="Rubik" pitchFamily="2" charset="-79"/>
                <a:ea typeface="Inter SemiBold" panose="020B0502030000000004" pitchFamily="34" charset="0"/>
                <a:cs typeface="Rubik" pitchFamily="2" charset="-79"/>
              </a:rPr>
              <a:t>THANK YOU</a:t>
            </a:r>
          </a:p>
        </p:txBody>
      </p:sp>
      <p:sp>
        <p:nvSpPr>
          <p:cNvPr id="67" name="TextBox 66">
            <a:extLst>
              <a:ext uri="{FF2B5EF4-FFF2-40B4-BE49-F238E27FC236}">
                <a16:creationId xmlns:a16="http://schemas.microsoft.com/office/drawing/2014/main" id="{29B3C7A4-E687-46CB-A91E-251CCAB03FD7}"/>
              </a:ext>
            </a:extLst>
          </p:cNvPr>
          <p:cNvSpPr txBox="1"/>
          <p:nvPr/>
        </p:nvSpPr>
        <p:spPr>
          <a:xfrm>
            <a:off x="6254430" y="5561519"/>
            <a:ext cx="5779146" cy="584775"/>
          </a:xfrm>
          <a:prstGeom prst="rect">
            <a:avLst/>
          </a:prstGeom>
          <a:noFill/>
        </p:spPr>
        <p:txBody>
          <a:bodyPr wrap="none" rtlCol="0">
            <a:spAutoFit/>
          </a:bodyPr>
          <a:lstStyle/>
          <a:p>
            <a:pPr algn="ctr"/>
            <a:r>
              <a:rPr lang="en-US" sz="3200" dirty="0">
                <a:solidFill>
                  <a:schemeClr val="bg1"/>
                </a:solidFill>
                <a:latin typeface="Rubik Light" pitchFamily="2" charset="-79"/>
                <a:ea typeface="Inter Light" panose="020B0502030000000004" pitchFamily="34" charset="0"/>
                <a:cs typeface="Rubik Light" pitchFamily="2" charset="-79"/>
              </a:rPr>
              <a:t>FOR WATCHING AND SEE YOU</a:t>
            </a:r>
          </a:p>
        </p:txBody>
      </p:sp>
      <p:sp>
        <p:nvSpPr>
          <p:cNvPr id="20" name="TextBox 19">
            <a:extLst>
              <a:ext uri="{FF2B5EF4-FFF2-40B4-BE49-F238E27FC236}">
                <a16:creationId xmlns:a16="http://schemas.microsoft.com/office/drawing/2014/main" id="{25B65A6B-BE85-4472-8AEE-328390F4D3F9}"/>
              </a:ext>
            </a:extLst>
          </p:cNvPr>
          <p:cNvSpPr txBox="1"/>
          <p:nvPr/>
        </p:nvSpPr>
        <p:spPr>
          <a:xfrm>
            <a:off x="4883127" y="8327945"/>
            <a:ext cx="8095212" cy="461665"/>
          </a:xfrm>
          <a:prstGeom prst="rect">
            <a:avLst/>
          </a:prstGeom>
          <a:noFill/>
        </p:spPr>
        <p:txBody>
          <a:bodyPr wrap="square" rtlCol="0">
            <a:spAutoFit/>
          </a:bodyPr>
          <a:lstStyle/>
          <a:p>
            <a:pPr algn="ctr"/>
            <a:r>
              <a:rPr lang="en-US" sz="2400" dirty="0">
                <a:solidFill>
                  <a:schemeClr val="bg1"/>
                </a:solidFill>
                <a:latin typeface="Rubik" pitchFamily="2" charset="-79"/>
                <a:ea typeface="Inter Light" panose="020B0502030000000004" pitchFamily="34" charset="0"/>
                <a:cs typeface="Rubik" pitchFamily="2" charset="-79"/>
              </a:rPr>
              <a:t>https://the-college-zone.herokuapp.com/</a:t>
            </a:r>
          </a:p>
        </p:txBody>
      </p:sp>
      <p:grpSp>
        <p:nvGrpSpPr>
          <p:cNvPr id="3" name="Group 2">
            <a:extLst>
              <a:ext uri="{FF2B5EF4-FFF2-40B4-BE49-F238E27FC236}">
                <a16:creationId xmlns:a16="http://schemas.microsoft.com/office/drawing/2014/main" id="{35259D84-A9AB-4B57-9E4C-F5ED739345CE}"/>
              </a:ext>
            </a:extLst>
          </p:cNvPr>
          <p:cNvGrpSpPr/>
          <p:nvPr/>
        </p:nvGrpSpPr>
        <p:grpSpPr>
          <a:xfrm>
            <a:off x="7980553" y="6819636"/>
            <a:ext cx="2326894" cy="650240"/>
            <a:chOff x="11531346" y="1087120"/>
            <a:chExt cx="2326894" cy="650240"/>
          </a:xfrm>
        </p:grpSpPr>
        <p:sp>
          <p:nvSpPr>
            <p:cNvPr id="2" name="Rectangle: Rounded Corners 1">
              <a:extLst>
                <a:ext uri="{FF2B5EF4-FFF2-40B4-BE49-F238E27FC236}">
                  <a16:creationId xmlns:a16="http://schemas.microsoft.com/office/drawing/2014/main" id="{CFA1E1C1-2A01-4CD0-8346-0FB528B8CB70}"/>
                </a:ext>
              </a:extLst>
            </p:cNvPr>
            <p:cNvSpPr/>
            <p:nvPr/>
          </p:nvSpPr>
          <p:spPr>
            <a:xfrm>
              <a:off x="11531346" y="1087120"/>
              <a:ext cx="2326894" cy="65024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 name="Group 12">
              <a:extLst>
                <a:ext uri="{FF2B5EF4-FFF2-40B4-BE49-F238E27FC236}">
                  <a16:creationId xmlns:a16="http://schemas.microsoft.com/office/drawing/2014/main" id="{875B69A9-AAE1-4722-930C-E34A73779677}"/>
                </a:ext>
              </a:extLst>
            </p:cNvPr>
            <p:cNvGrpSpPr/>
            <p:nvPr/>
          </p:nvGrpSpPr>
          <p:grpSpPr>
            <a:xfrm>
              <a:off x="12016105" y="1269351"/>
              <a:ext cx="1357376" cy="285779"/>
              <a:chOff x="15455449" y="1232747"/>
              <a:chExt cx="1634687" cy="344164"/>
            </a:xfrm>
          </p:grpSpPr>
          <p:sp>
            <p:nvSpPr>
              <p:cNvPr id="30" name="Freeform 149">
                <a:extLst>
                  <a:ext uri="{FF2B5EF4-FFF2-40B4-BE49-F238E27FC236}">
                    <a16:creationId xmlns:a16="http://schemas.microsoft.com/office/drawing/2014/main" id="{2512858A-E068-4374-8117-E190347BFF2E}"/>
                  </a:ext>
                </a:extLst>
              </p:cNvPr>
              <p:cNvSpPr>
                <a:spLocks/>
              </p:cNvSpPr>
              <p:nvPr/>
            </p:nvSpPr>
            <p:spPr bwMode="auto">
              <a:xfrm>
                <a:off x="16015955" y="1262293"/>
                <a:ext cx="344905" cy="285073"/>
              </a:xfrm>
              <a:custGeom>
                <a:avLst/>
                <a:gdLst>
                  <a:gd name="T0" fmla="*/ 149 w 149"/>
                  <a:gd name="T1" fmla="*/ 15 h 121"/>
                  <a:gd name="T2" fmla="*/ 134 w 149"/>
                  <a:gd name="T3" fmla="*/ 31 h 121"/>
                  <a:gd name="T4" fmla="*/ 134 w 149"/>
                  <a:gd name="T5" fmla="*/ 35 h 121"/>
                  <a:gd name="T6" fmla="*/ 131 w 149"/>
                  <a:gd name="T7" fmla="*/ 59 h 121"/>
                  <a:gd name="T8" fmla="*/ 120 w 149"/>
                  <a:gd name="T9" fmla="*/ 83 h 121"/>
                  <a:gd name="T10" fmla="*/ 102 w 149"/>
                  <a:gd name="T11" fmla="*/ 103 h 121"/>
                  <a:gd name="T12" fmla="*/ 78 w 149"/>
                  <a:gd name="T13" fmla="*/ 116 h 121"/>
                  <a:gd name="T14" fmla="*/ 47 w 149"/>
                  <a:gd name="T15" fmla="*/ 121 h 121"/>
                  <a:gd name="T16" fmla="*/ 0 w 149"/>
                  <a:gd name="T17" fmla="*/ 108 h 121"/>
                  <a:gd name="T18" fmla="*/ 8 w 149"/>
                  <a:gd name="T19" fmla="*/ 108 h 121"/>
                  <a:gd name="T20" fmla="*/ 46 w 149"/>
                  <a:gd name="T21" fmla="*/ 95 h 121"/>
                  <a:gd name="T22" fmla="*/ 28 w 149"/>
                  <a:gd name="T23" fmla="*/ 89 h 121"/>
                  <a:gd name="T24" fmla="*/ 17 w 149"/>
                  <a:gd name="T25" fmla="*/ 74 h 121"/>
                  <a:gd name="T26" fmla="*/ 23 w 149"/>
                  <a:gd name="T27" fmla="*/ 74 h 121"/>
                  <a:gd name="T28" fmla="*/ 31 w 149"/>
                  <a:gd name="T29" fmla="*/ 73 h 121"/>
                  <a:gd name="T30" fmla="*/ 13 w 149"/>
                  <a:gd name="T31" fmla="*/ 63 h 121"/>
                  <a:gd name="T32" fmla="*/ 6 w 149"/>
                  <a:gd name="T33" fmla="*/ 43 h 121"/>
                  <a:gd name="T34" fmla="*/ 6 w 149"/>
                  <a:gd name="T35" fmla="*/ 43 h 121"/>
                  <a:gd name="T36" fmla="*/ 20 w 149"/>
                  <a:gd name="T37" fmla="*/ 47 h 121"/>
                  <a:gd name="T38" fmla="*/ 10 w 149"/>
                  <a:gd name="T39" fmla="*/ 36 h 121"/>
                  <a:gd name="T40" fmla="*/ 7 w 149"/>
                  <a:gd name="T41" fmla="*/ 21 h 121"/>
                  <a:gd name="T42" fmla="*/ 11 w 149"/>
                  <a:gd name="T43" fmla="*/ 6 h 121"/>
                  <a:gd name="T44" fmla="*/ 39 w 149"/>
                  <a:gd name="T45" fmla="*/ 29 h 121"/>
                  <a:gd name="T46" fmla="*/ 74 w 149"/>
                  <a:gd name="T47" fmla="*/ 38 h 121"/>
                  <a:gd name="T48" fmla="*/ 73 w 149"/>
                  <a:gd name="T49" fmla="*/ 31 h 121"/>
                  <a:gd name="T50" fmla="*/ 82 w 149"/>
                  <a:gd name="T51" fmla="*/ 9 h 121"/>
                  <a:gd name="T52" fmla="*/ 104 w 149"/>
                  <a:gd name="T53" fmla="*/ 0 h 121"/>
                  <a:gd name="T54" fmla="*/ 126 w 149"/>
                  <a:gd name="T55" fmla="*/ 10 h 121"/>
                  <a:gd name="T56" fmla="*/ 145 w 149"/>
                  <a:gd name="T57" fmla="*/ 3 h 121"/>
                  <a:gd name="T58" fmla="*/ 132 w 149"/>
                  <a:gd name="T59" fmla="*/ 20 h 121"/>
                  <a:gd name="T60" fmla="*/ 149 w 149"/>
                  <a:gd name="T61" fmla="*/ 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21">
                    <a:moveTo>
                      <a:pt x="149" y="15"/>
                    </a:moveTo>
                    <a:cubicBezTo>
                      <a:pt x="145" y="21"/>
                      <a:pt x="140" y="26"/>
                      <a:pt x="134" y="31"/>
                    </a:cubicBezTo>
                    <a:cubicBezTo>
                      <a:pt x="134" y="31"/>
                      <a:pt x="134" y="33"/>
                      <a:pt x="134" y="35"/>
                    </a:cubicBezTo>
                    <a:cubicBezTo>
                      <a:pt x="134" y="43"/>
                      <a:pt x="133" y="51"/>
                      <a:pt x="131" y="59"/>
                    </a:cubicBezTo>
                    <a:cubicBezTo>
                      <a:pt x="128" y="67"/>
                      <a:pt x="125" y="75"/>
                      <a:pt x="120" y="83"/>
                    </a:cubicBezTo>
                    <a:cubicBezTo>
                      <a:pt x="115" y="90"/>
                      <a:pt x="109" y="97"/>
                      <a:pt x="102" y="103"/>
                    </a:cubicBezTo>
                    <a:cubicBezTo>
                      <a:pt x="95" y="108"/>
                      <a:pt x="87" y="113"/>
                      <a:pt x="78" y="116"/>
                    </a:cubicBezTo>
                    <a:cubicBezTo>
                      <a:pt x="68" y="120"/>
                      <a:pt x="58" y="121"/>
                      <a:pt x="47" y="121"/>
                    </a:cubicBezTo>
                    <a:cubicBezTo>
                      <a:pt x="30" y="121"/>
                      <a:pt x="15" y="117"/>
                      <a:pt x="0" y="108"/>
                    </a:cubicBezTo>
                    <a:cubicBezTo>
                      <a:pt x="3" y="108"/>
                      <a:pt x="5" y="108"/>
                      <a:pt x="8" y="108"/>
                    </a:cubicBezTo>
                    <a:cubicBezTo>
                      <a:pt x="22" y="108"/>
                      <a:pt x="35" y="104"/>
                      <a:pt x="46" y="95"/>
                    </a:cubicBezTo>
                    <a:cubicBezTo>
                      <a:pt x="39" y="95"/>
                      <a:pt x="33" y="93"/>
                      <a:pt x="28" y="89"/>
                    </a:cubicBezTo>
                    <a:cubicBezTo>
                      <a:pt x="23" y="85"/>
                      <a:pt x="19" y="80"/>
                      <a:pt x="17" y="74"/>
                    </a:cubicBezTo>
                    <a:cubicBezTo>
                      <a:pt x="19" y="74"/>
                      <a:pt x="21" y="74"/>
                      <a:pt x="23" y="74"/>
                    </a:cubicBezTo>
                    <a:cubicBezTo>
                      <a:pt x="26" y="74"/>
                      <a:pt x="28" y="74"/>
                      <a:pt x="31" y="73"/>
                    </a:cubicBezTo>
                    <a:cubicBezTo>
                      <a:pt x="24" y="72"/>
                      <a:pt x="18" y="68"/>
                      <a:pt x="13" y="63"/>
                    </a:cubicBezTo>
                    <a:cubicBezTo>
                      <a:pt x="9" y="57"/>
                      <a:pt x="6" y="51"/>
                      <a:pt x="6" y="43"/>
                    </a:cubicBezTo>
                    <a:cubicBezTo>
                      <a:pt x="6" y="43"/>
                      <a:pt x="6" y="43"/>
                      <a:pt x="6" y="43"/>
                    </a:cubicBezTo>
                    <a:cubicBezTo>
                      <a:pt x="11" y="45"/>
                      <a:pt x="15" y="47"/>
                      <a:pt x="20" y="47"/>
                    </a:cubicBezTo>
                    <a:cubicBezTo>
                      <a:pt x="16" y="44"/>
                      <a:pt x="13" y="40"/>
                      <a:pt x="10" y="36"/>
                    </a:cubicBezTo>
                    <a:cubicBezTo>
                      <a:pt x="8" y="32"/>
                      <a:pt x="7" y="27"/>
                      <a:pt x="7" y="21"/>
                    </a:cubicBezTo>
                    <a:cubicBezTo>
                      <a:pt x="7" y="16"/>
                      <a:pt x="8" y="11"/>
                      <a:pt x="11" y="6"/>
                    </a:cubicBezTo>
                    <a:cubicBezTo>
                      <a:pt x="18" y="15"/>
                      <a:pt x="28" y="23"/>
                      <a:pt x="39" y="29"/>
                    </a:cubicBezTo>
                    <a:cubicBezTo>
                      <a:pt x="50" y="34"/>
                      <a:pt x="61" y="37"/>
                      <a:pt x="74" y="38"/>
                    </a:cubicBezTo>
                    <a:cubicBezTo>
                      <a:pt x="73" y="36"/>
                      <a:pt x="73" y="33"/>
                      <a:pt x="73" y="31"/>
                    </a:cubicBezTo>
                    <a:cubicBezTo>
                      <a:pt x="73" y="23"/>
                      <a:pt x="76" y="15"/>
                      <a:pt x="82" y="9"/>
                    </a:cubicBezTo>
                    <a:cubicBezTo>
                      <a:pt x="88" y="3"/>
                      <a:pt x="95" y="0"/>
                      <a:pt x="104" y="0"/>
                    </a:cubicBezTo>
                    <a:cubicBezTo>
                      <a:pt x="112" y="0"/>
                      <a:pt x="120" y="4"/>
                      <a:pt x="126" y="10"/>
                    </a:cubicBezTo>
                    <a:cubicBezTo>
                      <a:pt x="133" y="9"/>
                      <a:pt x="139" y="6"/>
                      <a:pt x="145" y="3"/>
                    </a:cubicBezTo>
                    <a:cubicBezTo>
                      <a:pt x="143" y="10"/>
                      <a:pt x="138" y="16"/>
                      <a:pt x="132" y="20"/>
                    </a:cubicBezTo>
                    <a:cubicBezTo>
                      <a:pt x="138" y="19"/>
                      <a:pt x="144" y="17"/>
                      <a:pt x="149" y="15"/>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31" name="Freeform 150">
                <a:extLst>
                  <a:ext uri="{FF2B5EF4-FFF2-40B4-BE49-F238E27FC236}">
                    <a16:creationId xmlns:a16="http://schemas.microsoft.com/office/drawing/2014/main" id="{47AC1B92-C62E-446F-A110-6D990C5121D3}"/>
                  </a:ext>
                </a:extLst>
              </p:cNvPr>
              <p:cNvSpPr>
                <a:spLocks/>
              </p:cNvSpPr>
              <p:nvPr/>
            </p:nvSpPr>
            <p:spPr bwMode="auto">
              <a:xfrm>
                <a:off x="15455449" y="1232747"/>
                <a:ext cx="178702" cy="344164"/>
              </a:xfrm>
              <a:custGeom>
                <a:avLst/>
                <a:gdLst>
                  <a:gd name="T0" fmla="*/ 82 w 82"/>
                  <a:gd name="T1" fmla="*/ 1 h 158"/>
                  <a:gd name="T2" fmla="*/ 82 w 82"/>
                  <a:gd name="T3" fmla="*/ 26 h 158"/>
                  <a:gd name="T4" fmla="*/ 67 w 82"/>
                  <a:gd name="T5" fmla="*/ 26 h 158"/>
                  <a:gd name="T6" fmla="*/ 56 w 82"/>
                  <a:gd name="T7" fmla="*/ 30 h 158"/>
                  <a:gd name="T8" fmla="*/ 53 w 82"/>
                  <a:gd name="T9" fmla="*/ 40 h 158"/>
                  <a:gd name="T10" fmla="*/ 53 w 82"/>
                  <a:gd name="T11" fmla="*/ 58 h 158"/>
                  <a:gd name="T12" fmla="*/ 81 w 82"/>
                  <a:gd name="T13" fmla="*/ 58 h 158"/>
                  <a:gd name="T14" fmla="*/ 77 w 82"/>
                  <a:gd name="T15" fmla="*/ 86 h 158"/>
                  <a:gd name="T16" fmla="*/ 53 w 82"/>
                  <a:gd name="T17" fmla="*/ 86 h 158"/>
                  <a:gd name="T18" fmla="*/ 53 w 82"/>
                  <a:gd name="T19" fmla="*/ 158 h 158"/>
                  <a:gd name="T20" fmla="*/ 24 w 82"/>
                  <a:gd name="T21" fmla="*/ 158 h 158"/>
                  <a:gd name="T22" fmla="*/ 24 w 82"/>
                  <a:gd name="T23" fmla="*/ 86 h 158"/>
                  <a:gd name="T24" fmla="*/ 0 w 82"/>
                  <a:gd name="T25" fmla="*/ 86 h 158"/>
                  <a:gd name="T26" fmla="*/ 0 w 82"/>
                  <a:gd name="T27" fmla="*/ 58 h 158"/>
                  <a:gd name="T28" fmla="*/ 24 w 82"/>
                  <a:gd name="T29" fmla="*/ 58 h 158"/>
                  <a:gd name="T30" fmla="*/ 24 w 82"/>
                  <a:gd name="T31" fmla="*/ 37 h 158"/>
                  <a:gd name="T32" fmla="*/ 34 w 82"/>
                  <a:gd name="T33" fmla="*/ 10 h 158"/>
                  <a:gd name="T34" fmla="*/ 60 w 82"/>
                  <a:gd name="T35" fmla="*/ 0 h 158"/>
                  <a:gd name="T36" fmla="*/ 82 w 82"/>
                  <a:gd name="T3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8">
                    <a:moveTo>
                      <a:pt x="82" y="1"/>
                    </a:moveTo>
                    <a:cubicBezTo>
                      <a:pt x="82" y="26"/>
                      <a:pt x="82" y="26"/>
                      <a:pt x="82" y="26"/>
                    </a:cubicBezTo>
                    <a:cubicBezTo>
                      <a:pt x="67" y="26"/>
                      <a:pt x="67" y="26"/>
                      <a:pt x="67" y="26"/>
                    </a:cubicBezTo>
                    <a:cubicBezTo>
                      <a:pt x="62" y="26"/>
                      <a:pt x="58" y="27"/>
                      <a:pt x="56" y="30"/>
                    </a:cubicBezTo>
                    <a:cubicBezTo>
                      <a:pt x="54" y="32"/>
                      <a:pt x="53" y="35"/>
                      <a:pt x="53" y="40"/>
                    </a:cubicBezTo>
                    <a:cubicBezTo>
                      <a:pt x="53" y="58"/>
                      <a:pt x="53" y="58"/>
                      <a:pt x="53" y="58"/>
                    </a:cubicBezTo>
                    <a:cubicBezTo>
                      <a:pt x="81" y="58"/>
                      <a:pt x="81" y="58"/>
                      <a:pt x="81" y="58"/>
                    </a:cubicBezTo>
                    <a:cubicBezTo>
                      <a:pt x="77" y="86"/>
                      <a:pt x="77" y="86"/>
                      <a:pt x="77" y="86"/>
                    </a:cubicBezTo>
                    <a:cubicBezTo>
                      <a:pt x="53" y="86"/>
                      <a:pt x="53" y="86"/>
                      <a:pt x="53" y="86"/>
                    </a:cubicBezTo>
                    <a:cubicBezTo>
                      <a:pt x="53" y="158"/>
                      <a:pt x="53" y="158"/>
                      <a:pt x="53" y="158"/>
                    </a:cubicBezTo>
                    <a:cubicBezTo>
                      <a:pt x="24" y="158"/>
                      <a:pt x="24" y="158"/>
                      <a:pt x="24" y="158"/>
                    </a:cubicBezTo>
                    <a:cubicBezTo>
                      <a:pt x="24" y="86"/>
                      <a:pt x="24" y="86"/>
                      <a:pt x="24" y="86"/>
                    </a:cubicBezTo>
                    <a:cubicBezTo>
                      <a:pt x="0" y="86"/>
                      <a:pt x="0" y="86"/>
                      <a:pt x="0" y="86"/>
                    </a:cubicBezTo>
                    <a:cubicBezTo>
                      <a:pt x="0" y="58"/>
                      <a:pt x="0" y="58"/>
                      <a:pt x="0" y="58"/>
                    </a:cubicBezTo>
                    <a:cubicBezTo>
                      <a:pt x="24" y="58"/>
                      <a:pt x="24" y="58"/>
                      <a:pt x="24" y="58"/>
                    </a:cubicBezTo>
                    <a:cubicBezTo>
                      <a:pt x="24" y="37"/>
                      <a:pt x="24" y="37"/>
                      <a:pt x="24" y="37"/>
                    </a:cubicBezTo>
                    <a:cubicBezTo>
                      <a:pt x="24" y="25"/>
                      <a:pt x="27" y="16"/>
                      <a:pt x="34" y="10"/>
                    </a:cubicBezTo>
                    <a:cubicBezTo>
                      <a:pt x="41" y="3"/>
                      <a:pt x="49" y="0"/>
                      <a:pt x="60" y="0"/>
                    </a:cubicBezTo>
                    <a:cubicBezTo>
                      <a:pt x="69" y="0"/>
                      <a:pt x="77" y="1"/>
                      <a:pt x="82" y="1"/>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32" name="Freeform 202">
                <a:extLst>
                  <a:ext uri="{FF2B5EF4-FFF2-40B4-BE49-F238E27FC236}">
                    <a16:creationId xmlns:a16="http://schemas.microsoft.com/office/drawing/2014/main" id="{3FFE6253-3AAD-426D-A754-431637400210}"/>
                  </a:ext>
                </a:extLst>
              </p:cNvPr>
              <p:cNvSpPr>
                <a:spLocks noEditPoints="1"/>
              </p:cNvSpPr>
              <p:nvPr/>
            </p:nvSpPr>
            <p:spPr bwMode="auto">
              <a:xfrm>
                <a:off x="16742664" y="1238332"/>
                <a:ext cx="347472" cy="332995"/>
              </a:xfrm>
              <a:custGeom>
                <a:avLst/>
                <a:gdLst>
                  <a:gd name="T0" fmla="*/ 35 w 145"/>
                  <a:gd name="T1" fmla="*/ 16 h 139"/>
                  <a:gd name="T2" fmla="*/ 30 w 145"/>
                  <a:gd name="T3" fmla="*/ 28 h 139"/>
                  <a:gd name="T4" fmla="*/ 17 w 145"/>
                  <a:gd name="T5" fmla="*/ 33 h 139"/>
                  <a:gd name="T6" fmla="*/ 17 w 145"/>
                  <a:gd name="T7" fmla="*/ 33 h 139"/>
                  <a:gd name="T8" fmla="*/ 4 w 145"/>
                  <a:gd name="T9" fmla="*/ 28 h 139"/>
                  <a:gd name="T10" fmla="*/ 0 w 145"/>
                  <a:gd name="T11" fmla="*/ 16 h 139"/>
                  <a:gd name="T12" fmla="*/ 5 w 145"/>
                  <a:gd name="T13" fmla="*/ 5 h 139"/>
                  <a:gd name="T14" fmla="*/ 17 w 145"/>
                  <a:gd name="T15" fmla="*/ 0 h 139"/>
                  <a:gd name="T16" fmla="*/ 30 w 145"/>
                  <a:gd name="T17" fmla="*/ 5 h 139"/>
                  <a:gd name="T18" fmla="*/ 35 w 145"/>
                  <a:gd name="T19" fmla="*/ 16 h 139"/>
                  <a:gd name="T20" fmla="*/ 33 w 145"/>
                  <a:gd name="T21" fmla="*/ 45 h 139"/>
                  <a:gd name="T22" fmla="*/ 33 w 145"/>
                  <a:gd name="T23" fmla="*/ 139 h 139"/>
                  <a:gd name="T24" fmla="*/ 2 w 145"/>
                  <a:gd name="T25" fmla="*/ 139 h 139"/>
                  <a:gd name="T26" fmla="*/ 2 w 145"/>
                  <a:gd name="T27" fmla="*/ 45 h 139"/>
                  <a:gd name="T28" fmla="*/ 33 w 145"/>
                  <a:gd name="T29" fmla="*/ 45 h 139"/>
                  <a:gd name="T30" fmla="*/ 145 w 145"/>
                  <a:gd name="T31" fmla="*/ 85 h 139"/>
                  <a:gd name="T32" fmla="*/ 145 w 145"/>
                  <a:gd name="T33" fmla="*/ 139 h 139"/>
                  <a:gd name="T34" fmla="*/ 114 w 145"/>
                  <a:gd name="T35" fmla="*/ 139 h 139"/>
                  <a:gd name="T36" fmla="*/ 114 w 145"/>
                  <a:gd name="T37" fmla="*/ 89 h 139"/>
                  <a:gd name="T38" fmla="*/ 110 w 145"/>
                  <a:gd name="T39" fmla="*/ 73 h 139"/>
                  <a:gd name="T40" fmla="*/ 98 w 145"/>
                  <a:gd name="T41" fmla="*/ 68 h 139"/>
                  <a:gd name="T42" fmla="*/ 88 w 145"/>
                  <a:gd name="T43" fmla="*/ 71 h 139"/>
                  <a:gd name="T44" fmla="*/ 82 w 145"/>
                  <a:gd name="T45" fmla="*/ 79 h 139"/>
                  <a:gd name="T46" fmla="*/ 81 w 145"/>
                  <a:gd name="T47" fmla="*/ 87 h 139"/>
                  <a:gd name="T48" fmla="*/ 81 w 145"/>
                  <a:gd name="T49" fmla="*/ 139 h 139"/>
                  <a:gd name="T50" fmla="*/ 50 w 145"/>
                  <a:gd name="T51" fmla="*/ 139 h 139"/>
                  <a:gd name="T52" fmla="*/ 50 w 145"/>
                  <a:gd name="T53" fmla="*/ 78 h 139"/>
                  <a:gd name="T54" fmla="*/ 50 w 145"/>
                  <a:gd name="T55" fmla="*/ 50 h 139"/>
                  <a:gd name="T56" fmla="*/ 50 w 145"/>
                  <a:gd name="T57" fmla="*/ 45 h 139"/>
                  <a:gd name="T58" fmla="*/ 81 w 145"/>
                  <a:gd name="T59" fmla="*/ 45 h 139"/>
                  <a:gd name="T60" fmla="*/ 81 w 145"/>
                  <a:gd name="T61" fmla="*/ 59 h 139"/>
                  <a:gd name="T62" fmla="*/ 81 w 145"/>
                  <a:gd name="T63" fmla="*/ 59 h 139"/>
                  <a:gd name="T64" fmla="*/ 85 w 145"/>
                  <a:gd name="T65" fmla="*/ 54 h 139"/>
                  <a:gd name="T66" fmla="*/ 90 w 145"/>
                  <a:gd name="T67" fmla="*/ 49 h 139"/>
                  <a:gd name="T68" fmla="*/ 98 w 145"/>
                  <a:gd name="T69" fmla="*/ 45 h 139"/>
                  <a:gd name="T70" fmla="*/ 109 w 145"/>
                  <a:gd name="T71" fmla="*/ 43 h 139"/>
                  <a:gd name="T72" fmla="*/ 135 w 145"/>
                  <a:gd name="T73" fmla="*/ 54 h 139"/>
                  <a:gd name="T74" fmla="*/ 145 w 145"/>
                  <a:gd name="T7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39">
                    <a:moveTo>
                      <a:pt x="35" y="16"/>
                    </a:moveTo>
                    <a:cubicBezTo>
                      <a:pt x="35" y="21"/>
                      <a:pt x="33" y="25"/>
                      <a:pt x="30" y="28"/>
                    </a:cubicBezTo>
                    <a:cubicBezTo>
                      <a:pt x="27" y="31"/>
                      <a:pt x="22" y="33"/>
                      <a:pt x="17" y="33"/>
                    </a:cubicBezTo>
                    <a:cubicBezTo>
                      <a:pt x="17" y="33"/>
                      <a:pt x="17" y="33"/>
                      <a:pt x="17" y="33"/>
                    </a:cubicBezTo>
                    <a:cubicBezTo>
                      <a:pt x="12" y="33"/>
                      <a:pt x="8" y="31"/>
                      <a:pt x="4" y="28"/>
                    </a:cubicBezTo>
                    <a:cubicBezTo>
                      <a:pt x="1" y="25"/>
                      <a:pt x="0" y="21"/>
                      <a:pt x="0" y="16"/>
                    </a:cubicBezTo>
                    <a:cubicBezTo>
                      <a:pt x="0" y="12"/>
                      <a:pt x="1" y="8"/>
                      <a:pt x="5" y="5"/>
                    </a:cubicBezTo>
                    <a:cubicBezTo>
                      <a:pt x="8" y="2"/>
                      <a:pt x="12" y="0"/>
                      <a:pt x="17" y="0"/>
                    </a:cubicBezTo>
                    <a:cubicBezTo>
                      <a:pt x="23" y="0"/>
                      <a:pt x="27" y="2"/>
                      <a:pt x="30" y="5"/>
                    </a:cubicBezTo>
                    <a:cubicBezTo>
                      <a:pt x="33" y="8"/>
                      <a:pt x="35" y="12"/>
                      <a:pt x="35" y="16"/>
                    </a:cubicBezTo>
                    <a:close/>
                    <a:moveTo>
                      <a:pt x="33" y="45"/>
                    </a:moveTo>
                    <a:cubicBezTo>
                      <a:pt x="33" y="139"/>
                      <a:pt x="33" y="139"/>
                      <a:pt x="33" y="139"/>
                    </a:cubicBezTo>
                    <a:cubicBezTo>
                      <a:pt x="2" y="139"/>
                      <a:pt x="2" y="139"/>
                      <a:pt x="2" y="139"/>
                    </a:cubicBezTo>
                    <a:cubicBezTo>
                      <a:pt x="2" y="45"/>
                      <a:pt x="2" y="45"/>
                      <a:pt x="2" y="45"/>
                    </a:cubicBezTo>
                    <a:lnTo>
                      <a:pt x="33" y="45"/>
                    </a:lnTo>
                    <a:close/>
                    <a:moveTo>
                      <a:pt x="145" y="85"/>
                    </a:moveTo>
                    <a:cubicBezTo>
                      <a:pt x="145" y="139"/>
                      <a:pt x="145" y="139"/>
                      <a:pt x="145" y="139"/>
                    </a:cubicBezTo>
                    <a:cubicBezTo>
                      <a:pt x="114" y="139"/>
                      <a:pt x="114" y="139"/>
                      <a:pt x="114" y="139"/>
                    </a:cubicBezTo>
                    <a:cubicBezTo>
                      <a:pt x="114" y="89"/>
                      <a:pt x="114" y="89"/>
                      <a:pt x="114" y="89"/>
                    </a:cubicBezTo>
                    <a:cubicBezTo>
                      <a:pt x="114" y="82"/>
                      <a:pt x="113" y="77"/>
                      <a:pt x="110" y="73"/>
                    </a:cubicBezTo>
                    <a:cubicBezTo>
                      <a:pt x="107" y="70"/>
                      <a:pt x="104" y="68"/>
                      <a:pt x="98" y="68"/>
                    </a:cubicBezTo>
                    <a:cubicBezTo>
                      <a:pt x="94" y="68"/>
                      <a:pt x="91" y="69"/>
                      <a:pt x="88" y="71"/>
                    </a:cubicBezTo>
                    <a:cubicBezTo>
                      <a:pt x="85" y="73"/>
                      <a:pt x="83" y="76"/>
                      <a:pt x="82" y="79"/>
                    </a:cubicBezTo>
                    <a:cubicBezTo>
                      <a:pt x="81" y="81"/>
                      <a:pt x="81" y="84"/>
                      <a:pt x="81" y="87"/>
                    </a:cubicBezTo>
                    <a:cubicBezTo>
                      <a:pt x="81" y="139"/>
                      <a:pt x="81" y="139"/>
                      <a:pt x="81" y="139"/>
                    </a:cubicBezTo>
                    <a:cubicBezTo>
                      <a:pt x="50" y="139"/>
                      <a:pt x="50" y="139"/>
                      <a:pt x="50" y="139"/>
                    </a:cubicBezTo>
                    <a:cubicBezTo>
                      <a:pt x="50" y="114"/>
                      <a:pt x="50" y="93"/>
                      <a:pt x="50" y="78"/>
                    </a:cubicBezTo>
                    <a:cubicBezTo>
                      <a:pt x="50" y="62"/>
                      <a:pt x="50" y="53"/>
                      <a:pt x="50" y="50"/>
                    </a:cubicBezTo>
                    <a:cubicBezTo>
                      <a:pt x="50" y="45"/>
                      <a:pt x="50" y="45"/>
                      <a:pt x="50" y="45"/>
                    </a:cubicBezTo>
                    <a:cubicBezTo>
                      <a:pt x="81" y="45"/>
                      <a:pt x="81" y="45"/>
                      <a:pt x="81" y="45"/>
                    </a:cubicBezTo>
                    <a:cubicBezTo>
                      <a:pt x="81" y="59"/>
                      <a:pt x="81" y="59"/>
                      <a:pt x="81" y="59"/>
                    </a:cubicBezTo>
                    <a:cubicBezTo>
                      <a:pt x="81" y="59"/>
                      <a:pt x="81" y="59"/>
                      <a:pt x="81" y="59"/>
                    </a:cubicBezTo>
                    <a:cubicBezTo>
                      <a:pt x="82" y="57"/>
                      <a:pt x="83" y="55"/>
                      <a:pt x="85" y="54"/>
                    </a:cubicBezTo>
                    <a:cubicBezTo>
                      <a:pt x="86" y="52"/>
                      <a:pt x="88" y="50"/>
                      <a:pt x="90" y="49"/>
                    </a:cubicBezTo>
                    <a:cubicBezTo>
                      <a:pt x="92" y="47"/>
                      <a:pt x="95" y="46"/>
                      <a:pt x="98" y="45"/>
                    </a:cubicBezTo>
                    <a:cubicBezTo>
                      <a:pt x="102" y="44"/>
                      <a:pt x="105" y="43"/>
                      <a:pt x="109" y="43"/>
                    </a:cubicBezTo>
                    <a:cubicBezTo>
                      <a:pt x="120" y="43"/>
                      <a:pt x="129" y="47"/>
                      <a:pt x="135" y="54"/>
                    </a:cubicBezTo>
                    <a:cubicBezTo>
                      <a:pt x="142" y="61"/>
                      <a:pt x="145" y="72"/>
                      <a:pt x="145" y="85"/>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grpSp>
      </p:grpSp>
    </p:spTree>
    <p:extLst>
      <p:ext uri="{BB962C8B-B14F-4D97-AF65-F5344CB8AC3E}">
        <p14:creationId xmlns:p14="http://schemas.microsoft.com/office/powerpoint/2010/main" val="2140220833"/>
      </p:ext>
    </p:extLst>
  </p:cSld>
  <p:clrMapOvr>
    <a:masterClrMapping/>
  </p:clrMapOvr>
  <mc:AlternateContent xmlns:mc="http://schemas.openxmlformats.org/markup-compatibility/2006" xmlns:p14="http://schemas.microsoft.com/office/powerpoint/2010/main">
    <mc:Choice Requires="p14">
      <p:transition p14:dur="0" advTm="3170"/>
    </mc:Choice>
    <mc:Fallback xmlns="">
      <p:transition advTm="31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DEEFE17-A9AE-4BC4-8463-270F918AD45C}"/>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Freeform: Shape 17">
            <a:extLst>
              <a:ext uri="{FF2B5EF4-FFF2-40B4-BE49-F238E27FC236}">
                <a16:creationId xmlns:a16="http://schemas.microsoft.com/office/drawing/2014/main" id="{A1BD8AEB-AE61-4C89-ADE0-F1045FBD8ADD}"/>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19" name="Freeform: Shape 18">
            <a:extLst>
              <a:ext uri="{FF2B5EF4-FFF2-40B4-BE49-F238E27FC236}">
                <a16:creationId xmlns:a16="http://schemas.microsoft.com/office/drawing/2014/main" id="{2607053D-1ACB-4861-8ADA-4F17E9416764}"/>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57C54F7D-20FE-4092-A24D-9F6708C3C923}"/>
              </a:ext>
            </a:extLst>
          </p:cNvPr>
          <p:cNvSpPr/>
          <p:nvPr/>
        </p:nvSpPr>
        <p:spPr>
          <a:xfrm>
            <a:off x="1570249" y="6818250"/>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3" name="Freeform: Shape 32">
            <a:extLst>
              <a:ext uri="{FF2B5EF4-FFF2-40B4-BE49-F238E27FC236}">
                <a16:creationId xmlns:a16="http://schemas.microsoft.com/office/drawing/2014/main" id="{B1CBC65D-122D-4AF1-BA38-679B269359A5}"/>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Rectangle 3">
            <a:extLst>
              <a:ext uri="{FF2B5EF4-FFF2-40B4-BE49-F238E27FC236}">
                <a16:creationId xmlns:a16="http://schemas.microsoft.com/office/drawing/2014/main" id="{357E66B5-AFAD-4FCC-9CDE-BFE028CD87A2}"/>
              </a:ext>
            </a:extLst>
          </p:cNvPr>
          <p:cNvSpPr/>
          <p:nvPr/>
        </p:nvSpPr>
        <p:spPr>
          <a:xfrm>
            <a:off x="914400" y="2298790"/>
            <a:ext cx="7994073" cy="5689421"/>
          </a:xfrm>
          <a:prstGeom prst="rect">
            <a:avLst/>
          </a:prstGeom>
          <a:solidFill>
            <a:schemeClr val="bg1"/>
          </a:solidFill>
          <a:ln>
            <a:noFill/>
          </a:ln>
          <a:effectLst>
            <a:outerShdw blurRad="850900" dist="1181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C541E5C8-BD72-44E0-9527-0DABFDD95F46}"/>
              </a:ext>
            </a:extLst>
          </p:cNvPr>
          <p:cNvSpPr txBox="1"/>
          <p:nvPr/>
        </p:nvSpPr>
        <p:spPr>
          <a:xfrm>
            <a:off x="11177919" y="2375710"/>
            <a:ext cx="5908990" cy="1754326"/>
          </a:xfrm>
          <a:prstGeom prst="rect">
            <a:avLst/>
          </a:prstGeom>
          <a:noFill/>
        </p:spPr>
        <p:txBody>
          <a:bodyPr wrap="none" rtlCol="0">
            <a:spAutoFit/>
          </a:bodyPr>
          <a:lstStyle/>
          <a:p>
            <a:r>
              <a:rPr lang="en-US" sz="5400" dirty="0">
                <a:latin typeface="Rubik SemiBold" pitchFamily="2" charset="-79"/>
                <a:ea typeface="Inter SemiBold" panose="020B0502030000000004" pitchFamily="34" charset="0"/>
                <a:cs typeface="Rubik SemiBold" pitchFamily="2" charset="-79"/>
              </a:rPr>
              <a:t>The Future of</a:t>
            </a:r>
          </a:p>
          <a:p>
            <a:r>
              <a:rPr lang="en-US" sz="5400" dirty="0">
                <a:latin typeface="Rubik SemiBold" pitchFamily="2" charset="-79"/>
                <a:ea typeface="Inter SemiBold" panose="020B0502030000000004" pitchFamily="34" charset="0"/>
                <a:cs typeface="Rubik SemiBold" pitchFamily="2" charset="-79"/>
              </a:rPr>
              <a:t>Education World</a:t>
            </a:r>
          </a:p>
        </p:txBody>
      </p:sp>
      <p:sp>
        <p:nvSpPr>
          <p:cNvPr id="23" name="TextBox 22">
            <a:extLst>
              <a:ext uri="{FF2B5EF4-FFF2-40B4-BE49-F238E27FC236}">
                <a16:creationId xmlns:a16="http://schemas.microsoft.com/office/drawing/2014/main" id="{879634F5-AC3C-4663-B4D1-A75E45E82037}"/>
              </a:ext>
            </a:extLst>
          </p:cNvPr>
          <p:cNvSpPr txBox="1"/>
          <p:nvPr/>
        </p:nvSpPr>
        <p:spPr>
          <a:xfrm>
            <a:off x="11024855" y="4268344"/>
            <a:ext cx="7272012" cy="379078"/>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                                          Is here</a:t>
            </a:r>
          </a:p>
        </p:txBody>
      </p:sp>
      <p:sp>
        <p:nvSpPr>
          <p:cNvPr id="24" name="TextBox 23">
            <a:extLst>
              <a:ext uri="{FF2B5EF4-FFF2-40B4-BE49-F238E27FC236}">
                <a16:creationId xmlns:a16="http://schemas.microsoft.com/office/drawing/2014/main" id="{5C87C744-36C9-4E30-BAA6-1A9692A036BE}"/>
              </a:ext>
            </a:extLst>
          </p:cNvPr>
          <p:cNvSpPr txBox="1"/>
          <p:nvPr/>
        </p:nvSpPr>
        <p:spPr>
          <a:xfrm>
            <a:off x="12168567" y="5464099"/>
            <a:ext cx="6173895" cy="379078"/>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Solving each and every problem</a:t>
            </a:r>
          </a:p>
        </p:txBody>
      </p:sp>
      <p:sp>
        <p:nvSpPr>
          <p:cNvPr id="28" name="Oval 27">
            <a:extLst>
              <a:ext uri="{FF2B5EF4-FFF2-40B4-BE49-F238E27FC236}">
                <a16:creationId xmlns:a16="http://schemas.microsoft.com/office/drawing/2014/main" id="{FE9AD8CA-A7FF-461E-8C3C-C3F53C5495F1}"/>
              </a:ext>
            </a:extLst>
          </p:cNvPr>
          <p:cNvSpPr/>
          <p:nvPr/>
        </p:nvSpPr>
        <p:spPr>
          <a:xfrm>
            <a:off x="11096578" y="5450184"/>
            <a:ext cx="818632" cy="818630"/>
          </a:xfrm>
          <a:prstGeom prst="ellipse">
            <a:avLst/>
          </a:prstGeom>
          <a:gradFill>
            <a:gsLst>
              <a:gs pos="28000">
                <a:schemeClr val="accent2"/>
              </a:gs>
              <a:gs pos="100000">
                <a:schemeClr val="accent2">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oup 34">
            <a:extLst>
              <a:ext uri="{FF2B5EF4-FFF2-40B4-BE49-F238E27FC236}">
                <a16:creationId xmlns:a16="http://schemas.microsoft.com/office/drawing/2014/main" id="{FA85F8DB-43DF-4A08-AFF7-DA4C98C360B0}"/>
              </a:ext>
            </a:extLst>
          </p:cNvPr>
          <p:cNvGrpSpPr/>
          <p:nvPr/>
        </p:nvGrpSpPr>
        <p:grpSpPr>
          <a:xfrm>
            <a:off x="11384615" y="5687935"/>
            <a:ext cx="260589" cy="347473"/>
            <a:chOff x="1172551" y="2713943"/>
            <a:chExt cx="5880490" cy="7841135"/>
          </a:xfrm>
          <a:solidFill>
            <a:schemeClr val="bg1"/>
          </a:solidFill>
        </p:grpSpPr>
        <p:sp>
          <p:nvSpPr>
            <p:cNvPr id="36" name="Picture Placeholder 5">
              <a:extLst>
                <a:ext uri="{FF2B5EF4-FFF2-40B4-BE49-F238E27FC236}">
                  <a16:creationId xmlns:a16="http://schemas.microsoft.com/office/drawing/2014/main" id="{C2B0C6C5-5A3D-44F4-B01B-FC01C7096978}"/>
                </a:ext>
              </a:extLst>
            </p:cNvPr>
            <p:cNvSpPr/>
            <p:nvPr/>
          </p:nvSpPr>
          <p:spPr>
            <a:xfrm>
              <a:off x="3328731" y="9770965"/>
              <a:ext cx="1568130" cy="784113"/>
            </a:xfrm>
            <a:custGeom>
              <a:avLst/>
              <a:gdLst>
                <a:gd name="connsiteX0" fmla="*/ 784065 w 1568130"/>
                <a:gd name="connsiteY0" fmla="*/ 784114 h 784113"/>
                <a:gd name="connsiteX1" fmla="*/ 1568131 w 1568130"/>
                <a:gd name="connsiteY1" fmla="*/ 0 h 784113"/>
                <a:gd name="connsiteX2" fmla="*/ 0 w 1568130"/>
                <a:gd name="connsiteY2" fmla="*/ 0 h 784113"/>
                <a:gd name="connsiteX3" fmla="*/ 784065 w 1568130"/>
                <a:gd name="connsiteY3" fmla="*/ 784114 h 784113"/>
              </a:gdLst>
              <a:ahLst/>
              <a:cxnLst>
                <a:cxn ang="0">
                  <a:pos x="connsiteX0" y="connsiteY0"/>
                </a:cxn>
                <a:cxn ang="0">
                  <a:pos x="connsiteX1" y="connsiteY1"/>
                </a:cxn>
                <a:cxn ang="0">
                  <a:pos x="connsiteX2" y="connsiteY2"/>
                </a:cxn>
                <a:cxn ang="0">
                  <a:pos x="connsiteX3" y="connsiteY3"/>
                </a:cxn>
              </a:cxnLst>
              <a:rect l="l" t="t" r="r" b="b"/>
              <a:pathLst>
                <a:path w="1568130" h="784113">
                  <a:moveTo>
                    <a:pt x="784065" y="784114"/>
                  </a:moveTo>
                  <a:cubicBezTo>
                    <a:pt x="1215302" y="784114"/>
                    <a:pt x="1568131" y="431263"/>
                    <a:pt x="1568131" y="0"/>
                  </a:cubicBezTo>
                  <a:lnTo>
                    <a:pt x="0" y="0"/>
                  </a:lnTo>
                  <a:cubicBezTo>
                    <a:pt x="0" y="431263"/>
                    <a:pt x="352829" y="784114"/>
                    <a:pt x="784065" y="784114"/>
                  </a:cubicBezTo>
                  <a:close/>
                </a:path>
              </a:pathLst>
            </a:custGeom>
            <a:grpFill/>
            <a:ln w="271463" cap="flat">
              <a:noFill/>
              <a:prstDash val="solid"/>
              <a:miter/>
            </a:ln>
          </p:spPr>
          <p:txBody>
            <a:bodyPr rtlCol="0" anchor="ctr"/>
            <a:lstStyle/>
            <a:p>
              <a:endParaRPr lang="en-ID" baseline="-25000"/>
            </a:p>
          </p:txBody>
        </p:sp>
        <p:sp>
          <p:nvSpPr>
            <p:cNvPr id="42" name="Picture Placeholder 5">
              <a:extLst>
                <a:ext uri="{FF2B5EF4-FFF2-40B4-BE49-F238E27FC236}">
                  <a16:creationId xmlns:a16="http://schemas.microsoft.com/office/drawing/2014/main" id="{5E3B95BE-028A-4072-8F25-C0FFC83FE539}"/>
                </a:ext>
              </a:extLst>
            </p:cNvPr>
            <p:cNvSpPr/>
            <p:nvPr/>
          </p:nvSpPr>
          <p:spPr>
            <a:xfrm>
              <a:off x="2544665" y="8594794"/>
              <a:ext cx="3136261" cy="784113"/>
            </a:xfrm>
            <a:custGeom>
              <a:avLst/>
              <a:gdLst>
                <a:gd name="connsiteX0" fmla="*/ 392033 w 3136261"/>
                <a:gd name="connsiteY0" fmla="*/ 784114 h 784113"/>
                <a:gd name="connsiteX1" fmla="*/ 2744229 w 3136261"/>
                <a:gd name="connsiteY1" fmla="*/ 784114 h 784113"/>
                <a:gd name="connsiteX2" fmla="*/ 3136262 w 3136261"/>
                <a:gd name="connsiteY2" fmla="*/ 392057 h 784113"/>
                <a:gd name="connsiteX3" fmla="*/ 3136262 w 3136261"/>
                <a:gd name="connsiteY3" fmla="*/ 392057 h 784113"/>
                <a:gd name="connsiteX4" fmla="*/ 2744229 w 3136261"/>
                <a:gd name="connsiteY4" fmla="*/ 0 h 784113"/>
                <a:gd name="connsiteX5" fmla="*/ 392033 w 3136261"/>
                <a:gd name="connsiteY5" fmla="*/ 0 h 784113"/>
                <a:gd name="connsiteX6" fmla="*/ 0 w 3136261"/>
                <a:gd name="connsiteY6" fmla="*/ 392057 h 784113"/>
                <a:gd name="connsiteX7" fmla="*/ 0 w 3136261"/>
                <a:gd name="connsiteY7" fmla="*/ 392057 h 784113"/>
                <a:gd name="connsiteX8" fmla="*/ 392033 w 3136261"/>
                <a:gd name="connsiteY8" fmla="*/ 784114 h 78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261" h="784113">
                  <a:moveTo>
                    <a:pt x="392033" y="784114"/>
                  </a:moveTo>
                  <a:lnTo>
                    <a:pt x="2744229" y="784114"/>
                  </a:lnTo>
                  <a:cubicBezTo>
                    <a:pt x="2959847" y="784114"/>
                    <a:pt x="3136262" y="607688"/>
                    <a:pt x="3136262" y="392057"/>
                  </a:cubicBezTo>
                  <a:lnTo>
                    <a:pt x="3136262" y="392057"/>
                  </a:lnTo>
                  <a:cubicBezTo>
                    <a:pt x="3136262" y="176426"/>
                    <a:pt x="2959847" y="0"/>
                    <a:pt x="2744229" y="0"/>
                  </a:cubicBezTo>
                  <a:lnTo>
                    <a:pt x="392033" y="0"/>
                  </a:lnTo>
                  <a:cubicBezTo>
                    <a:pt x="176415" y="0"/>
                    <a:pt x="0" y="176426"/>
                    <a:pt x="0" y="392057"/>
                  </a:cubicBezTo>
                  <a:lnTo>
                    <a:pt x="0" y="392057"/>
                  </a:lnTo>
                  <a:cubicBezTo>
                    <a:pt x="0" y="607688"/>
                    <a:pt x="176415" y="784114"/>
                    <a:pt x="392033" y="784114"/>
                  </a:cubicBezTo>
                  <a:close/>
                </a:path>
              </a:pathLst>
            </a:custGeom>
            <a:grpFill/>
            <a:ln w="271463" cap="flat">
              <a:noFill/>
              <a:prstDash val="solid"/>
              <a:miter/>
            </a:ln>
          </p:spPr>
          <p:txBody>
            <a:bodyPr rtlCol="0" anchor="ctr"/>
            <a:lstStyle/>
            <a:p>
              <a:endParaRPr lang="en-ID" baseline="-25000"/>
            </a:p>
          </p:txBody>
        </p:sp>
        <p:sp>
          <p:nvSpPr>
            <p:cNvPr id="44" name="Picture Placeholder 5">
              <a:extLst>
                <a:ext uri="{FF2B5EF4-FFF2-40B4-BE49-F238E27FC236}">
                  <a16:creationId xmlns:a16="http://schemas.microsoft.com/office/drawing/2014/main" id="{8463454A-0254-48E9-A67D-9FC609DCD8F1}"/>
                </a:ext>
              </a:extLst>
            </p:cNvPr>
            <p:cNvSpPr/>
            <p:nvPr/>
          </p:nvSpPr>
          <p:spPr>
            <a:xfrm>
              <a:off x="1172551" y="2713943"/>
              <a:ext cx="5880490" cy="5488794"/>
            </a:xfrm>
            <a:custGeom>
              <a:avLst/>
              <a:gdLst>
                <a:gd name="connsiteX0" fmla="*/ 2940245 w 5880490"/>
                <a:gd name="connsiteY0" fmla="*/ 0 h 5488794"/>
                <a:gd name="connsiteX1" fmla="*/ 0 w 5880490"/>
                <a:gd name="connsiteY1" fmla="*/ 2940426 h 5488794"/>
                <a:gd name="connsiteX2" fmla="*/ 1477964 w 5880490"/>
                <a:gd name="connsiteY2" fmla="*/ 5488795 h 5488794"/>
                <a:gd name="connsiteX3" fmla="*/ 4402527 w 5880490"/>
                <a:gd name="connsiteY3" fmla="*/ 5488795 h 5488794"/>
                <a:gd name="connsiteX4" fmla="*/ 5880491 w 5880490"/>
                <a:gd name="connsiteY4" fmla="*/ 2940426 h 5488794"/>
                <a:gd name="connsiteX5" fmla="*/ 2940245 w 5880490"/>
                <a:gd name="connsiteY5" fmla="*/ 0 h 548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0490" h="5488794">
                  <a:moveTo>
                    <a:pt x="2940245" y="0"/>
                  </a:moveTo>
                  <a:cubicBezTo>
                    <a:pt x="1317230" y="0"/>
                    <a:pt x="0" y="1317311"/>
                    <a:pt x="0" y="2940426"/>
                  </a:cubicBezTo>
                  <a:cubicBezTo>
                    <a:pt x="0" y="4438083"/>
                    <a:pt x="1042807" y="5237878"/>
                    <a:pt x="1477964" y="5488795"/>
                  </a:cubicBezTo>
                  <a:lnTo>
                    <a:pt x="4402527" y="5488795"/>
                  </a:lnTo>
                  <a:cubicBezTo>
                    <a:pt x="4837684" y="5237878"/>
                    <a:pt x="5880491" y="4438083"/>
                    <a:pt x="5880491" y="2940426"/>
                  </a:cubicBezTo>
                  <a:cubicBezTo>
                    <a:pt x="5880491" y="1317311"/>
                    <a:pt x="4563261" y="0"/>
                    <a:pt x="2940245" y="0"/>
                  </a:cubicBezTo>
                  <a:close/>
                </a:path>
              </a:pathLst>
            </a:custGeom>
            <a:grpFill/>
            <a:ln w="271463" cap="flat">
              <a:noFill/>
              <a:prstDash val="solid"/>
              <a:miter/>
            </a:ln>
          </p:spPr>
          <p:txBody>
            <a:bodyPr rtlCol="0" anchor="ctr"/>
            <a:lstStyle/>
            <a:p>
              <a:endParaRPr lang="en-ID" baseline="-25000"/>
            </a:p>
          </p:txBody>
        </p:sp>
      </p:grpSp>
      <p:sp>
        <p:nvSpPr>
          <p:cNvPr id="45" name="Oval 44">
            <a:extLst>
              <a:ext uri="{FF2B5EF4-FFF2-40B4-BE49-F238E27FC236}">
                <a16:creationId xmlns:a16="http://schemas.microsoft.com/office/drawing/2014/main" id="{5A5AAB87-5F66-4FD8-B94C-12DE1F5B3202}"/>
              </a:ext>
            </a:extLst>
          </p:cNvPr>
          <p:cNvSpPr/>
          <p:nvPr/>
        </p:nvSpPr>
        <p:spPr>
          <a:xfrm>
            <a:off x="11175084" y="6679389"/>
            <a:ext cx="818632" cy="818630"/>
          </a:xfrm>
          <a:prstGeom prst="ellipse">
            <a:avLst/>
          </a:prstGeom>
          <a:gradFill>
            <a:gsLst>
              <a:gs pos="28000">
                <a:schemeClr val="accent3"/>
              </a:gs>
              <a:gs pos="100000">
                <a:schemeClr val="accent3">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TextBox 45">
            <a:extLst>
              <a:ext uri="{FF2B5EF4-FFF2-40B4-BE49-F238E27FC236}">
                <a16:creationId xmlns:a16="http://schemas.microsoft.com/office/drawing/2014/main" id="{7DF5448B-CA54-4585-AB69-3D87E1E28AB4}"/>
              </a:ext>
            </a:extLst>
          </p:cNvPr>
          <p:cNvSpPr txBox="1"/>
          <p:nvPr/>
        </p:nvSpPr>
        <p:spPr>
          <a:xfrm>
            <a:off x="12168567" y="6730956"/>
            <a:ext cx="6173895" cy="379078"/>
          </a:xfrm>
          <a:prstGeom prst="rect">
            <a:avLst/>
          </a:prstGeom>
          <a:noFill/>
        </p:spPr>
        <p:txBody>
          <a:bodyPr wrap="square" rtlCol="0">
            <a:spAutoFit/>
          </a:bodyPr>
          <a:lstStyle/>
          <a:p>
            <a:pPr>
              <a:lnSpc>
                <a:spcPct val="130000"/>
              </a:lnSpc>
            </a:pPr>
            <a:r>
              <a:rPr lang="en-US" sz="1600" dirty="0">
                <a:solidFill>
                  <a:schemeClr val="tx1">
                    <a:lumMod val="60000"/>
                    <a:lumOff val="40000"/>
                  </a:schemeClr>
                </a:solidFill>
                <a:latin typeface="Rubik" pitchFamily="2" charset="-79"/>
                <a:ea typeface="Inter" panose="020B0502030000000004" pitchFamily="34" charset="0"/>
                <a:cs typeface="Rubik" pitchFamily="2" charset="-79"/>
              </a:rPr>
              <a:t>Giving authenticate information.</a:t>
            </a:r>
          </a:p>
        </p:txBody>
      </p:sp>
      <p:sp>
        <p:nvSpPr>
          <p:cNvPr id="47" name="Graphic 8">
            <a:extLst>
              <a:ext uri="{FF2B5EF4-FFF2-40B4-BE49-F238E27FC236}">
                <a16:creationId xmlns:a16="http://schemas.microsoft.com/office/drawing/2014/main" id="{67B42675-903F-4B1F-AB3B-599F1EA5D27D}"/>
              </a:ext>
            </a:extLst>
          </p:cNvPr>
          <p:cNvSpPr/>
          <p:nvPr/>
        </p:nvSpPr>
        <p:spPr>
          <a:xfrm>
            <a:off x="11428038" y="6914968"/>
            <a:ext cx="312725" cy="347472"/>
          </a:xfrm>
          <a:custGeom>
            <a:avLst/>
            <a:gdLst>
              <a:gd name="connsiteX0" fmla="*/ 152400 w 171450"/>
              <a:gd name="connsiteY0" fmla="*/ 19050 h 190500"/>
              <a:gd name="connsiteX1" fmla="*/ 112586 w 171450"/>
              <a:gd name="connsiteY1" fmla="*/ 19050 h 190500"/>
              <a:gd name="connsiteX2" fmla="*/ 85725 w 171450"/>
              <a:gd name="connsiteY2" fmla="*/ 0 h 190500"/>
              <a:gd name="connsiteX3" fmla="*/ 58865 w 171450"/>
              <a:gd name="connsiteY3" fmla="*/ 19050 h 190500"/>
              <a:gd name="connsiteX4" fmla="*/ 19050 w 171450"/>
              <a:gd name="connsiteY4" fmla="*/ 19050 h 190500"/>
              <a:gd name="connsiteX5" fmla="*/ 0 w 171450"/>
              <a:gd name="connsiteY5" fmla="*/ 38100 h 190500"/>
              <a:gd name="connsiteX6" fmla="*/ 0 w 171450"/>
              <a:gd name="connsiteY6" fmla="*/ 171450 h 190500"/>
              <a:gd name="connsiteX7" fmla="*/ 19050 w 171450"/>
              <a:gd name="connsiteY7" fmla="*/ 190500 h 190500"/>
              <a:gd name="connsiteX8" fmla="*/ 152400 w 171450"/>
              <a:gd name="connsiteY8" fmla="*/ 190500 h 190500"/>
              <a:gd name="connsiteX9" fmla="*/ 171450 w 171450"/>
              <a:gd name="connsiteY9" fmla="*/ 171450 h 190500"/>
              <a:gd name="connsiteX10" fmla="*/ 171450 w 171450"/>
              <a:gd name="connsiteY10" fmla="*/ 38100 h 190500"/>
              <a:gd name="connsiteX11" fmla="*/ 152400 w 171450"/>
              <a:gd name="connsiteY11" fmla="*/ 19050 h 190500"/>
              <a:gd name="connsiteX12" fmla="*/ 85725 w 171450"/>
              <a:gd name="connsiteY12" fmla="*/ 19050 h 190500"/>
              <a:gd name="connsiteX13" fmla="*/ 95250 w 171450"/>
              <a:gd name="connsiteY13" fmla="*/ 28575 h 190500"/>
              <a:gd name="connsiteX14" fmla="*/ 85725 w 171450"/>
              <a:gd name="connsiteY14" fmla="*/ 38100 h 190500"/>
              <a:gd name="connsiteX15" fmla="*/ 76200 w 171450"/>
              <a:gd name="connsiteY15" fmla="*/ 28575 h 190500"/>
              <a:gd name="connsiteX16" fmla="*/ 85725 w 171450"/>
              <a:gd name="connsiteY16" fmla="*/ 19050 h 190500"/>
              <a:gd name="connsiteX17" fmla="*/ 59912 w 171450"/>
              <a:gd name="connsiteY17" fmla="*/ 145637 h 190500"/>
              <a:gd name="connsiteX18" fmla="*/ 35243 w 171450"/>
              <a:gd name="connsiteY18" fmla="*/ 120968 h 190500"/>
              <a:gd name="connsiteX19" fmla="*/ 35243 w 171450"/>
              <a:gd name="connsiteY19" fmla="*/ 107537 h 190500"/>
              <a:gd name="connsiteX20" fmla="*/ 48673 w 171450"/>
              <a:gd name="connsiteY20" fmla="*/ 107537 h 190500"/>
              <a:gd name="connsiteX21" fmla="*/ 66675 w 171450"/>
              <a:gd name="connsiteY21" fmla="*/ 125444 h 190500"/>
              <a:gd name="connsiteX22" fmla="*/ 122682 w 171450"/>
              <a:gd name="connsiteY22" fmla="*/ 69437 h 190500"/>
              <a:gd name="connsiteX23" fmla="*/ 136112 w 171450"/>
              <a:gd name="connsiteY23" fmla="*/ 69437 h 190500"/>
              <a:gd name="connsiteX24" fmla="*/ 136112 w 171450"/>
              <a:gd name="connsiteY24" fmla="*/ 82868 h 190500"/>
              <a:gd name="connsiteX25" fmla="*/ 73343 w 171450"/>
              <a:gd name="connsiteY25" fmla="*/ 145637 h 190500"/>
              <a:gd name="connsiteX26" fmla="*/ 59912 w 171450"/>
              <a:gd name="connsiteY26" fmla="*/ 14563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1450" h="190500">
                <a:moveTo>
                  <a:pt x="152400" y="19050"/>
                </a:moveTo>
                <a:lnTo>
                  <a:pt x="112586" y="19050"/>
                </a:lnTo>
                <a:cubicBezTo>
                  <a:pt x="108585" y="8001"/>
                  <a:pt x="98108" y="0"/>
                  <a:pt x="85725" y="0"/>
                </a:cubicBezTo>
                <a:cubicBezTo>
                  <a:pt x="73343" y="0"/>
                  <a:pt x="62865" y="8001"/>
                  <a:pt x="58865" y="19050"/>
                </a:cubicBezTo>
                <a:lnTo>
                  <a:pt x="19050" y="19050"/>
                </a:lnTo>
                <a:cubicBezTo>
                  <a:pt x="8573" y="19050"/>
                  <a:pt x="0" y="27623"/>
                  <a:pt x="0" y="38100"/>
                </a:cubicBezTo>
                <a:lnTo>
                  <a:pt x="0" y="171450"/>
                </a:lnTo>
                <a:cubicBezTo>
                  <a:pt x="0" y="181928"/>
                  <a:pt x="8573" y="190500"/>
                  <a:pt x="19050" y="190500"/>
                </a:cubicBezTo>
                <a:lnTo>
                  <a:pt x="152400" y="190500"/>
                </a:lnTo>
                <a:cubicBezTo>
                  <a:pt x="162878" y="190500"/>
                  <a:pt x="171450" y="181928"/>
                  <a:pt x="171450" y="171450"/>
                </a:cubicBezTo>
                <a:lnTo>
                  <a:pt x="171450" y="38100"/>
                </a:lnTo>
                <a:cubicBezTo>
                  <a:pt x="171450" y="27623"/>
                  <a:pt x="162878" y="19050"/>
                  <a:pt x="152400" y="19050"/>
                </a:cubicBezTo>
                <a:close/>
                <a:moveTo>
                  <a:pt x="85725" y="19050"/>
                </a:moveTo>
                <a:cubicBezTo>
                  <a:pt x="90964" y="19050"/>
                  <a:pt x="95250" y="23336"/>
                  <a:pt x="95250" y="28575"/>
                </a:cubicBezTo>
                <a:cubicBezTo>
                  <a:pt x="95250" y="33814"/>
                  <a:pt x="90964" y="38100"/>
                  <a:pt x="85725" y="38100"/>
                </a:cubicBezTo>
                <a:cubicBezTo>
                  <a:pt x="80486" y="38100"/>
                  <a:pt x="76200" y="33814"/>
                  <a:pt x="76200" y="28575"/>
                </a:cubicBezTo>
                <a:cubicBezTo>
                  <a:pt x="76200" y="23336"/>
                  <a:pt x="80486" y="19050"/>
                  <a:pt x="85725" y="19050"/>
                </a:cubicBezTo>
                <a:close/>
                <a:moveTo>
                  <a:pt x="59912" y="145637"/>
                </a:moveTo>
                <a:lnTo>
                  <a:pt x="35243" y="120968"/>
                </a:lnTo>
                <a:cubicBezTo>
                  <a:pt x="31528" y="117253"/>
                  <a:pt x="31528" y="111252"/>
                  <a:pt x="35243" y="107537"/>
                </a:cubicBezTo>
                <a:cubicBezTo>
                  <a:pt x="38957" y="103823"/>
                  <a:pt x="44958" y="103823"/>
                  <a:pt x="48673" y="107537"/>
                </a:cubicBezTo>
                <a:lnTo>
                  <a:pt x="66675" y="125444"/>
                </a:lnTo>
                <a:lnTo>
                  <a:pt x="122682" y="69437"/>
                </a:lnTo>
                <a:cubicBezTo>
                  <a:pt x="126397" y="65723"/>
                  <a:pt x="132398" y="65723"/>
                  <a:pt x="136112" y="69437"/>
                </a:cubicBezTo>
                <a:cubicBezTo>
                  <a:pt x="139827" y="73152"/>
                  <a:pt x="139827" y="79153"/>
                  <a:pt x="136112" y="82868"/>
                </a:cubicBezTo>
                <a:lnTo>
                  <a:pt x="73343" y="145637"/>
                </a:lnTo>
                <a:cubicBezTo>
                  <a:pt x="69723" y="149352"/>
                  <a:pt x="63627" y="149352"/>
                  <a:pt x="59912" y="145637"/>
                </a:cubicBezTo>
                <a:close/>
              </a:path>
            </a:pathLst>
          </a:custGeom>
          <a:solidFill>
            <a:schemeClr val="bg1"/>
          </a:solidFill>
          <a:ln w="9525"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ECEF6259-3DC1-4333-9204-5147C7473B99}"/>
              </a:ext>
            </a:extLst>
          </p:cNvPr>
          <p:cNvSpPr/>
          <p:nvPr/>
        </p:nvSpPr>
        <p:spPr>
          <a:xfrm>
            <a:off x="16901244" y="3252873"/>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1" name="Freeform: Shape 50">
            <a:extLst>
              <a:ext uri="{FF2B5EF4-FFF2-40B4-BE49-F238E27FC236}">
                <a16:creationId xmlns:a16="http://schemas.microsoft.com/office/drawing/2014/main" id="{F591F3D7-83D3-4079-923E-89C409AD15D8}"/>
              </a:ext>
            </a:extLst>
          </p:cNvPr>
          <p:cNvSpPr/>
          <p:nvPr/>
        </p:nvSpPr>
        <p:spPr>
          <a:xfrm>
            <a:off x="7314454" y="314274"/>
            <a:ext cx="415356" cy="41535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2" name="Freeform: Shape 51">
            <a:extLst>
              <a:ext uri="{FF2B5EF4-FFF2-40B4-BE49-F238E27FC236}">
                <a16:creationId xmlns:a16="http://schemas.microsoft.com/office/drawing/2014/main" id="{9BCD4AF0-7B27-4140-8ED8-63C319030A24}"/>
              </a:ext>
            </a:extLst>
          </p:cNvPr>
          <p:cNvSpPr/>
          <p:nvPr/>
        </p:nvSpPr>
        <p:spPr>
          <a:xfrm>
            <a:off x="14934454" y="1268239"/>
            <a:ext cx="415356" cy="41535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3" name="Freeform: Shape 52">
            <a:extLst>
              <a:ext uri="{FF2B5EF4-FFF2-40B4-BE49-F238E27FC236}">
                <a16:creationId xmlns:a16="http://schemas.microsoft.com/office/drawing/2014/main" id="{77FCF5D3-E1CA-4DB3-AE30-B9B1ECCA51F6}"/>
              </a:ext>
            </a:extLst>
          </p:cNvPr>
          <p:cNvSpPr/>
          <p:nvPr/>
        </p:nvSpPr>
        <p:spPr>
          <a:xfrm>
            <a:off x="1356679" y="85343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7" name="Freeform: Shape 56">
            <a:extLst>
              <a:ext uri="{FF2B5EF4-FFF2-40B4-BE49-F238E27FC236}">
                <a16:creationId xmlns:a16="http://schemas.microsoft.com/office/drawing/2014/main" id="{C92B0B33-70BF-4FC8-946B-39763D3858B8}"/>
              </a:ext>
            </a:extLst>
          </p:cNvPr>
          <p:cNvSpPr/>
          <p:nvPr/>
        </p:nvSpPr>
        <p:spPr>
          <a:xfrm flipV="1">
            <a:off x="0" y="929510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5" name="Picture Placeholder 4">
            <a:extLst>
              <a:ext uri="{FF2B5EF4-FFF2-40B4-BE49-F238E27FC236}">
                <a16:creationId xmlns:a16="http://schemas.microsoft.com/office/drawing/2014/main" id="{A387DBA7-6EE1-418E-AB1C-38E1415C779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481" r="10481"/>
          <a:stretch>
            <a:fillRect/>
          </a:stretch>
        </p:blipFill>
        <p:spPr/>
      </p:pic>
      <p:pic>
        <p:nvPicPr>
          <p:cNvPr id="3" name="Picture 2">
            <a:extLst>
              <a:ext uri="{FF2B5EF4-FFF2-40B4-BE49-F238E27FC236}">
                <a16:creationId xmlns:a16="http://schemas.microsoft.com/office/drawing/2014/main" id="{6F83DB14-CE3A-4D06-A0DC-6800003720BD}"/>
              </a:ext>
            </a:extLst>
          </p:cNvPr>
          <p:cNvPicPr>
            <a:picLocks noChangeAspect="1"/>
          </p:cNvPicPr>
          <p:nvPr/>
        </p:nvPicPr>
        <p:blipFill rotWithShape="1">
          <a:blip r:embed="rId4"/>
          <a:srcRect b="452"/>
          <a:stretch/>
        </p:blipFill>
        <p:spPr>
          <a:xfrm>
            <a:off x="638593" y="2036431"/>
            <a:ext cx="10127175" cy="5892987"/>
          </a:xfrm>
          <a:prstGeom prst="rect">
            <a:avLst/>
          </a:prstGeom>
        </p:spPr>
      </p:pic>
    </p:spTree>
    <p:extLst>
      <p:ext uri="{BB962C8B-B14F-4D97-AF65-F5344CB8AC3E}">
        <p14:creationId xmlns:p14="http://schemas.microsoft.com/office/powerpoint/2010/main" val="278808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2FCF760-C24B-484B-BF58-0B51DD615F40}"/>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Freeform: Shape 34">
            <a:extLst>
              <a:ext uri="{FF2B5EF4-FFF2-40B4-BE49-F238E27FC236}">
                <a16:creationId xmlns:a16="http://schemas.microsoft.com/office/drawing/2014/main" id="{C26B6EB2-607C-4039-B66D-5FC0F3FF65EF}"/>
              </a:ext>
            </a:extLst>
          </p:cNvPr>
          <p:cNvSpPr/>
          <p:nvPr/>
        </p:nvSpPr>
        <p:spPr>
          <a:xfrm>
            <a:off x="17108293" y="8291612"/>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F9260DF6-1E63-4493-800C-BA4488B9D857}"/>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Rectangle 3">
            <a:extLst>
              <a:ext uri="{FF2B5EF4-FFF2-40B4-BE49-F238E27FC236}">
                <a16:creationId xmlns:a16="http://schemas.microsoft.com/office/drawing/2014/main" id="{8D1E66CD-3AF1-43E9-AF20-F2732975EBD2}"/>
              </a:ext>
            </a:extLst>
          </p:cNvPr>
          <p:cNvSpPr/>
          <p:nvPr/>
        </p:nvSpPr>
        <p:spPr>
          <a:xfrm>
            <a:off x="0" y="1313495"/>
            <a:ext cx="18287999" cy="617477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20" name="TextBox 19">
            <a:extLst>
              <a:ext uri="{FF2B5EF4-FFF2-40B4-BE49-F238E27FC236}">
                <a16:creationId xmlns:a16="http://schemas.microsoft.com/office/drawing/2014/main" id="{A55013C0-3D72-4070-8203-126848AF1C15}"/>
              </a:ext>
            </a:extLst>
          </p:cNvPr>
          <p:cNvSpPr txBox="1"/>
          <p:nvPr/>
        </p:nvSpPr>
        <p:spPr>
          <a:xfrm>
            <a:off x="914400" y="2516804"/>
            <a:ext cx="5977919" cy="1754326"/>
          </a:xfrm>
          <a:prstGeom prst="rect">
            <a:avLst/>
          </a:prstGeom>
          <a:noFill/>
        </p:spPr>
        <p:txBody>
          <a:bodyPr wrap="none" rtlCol="0">
            <a:spAutoFit/>
          </a:bodyPr>
          <a:lstStyle/>
          <a:p>
            <a:r>
              <a:rPr lang="en-US" sz="5400" dirty="0">
                <a:solidFill>
                  <a:schemeClr val="bg1"/>
                </a:solidFill>
                <a:latin typeface="Rubik SemiBold" pitchFamily="2" charset="-79"/>
                <a:ea typeface="Inter SemiBold" panose="020B0502030000000004" pitchFamily="34" charset="0"/>
                <a:cs typeface="Rubik SemiBold" pitchFamily="2" charset="-79"/>
              </a:rPr>
              <a:t>We Consistent</a:t>
            </a:r>
          </a:p>
          <a:p>
            <a:r>
              <a:rPr lang="en-US" sz="5400" dirty="0">
                <a:solidFill>
                  <a:schemeClr val="bg1"/>
                </a:solidFill>
                <a:latin typeface="Rubik SemiBold" pitchFamily="2" charset="-79"/>
                <a:ea typeface="Inter SemiBold" panose="020B0502030000000004" pitchFamily="34" charset="0"/>
                <a:cs typeface="Rubik SemiBold" pitchFamily="2" charset="-79"/>
              </a:rPr>
              <a:t>With Our Mission.</a:t>
            </a:r>
          </a:p>
        </p:txBody>
      </p:sp>
      <p:sp>
        <p:nvSpPr>
          <p:cNvPr id="21" name="TextBox 20">
            <a:extLst>
              <a:ext uri="{FF2B5EF4-FFF2-40B4-BE49-F238E27FC236}">
                <a16:creationId xmlns:a16="http://schemas.microsoft.com/office/drawing/2014/main" id="{9FBDDABE-6FD9-4BAC-AE3F-D13B8FF1861B}"/>
              </a:ext>
            </a:extLst>
          </p:cNvPr>
          <p:cNvSpPr txBox="1"/>
          <p:nvPr/>
        </p:nvSpPr>
        <p:spPr>
          <a:xfrm>
            <a:off x="991592" y="4347083"/>
            <a:ext cx="8360225" cy="2060564"/>
          </a:xfrm>
          <a:prstGeom prst="rect">
            <a:avLst/>
          </a:prstGeom>
          <a:noFill/>
        </p:spPr>
        <p:txBody>
          <a:bodyPr wrap="square" rtlCol="0">
            <a:spAutoFit/>
          </a:bodyPr>
          <a:lstStyle/>
          <a:p>
            <a:pPr>
              <a:lnSpc>
                <a:spcPct val="130000"/>
              </a:lnSpc>
            </a:pPr>
            <a:r>
              <a:rPr lang="en-US" sz="2000" dirty="0">
                <a:solidFill>
                  <a:schemeClr val="bg1"/>
                </a:solidFill>
                <a:cs typeface="Rubik SemiBold" pitchFamily="2" charset="-79"/>
              </a:rPr>
              <a:t>We aim to provide a platform for various committees to post their announcements, wherein students can login to get information about various events such as hackathons and participate in them. Help students to easily access committee’s contents, leading to less efforts and more publishment of required information.</a:t>
            </a:r>
          </a:p>
        </p:txBody>
      </p:sp>
      <p:sp>
        <p:nvSpPr>
          <p:cNvPr id="47" name="Rectangle: Rounded Corners 46">
            <a:extLst>
              <a:ext uri="{FF2B5EF4-FFF2-40B4-BE49-F238E27FC236}">
                <a16:creationId xmlns:a16="http://schemas.microsoft.com/office/drawing/2014/main" id="{3D152CD9-4A30-4FD8-B66D-8BC99C9EC91B}"/>
              </a:ext>
            </a:extLst>
          </p:cNvPr>
          <p:cNvSpPr/>
          <p:nvPr/>
        </p:nvSpPr>
        <p:spPr>
          <a:xfrm>
            <a:off x="929248" y="6829464"/>
            <a:ext cx="4970238" cy="2554304"/>
          </a:xfrm>
          <a:prstGeom prst="roundRect">
            <a:avLst>
              <a:gd name="adj" fmla="val 6822"/>
            </a:avLst>
          </a:prstGeom>
          <a:gradFill>
            <a:gsLst>
              <a:gs pos="100000">
                <a:schemeClr val="accent2">
                  <a:lumMod val="20000"/>
                  <a:lumOff val="80000"/>
                </a:schemeClr>
              </a:gs>
              <a:gs pos="4100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Top Corners Rounded 42">
            <a:extLst>
              <a:ext uri="{FF2B5EF4-FFF2-40B4-BE49-F238E27FC236}">
                <a16:creationId xmlns:a16="http://schemas.microsoft.com/office/drawing/2014/main" id="{D887EC1A-788E-46F4-BDB5-4D04AE2E39AD}"/>
              </a:ext>
            </a:extLst>
          </p:cNvPr>
          <p:cNvSpPr/>
          <p:nvPr/>
        </p:nvSpPr>
        <p:spPr>
          <a:xfrm>
            <a:off x="1608427" y="6833535"/>
            <a:ext cx="3611880" cy="141300"/>
          </a:xfrm>
          <a:prstGeom prst="round2Same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51064A76-BAA7-459F-B3CC-695F184E6633}"/>
              </a:ext>
            </a:extLst>
          </p:cNvPr>
          <p:cNvSpPr/>
          <p:nvPr/>
        </p:nvSpPr>
        <p:spPr>
          <a:xfrm>
            <a:off x="3005051" y="6451021"/>
            <a:ext cx="818632" cy="818630"/>
          </a:xfrm>
          <a:prstGeom prst="ellipse">
            <a:avLst/>
          </a:prstGeom>
          <a:solidFill>
            <a:schemeClr val="accent2"/>
          </a:solidFill>
          <a:ln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Rubik SemiBold" pitchFamily="2" charset="-79"/>
                <a:cs typeface="Rubik SemiBold" pitchFamily="2" charset="-79"/>
              </a:rPr>
              <a:t>1</a:t>
            </a:r>
          </a:p>
        </p:txBody>
      </p:sp>
      <p:sp>
        <p:nvSpPr>
          <p:cNvPr id="25" name="TextBox 24">
            <a:extLst>
              <a:ext uri="{FF2B5EF4-FFF2-40B4-BE49-F238E27FC236}">
                <a16:creationId xmlns:a16="http://schemas.microsoft.com/office/drawing/2014/main" id="{1760CD30-CD1C-4A4B-BA86-A63CCE540690}"/>
              </a:ext>
            </a:extLst>
          </p:cNvPr>
          <p:cNvSpPr txBox="1"/>
          <p:nvPr/>
        </p:nvSpPr>
        <p:spPr>
          <a:xfrm>
            <a:off x="1608428" y="7572894"/>
            <a:ext cx="3611880" cy="1154355"/>
          </a:xfrm>
          <a:prstGeom prst="rect">
            <a:avLst/>
          </a:prstGeom>
          <a:noFill/>
        </p:spPr>
        <p:txBody>
          <a:bodyPr wrap="square" rtlCol="0">
            <a:spAutoFit/>
          </a:bodyPr>
          <a:lstStyle/>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ASK</a:t>
            </a:r>
          </a:p>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DOUBTS</a:t>
            </a:r>
          </a:p>
        </p:txBody>
      </p:sp>
      <p:sp>
        <p:nvSpPr>
          <p:cNvPr id="49" name="Rectangle: Rounded Corners 48">
            <a:extLst>
              <a:ext uri="{FF2B5EF4-FFF2-40B4-BE49-F238E27FC236}">
                <a16:creationId xmlns:a16="http://schemas.microsoft.com/office/drawing/2014/main" id="{E7F0B796-9195-42F6-B2D7-2E2079F8C14F}"/>
              </a:ext>
            </a:extLst>
          </p:cNvPr>
          <p:cNvSpPr/>
          <p:nvPr/>
        </p:nvSpPr>
        <p:spPr>
          <a:xfrm>
            <a:off x="6658881" y="6829464"/>
            <a:ext cx="4970238" cy="2554304"/>
          </a:xfrm>
          <a:prstGeom prst="roundRect">
            <a:avLst>
              <a:gd name="adj" fmla="val 6822"/>
            </a:avLst>
          </a:prstGeom>
          <a:gradFill>
            <a:gsLst>
              <a:gs pos="100000">
                <a:schemeClr val="accent3">
                  <a:lumMod val="20000"/>
                  <a:lumOff val="80000"/>
                </a:schemeClr>
              </a:gs>
              <a:gs pos="4100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Rectangle: Top Corners Rounded 43">
            <a:extLst>
              <a:ext uri="{FF2B5EF4-FFF2-40B4-BE49-F238E27FC236}">
                <a16:creationId xmlns:a16="http://schemas.microsoft.com/office/drawing/2014/main" id="{D25B5D9D-D59C-44BB-B67C-E58251888AF4}"/>
              </a:ext>
            </a:extLst>
          </p:cNvPr>
          <p:cNvSpPr/>
          <p:nvPr/>
        </p:nvSpPr>
        <p:spPr>
          <a:xfrm>
            <a:off x="7338060" y="6833535"/>
            <a:ext cx="3611880" cy="141300"/>
          </a:xfrm>
          <a:prstGeom prst="round2Same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2793DA3B-8D3E-4485-89AA-AAFDCAF38D8C}"/>
              </a:ext>
            </a:extLst>
          </p:cNvPr>
          <p:cNvSpPr/>
          <p:nvPr/>
        </p:nvSpPr>
        <p:spPr>
          <a:xfrm>
            <a:off x="8734684" y="6451021"/>
            <a:ext cx="818632" cy="818630"/>
          </a:xfrm>
          <a:prstGeom prst="ellipse">
            <a:avLst/>
          </a:prstGeom>
          <a:solidFill>
            <a:schemeClr val="accent3"/>
          </a:solidFill>
          <a:ln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Rubik SemiBold" pitchFamily="2" charset="-79"/>
                <a:cs typeface="Rubik SemiBold" pitchFamily="2" charset="-79"/>
              </a:rPr>
              <a:t>2</a:t>
            </a:r>
          </a:p>
        </p:txBody>
      </p:sp>
      <p:sp>
        <p:nvSpPr>
          <p:cNvPr id="51" name="Rectangle: Rounded Corners 50">
            <a:extLst>
              <a:ext uri="{FF2B5EF4-FFF2-40B4-BE49-F238E27FC236}">
                <a16:creationId xmlns:a16="http://schemas.microsoft.com/office/drawing/2014/main" id="{A6777159-4865-4288-8900-C19C1F308C51}"/>
              </a:ext>
            </a:extLst>
          </p:cNvPr>
          <p:cNvSpPr/>
          <p:nvPr/>
        </p:nvSpPr>
        <p:spPr>
          <a:xfrm>
            <a:off x="12403362" y="6829464"/>
            <a:ext cx="4970238" cy="2554304"/>
          </a:xfrm>
          <a:prstGeom prst="roundRect">
            <a:avLst>
              <a:gd name="adj" fmla="val 6822"/>
            </a:avLst>
          </a:prstGeom>
          <a:gradFill>
            <a:gsLst>
              <a:gs pos="100000">
                <a:schemeClr val="accent4">
                  <a:lumMod val="20000"/>
                  <a:lumOff val="80000"/>
                </a:schemeClr>
              </a:gs>
              <a:gs pos="4100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a:extLst>
              <a:ext uri="{FF2B5EF4-FFF2-40B4-BE49-F238E27FC236}">
                <a16:creationId xmlns:a16="http://schemas.microsoft.com/office/drawing/2014/main" id="{0FC194F1-DEDE-46FC-BF13-D207E77A48CB}"/>
              </a:ext>
            </a:extLst>
          </p:cNvPr>
          <p:cNvSpPr txBox="1"/>
          <p:nvPr/>
        </p:nvSpPr>
        <p:spPr>
          <a:xfrm>
            <a:off x="7338061" y="7572894"/>
            <a:ext cx="3611880" cy="1154355"/>
          </a:xfrm>
          <a:prstGeom prst="rect">
            <a:avLst/>
          </a:prstGeom>
          <a:noFill/>
        </p:spPr>
        <p:txBody>
          <a:bodyPr wrap="square" rtlCol="0">
            <a:spAutoFit/>
          </a:bodyPr>
          <a:lstStyle/>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UPLOAD </a:t>
            </a:r>
          </a:p>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POST</a:t>
            </a:r>
          </a:p>
        </p:txBody>
      </p:sp>
      <p:sp>
        <p:nvSpPr>
          <p:cNvPr id="45" name="Rectangle: Top Corners Rounded 44">
            <a:extLst>
              <a:ext uri="{FF2B5EF4-FFF2-40B4-BE49-F238E27FC236}">
                <a16:creationId xmlns:a16="http://schemas.microsoft.com/office/drawing/2014/main" id="{5B86E932-94BB-4F2B-A736-29B9E13CC99B}"/>
              </a:ext>
            </a:extLst>
          </p:cNvPr>
          <p:cNvSpPr/>
          <p:nvPr/>
        </p:nvSpPr>
        <p:spPr>
          <a:xfrm>
            <a:off x="13082541" y="6833535"/>
            <a:ext cx="3611880" cy="141300"/>
          </a:xfrm>
          <a:prstGeom prst="round2Same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AC7BDA3F-4E1A-457B-9D63-7E727FE0B1D7}"/>
              </a:ext>
            </a:extLst>
          </p:cNvPr>
          <p:cNvSpPr/>
          <p:nvPr/>
        </p:nvSpPr>
        <p:spPr>
          <a:xfrm>
            <a:off x="14479165" y="6451021"/>
            <a:ext cx="818632" cy="818630"/>
          </a:xfrm>
          <a:prstGeom prst="ellipse">
            <a:avLst/>
          </a:prstGeom>
          <a:solidFill>
            <a:schemeClr val="accent4"/>
          </a:solidFill>
          <a:ln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Rubik SemiBold" pitchFamily="2" charset="-79"/>
                <a:cs typeface="Rubik SemiBold" pitchFamily="2" charset="-79"/>
              </a:rPr>
              <a:t>3</a:t>
            </a:r>
          </a:p>
        </p:txBody>
      </p:sp>
      <p:sp>
        <p:nvSpPr>
          <p:cNvPr id="31" name="TextBox 30">
            <a:extLst>
              <a:ext uri="{FF2B5EF4-FFF2-40B4-BE49-F238E27FC236}">
                <a16:creationId xmlns:a16="http://schemas.microsoft.com/office/drawing/2014/main" id="{51328D22-D75F-4CF1-86D3-8E74CE993355}"/>
              </a:ext>
            </a:extLst>
          </p:cNvPr>
          <p:cNvSpPr txBox="1"/>
          <p:nvPr/>
        </p:nvSpPr>
        <p:spPr>
          <a:xfrm>
            <a:off x="13082542" y="7572894"/>
            <a:ext cx="3611880" cy="594202"/>
          </a:xfrm>
          <a:prstGeom prst="rect">
            <a:avLst/>
          </a:prstGeom>
          <a:noFill/>
        </p:spPr>
        <p:txBody>
          <a:bodyPr wrap="square" rtlCol="0">
            <a:spAutoFit/>
          </a:bodyPr>
          <a:lstStyle/>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CONFESS</a:t>
            </a:r>
          </a:p>
        </p:txBody>
      </p:sp>
      <p:sp>
        <p:nvSpPr>
          <p:cNvPr id="34" name="Freeform: Shape 33">
            <a:extLst>
              <a:ext uri="{FF2B5EF4-FFF2-40B4-BE49-F238E27FC236}">
                <a16:creationId xmlns:a16="http://schemas.microsoft.com/office/drawing/2014/main" id="{12589087-3555-4645-8627-E8285B10CDDA}"/>
              </a:ext>
            </a:extLst>
          </p:cNvPr>
          <p:cNvSpPr/>
          <p:nvPr/>
        </p:nvSpPr>
        <p:spPr>
          <a:xfrm>
            <a:off x="2303993" y="35798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6" name="Freeform: Shape 35">
            <a:extLst>
              <a:ext uri="{FF2B5EF4-FFF2-40B4-BE49-F238E27FC236}">
                <a16:creationId xmlns:a16="http://schemas.microsoft.com/office/drawing/2014/main" id="{57125BBE-7506-476F-8EF1-9E29DFDDDA53}"/>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9" name="Freeform: Shape 38">
            <a:extLst>
              <a:ext uri="{FF2B5EF4-FFF2-40B4-BE49-F238E27FC236}">
                <a16:creationId xmlns:a16="http://schemas.microsoft.com/office/drawing/2014/main" id="{152C2A5A-9534-4C31-82A1-DB0BC2ECF82B}"/>
              </a:ext>
            </a:extLst>
          </p:cNvPr>
          <p:cNvSpPr/>
          <p:nvPr/>
        </p:nvSpPr>
        <p:spPr>
          <a:xfrm>
            <a:off x="16014487" y="520868"/>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1" name="Freeform: Shape 40">
            <a:extLst>
              <a:ext uri="{FF2B5EF4-FFF2-40B4-BE49-F238E27FC236}">
                <a16:creationId xmlns:a16="http://schemas.microsoft.com/office/drawing/2014/main" id="{1E68DB0A-7F45-4ED9-BC0C-DDF932182DFC}"/>
              </a:ext>
            </a:extLst>
          </p:cNvPr>
          <p:cNvSpPr/>
          <p:nvPr/>
        </p:nvSpPr>
        <p:spPr>
          <a:xfrm>
            <a:off x="11188047" y="-202668"/>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3" name="Picture 2">
            <a:extLst>
              <a:ext uri="{FF2B5EF4-FFF2-40B4-BE49-F238E27FC236}">
                <a16:creationId xmlns:a16="http://schemas.microsoft.com/office/drawing/2014/main" id="{63FCD048-5237-46CD-9098-AE2572F9F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592" y="1846318"/>
            <a:ext cx="6617597" cy="2094082"/>
          </a:xfrm>
          <a:prstGeom prst="rect">
            <a:avLst/>
          </a:prstGeom>
        </p:spPr>
      </p:pic>
      <p:sp>
        <p:nvSpPr>
          <p:cNvPr id="42" name="Freeform: Shape 41">
            <a:extLst>
              <a:ext uri="{FF2B5EF4-FFF2-40B4-BE49-F238E27FC236}">
                <a16:creationId xmlns:a16="http://schemas.microsoft.com/office/drawing/2014/main" id="{B5099476-EECC-4EB7-9D56-D889B8F6A1EF}"/>
              </a:ext>
            </a:extLst>
          </p:cNvPr>
          <p:cNvSpPr/>
          <p:nvPr/>
        </p:nvSpPr>
        <p:spPr>
          <a:xfrm>
            <a:off x="279845" y="846834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49428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2FCF760-C24B-484B-BF58-0B51DD615F40}"/>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Freeform: Shape 34">
            <a:extLst>
              <a:ext uri="{FF2B5EF4-FFF2-40B4-BE49-F238E27FC236}">
                <a16:creationId xmlns:a16="http://schemas.microsoft.com/office/drawing/2014/main" id="{C26B6EB2-607C-4039-B66D-5FC0F3FF65EF}"/>
              </a:ext>
            </a:extLst>
          </p:cNvPr>
          <p:cNvSpPr/>
          <p:nvPr/>
        </p:nvSpPr>
        <p:spPr>
          <a:xfrm>
            <a:off x="17108293" y="8291612"/>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F9260DF6-1E63-4493-800C-BA4488B9D857}"/>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5" name="Picture Placeholder 4">
            <a:extLst>
              <a:ext uri="{FF2B5EF4-FFF2-40B4-BE49-F238E27FC236}">
                <a16:creationId xmlns:a16="http://schemas.microsoft.com/office/drawing/2014/main" id="{325A82D2-9DB8-48E6-BC57-BD1D8FA970F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0270" b="20270"/>
          <a:stretch>
            <a:fillRect/>
          </a:stretch>
        </p:blipFill>
        <p:spPr>
          <a:xfrm flipH="1">
            <a:off x="18895417" y="4115050"/>
            <a:ext cx="933311" cy="312159"/>
          </a:xfrm>
        </p:spPr>
      </p:pic>
      <p:sp>
        <p:nvSpPr>
          <p:cNvPr id="4" name="Rectangle 3">
            <a:extLst>
              <a:ext uri="{FF2B5EF4-FFF2-40B4-BE49-F238E27FC236}">
                <a16:creationId xmlns:a16="http://schemas.microsoft.com/office/drawing/2014/main" id="{8D1E66CD-3AF1-43E9-AF20-F2732975EBD2}"/>
              </a:ext>
            </a:extLst>
          </p:cNvPr>
          <p:cNvSpPr/>
          <p:nvPr/>
        </p:nvSpPr>
        <p:spPr>
          <a:xfrm>
            <a:off x="0" y="1313494"/>
            <a:ext cx="18287999" cy="617477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sp>
        <p:nvSpPr>
          <p:cNvPr id="20" name="TextBox 19">
            <a:extLst>
              <a:ext uri="{FF2B5EF4-FFF2-40B4-BE49-F238E27FC236}">
                <a16:creationId xmlns:a16="http://schemas.microsoft.com/office/drawing/2014/main" id="{A55013C0-3D72-4070-8203-126848AF1C15}"/>
              </a:ext>
            </a:extLst>
          </p:cNvPr>
          <p:cNvSpPr txBox="1"/>
          <p:nvPr/>
        </p:nvSpPr>
        <p:spPr>
          <a:xfrm>
            <a:off x="914400" y="2516804"/>
            <a:ext cx="5977919" cy="1754326"/>
          </a:xfrm>
          <a:prstGeom prst="rect">
            <a:avLst/>
          </a:prstGeom>
          <a:noFill/>
        </p:spPr>
        <p:txBody>
          <a:bodyPr wrap="none" rtlCol="0">
            <a:spAutoFit/>
          </a:bodyPr>
          <a:lstStyle/>
          <a:p>
            <a:r>
              <a:rPr lang="en-US" sz="5400">
                <a:solidFill>
                  <a:schemeClr val="bg1"/>
                </a:solidFill>
                <a:latin typeface="Rubik SemiBold" pitchFamily="2" charset="-79"/>
                <a:ea typeface="Inter SemiBold" panose="020B0502030000000004" pitchFamily="34" charset="0"/>
                <a:cs typeface="Rubik SemiBold" pitchFamily="2" charset="-79"/>
              </a:rPr>
              <a:t>We Consistent</a:t>
            </a:r>
          </a:p>
          <a:p>
            <a:r>
              <a:rPr lang="en-US" sz="5400">
                <a:solidFill>
                  <a:schemeClr val="bg1"/>
                </a:solidFill>
                <a:latin typeface="Rubik SemiBold" pitchFamily="2" charset="-79"/>
                <a:ea typeface="Inter SemiBold" panose="020B0502030000000004" pitchFamily="34" charset="0"/>
                <a:cs typeface="Rubik SemiBold" pitchFamily="2" charset="-79"/>
              </a:rPr>
              <a:t>With Our Mission.</a:t>
            </a:r>
          </a:p>
        </p:txBody>
      </p:sp>
      <p:sp>
        <p:nvSpPr>
          <p:cNvPr id="21" name="TextBox 20">
            <a:extLst>
              <a:ext uri="{FF2B5EF4-FFF2-40B4-BE49-F238E27FC236}">
                <a16:creationId xmlns:a16="http://schemas.microsoft.com/office/drawing/2014/main" id="{9FBDDABE-6FD9-4BAC-AE3F-D13B8FF1861B}"/>
              </a:ext>
            </a:extLst>
          </p:cNvPr>
          <p:cNvSpPr txBox="1"/>
          <p:nvPr/>
        </p:nvSpPr>
        <p:spPr>
          <a:xfrm>
            <a:off x="929248" y="4496491"/>
            <a:ext cx="8624068" cy="2060564"/>
          </a:xfrm>
          <a:prstGeom prst="rect">
            <a:avLst/>
          </a:prstGeom>
          <a:noFill/>
        </p:spPr>
        <p:txBody>
          <a:bodyPr wrap="square" rtlCol="0">
            <a:spAutoFit/>
          </a:bodyPr>
          <a:lstStyle/>
          <a:p>
            <a:pPr>
              <a:lnSpc>
                <a:spcPct val="130000"/>
              </a:lnSpc>
            </a:pPr>
            <a:r>
              <a:rPr lang="en-US" sz="2000" dirty="0">
                <a:solidFill>
                  <a:schemeClr val="bg1"/>
                </a:solidFill>
                <a:cs typeface="Rubik SemiBold" pitchFamily="2" charset="-79"/>
              </a:rPr>
              <a:t>We aim to provide a platform for various committees to post their announcements, wherein students can login to get information about various events such as hackathons and participate in them. Help students to easily access committee’s contents, leading to less efforts and more publishment of required information.</a:t>
            </a:r>
          </a:p>
        </p:txBody>
      </p:sp>
      <p:sp>
        <p:nvSpPr>
          <p:cNvPr id="47" name="Rectangle: Rounded Corners 46">
            <a:extLst>
              <a:ext uri="{FF2B5EF4-FFF2-40B4-BE49-F238E27FC236}">
                <a16:creationId xmlns:a16="http://schemas.microsoft.com/office/drawing/2014/main" id="{3D152CD9-4A30-4FD8-B66D-8BC99C9EC91B}"/>
              </a:ext>
            </a:extLst>
          </p:cNvPr>
          <p:cNvSpPr/>
          <p:nvPr/>
        </p:nvSpPr>
        <p:spPr>
          <a:xfrm>
            <a:off x="929248" y="6829464"/>
            <a:ext cx="4970238" cy="2554304"/>
          </a:xfrm>
          <a:prstGeom prst="roundRect">
            <a:avLst>
              <a:gd name="adj" fmla="val 6822"/>
            </a:avLst>
          </a:prstGeom>
          <a:gradFill>
            <a:gsLst>
              <a:gs pos="100000">
                <a:schemeClr val="accent2">
                  <a:lumMod val="20000"/>
                  <a:lumOff val="80000"/>
                </a:schemeClr>
              </a:gs>
              <a:gs pos="4100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Top Corners Rounded 42">
            <a:extLst>
              <a:ext uri="{FF2B5EF4-FFF2-40B4-BE49-F238E27FC236}">
                <a16:creationId xmlns:a16="http://schemas.microsoft.com/office/drawing/2014/main" id="{D887EC1A-788E-46F4-BDB5-4D04AE2E39AD}"/>
              </a:ext>
            </a:extLst>
          </p:cNvPr>
          <p:cNvSpPr/>
          <p:nvPr/>
        </p:nvSpPr>
        <p:spPr>
          <a:xfrm>
            <a:off x="1608427" y="6833535"/>
            <a:ext cx="3611880" cy="141300"/>
          </a:xfrm>
          <a:prstGeom prst="round2Same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51064A76-BAA7-459F-B3CC-695F184E6633}"/>
              </a:ext>
            </a:extLst>
          </p:cNvPr>
          <p:cNvSpPr/>
          <p:nvPr/>
        </p:nvSpPr>
        <p:spPr>
          <a:xfrm>
            <a:off x="3005051" y="6451021"/>
            <a:ext cx="818632" cy="818630"/>
          </a:xfrm>
          <a:prstGeom prst="ellipse">
            <a:avLst/>
          </a:prstGeom>
          <a:solidFill>
            <a:schemeClr val="accent2"/>
          </a:solidFill>
          <a:ln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Rubik SemiBold" pitchFamily="2" charset="-79"/>
                <a:cs typeface="Rubik SemiBold" pitchFamily="2" charset="-79"/>
              </a:rPr>
              <a:t>4</a:t>
            </a:r>
          </a:p>
        </p:txBody>
      </p:sp>
      <p:sp>
        <p:nvSpPr>
          <p:cNvPr id="25" name="TextBox 24">
            <a:extLst>
              <a:ext uri="{FF2B5EF4-FFF2-40B4-BE49-F238E27FC236}">
                <a16:creationId xmlns:a16="http://schemas.microsoft.com/office/drawing/2014/main" id="{1760CD30-CD1C-4A4B-BA86-A63CCE540690}"/>
              </a:ext>
            </a:extLst>
          </p:cNvPr>
          <p:cNvSpPr txBox="1"/>
          <p:nvPr/>
        </p:nvSpPr>
        <p:spPr>
          <a:xfrm>
            <a:off x="1608428" y="7572894"/>
            <a:ext cx="3611880" cy="1154355"/>
          </a:xfrm>
          <a:prstGeom prst="rect">
            <a:avLst/>
          </a:prstGeom>
          <a:noFill/>
        </p:spPr>
        <p:txBody>
          <a:bodyPr wrap="square" rtlCol="0">
            <a:spAutoFit/>
          </a:bodyPr>
          <a:lstStyle/>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SELL </a:t>
            </a:r>
          </a:p>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BOOKS</a:t>
            </a:r>
          </a:p>
        </p:txBody>
      </p:sp>
      <p:sp>
        <p:nvSpPr>
          <p:cNvPr id="49" name="Rectangle: Rounded Corners 48">
            <a:extLst>
              <a:ext uri="{FF2B5EF4-FFF2-40B4-BE49-F238E27FC236}">
                <a16:creationId xmlns:a16="http://schemas.microsoft.com/office/drawing/2014/main" id="{E7F0B796-9195-42F6-B2D7-2E2079F8C14F}"/>
              </a:ext>
            </a:extLst>
          </p:cNvPr>
          <p:cNvSpPr/>
          <p:nvPr/>
        </p:nvSpPr>
        <p:spPr>
          <a:xfrm>
            <a:off x="6658881" y="6829464"/>
            <a:ext cx="4970238" cy="2554304"/>
          </a:xfrm>
          <a:prstGeom prst="roundRect">
            <a:avLst>
              <a:gd name="adj" fmla="val 6822"/>
            </a:avLst>
          </a:prstGeom>
          <a:gradFill>
            <a:gsLst>
              <a:gs pos="100000">
                <a:schemeClr val="accent3">
                  <a:lumMod val="20000"/>
                  <a:lumOff val="80000"/>
                </a:schemeClr>
              </a:gs>
              <a:gs pos="4100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Rectangle: Top Corners Rounded 43">
            <a:extLst>
              <a:ext uri="{FF2B5EF4-FFF2-40B4-BE49-F238E27FC236}">
                <a16:creationId xmlns:a16="http://schemas.microsoft.com/office/drawing/2014/main" id="{D25B5D9D-D59C-44BB-B67C-E58251888AF4}"/>
              </a:ext>
            </a:extLst>
          </p:cNvPr>
          <p:cNvSpPr/>
          <p:nvPr/>
        </p:nvSpPr>
        <p:spPr>
          <a:xfrm>
            <a:off x="7338060" y="6833535"/>
            <a:ext cx="3611880" cy="141300"/>
          </a:xfrm>
          <a:prstGeom prst="round2Same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2793DA3B-8D3E-4485-89AA-AAFDCAF38D8C}"/>
              </a:ext>
            </a:extLst>
          </p:cNvPr>
          <p:cNvSpPr/>
          <p:nvPr/>
        </p:nvSpPr>
        <p:spPr>
          <a:xfrm>
            <a:off x="8734684" y="6451021"/>
            <a:ext cx="818632" cy="818630"/>
          </a:xfrm>
          <a:prstGeom prst="ellipse">
            <a:avLst/>
          </a:prstGeom>
          <a:solidFill>
            <a:schemeClr val="accent3"/>
          </a:solidFill>
          <a:ln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Rubik SemiBold" pitchFamily="2" charset="-79"/>
                <a:cs typeface="Rubik SemiBold" pitchFamily="2" charset="-79"/>
              </a:rPr>
              <a:t>5</a:t>
            </a:r>
          </a:p>
        </p:txBody>
      </p:sp>
      <p:sp>
        <p:nvSpPr>
          <p:cNvPr id="51" name="Rectangle: Rounded Corners 50">
            <a:extLst>
              <a:ext uri="{FF2B5EF4-FFF2-40B4-BE49-F238E27FC236}">
                <a16:creationId xmlns:a16="http://schemas.microsoft.com/office/drawing/2014/main" id="{A6777159-4865-4288-8900-C19C1F308C51}"/>
              </a:ext>
            </a:extLst>
          </p:cNvPr>
          <p:cNvSpPr/>
          <p:nvPr/>
        </p:nvSpPr>
        <p:spPr>
          <a:xfrm>
            <a:off x="12403362" y="6829464"/>
            <a:ext cx="4970238" cy="2554304"/>
          </a:xfrm>
          <a:prstGeom prst="roundRect">
            <a:avLst>
              <a:gd name="adj" fmla="val 6822"/>
            </a:avLst>
          </a:prstGeom>
          <a:gradFill>
            <a:gsLst>
              <a:gs pos="100000">
                <a:schemeClr val="accent4">
                  <a:lumMod val="20000"/>
                  <a:lumOff val="80000"/>
                </a:schemeClr>
              </a:gs>
              <a:gs pos="41000">
                <a:schemeClr val="bg1"/>
              </a:gs>
            </a:gsLst>
            <a:lin ang="18900000" scaled="1"/>
          </a:gradFill>
          <a:ln>
            <a:noFill/>
          </a:ln>
          <a:effectLst>
            <a:outerShdw blurRad="850900" dist="7112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a:extLst>
              <a:ext uri="{FF2B5EF4-FFF2-40B4-BE49-F238E27FC236}">
                <a16:creationId xmlns:a16="http://schemas.microsoft.com/office/drawing/2014/main" id="{0FC194F1-DEDE-46FC-BF13-D207E77A48CB}"/>
              </a:ext>
            </a:extLst>
          </p:cNvPr>
          <p:cNvSpPr txBox="1"/>
          <p:nvPr/>
        </p:nvSpPr>
        <p:spPr>
          <a:xfrm>
            <a:off x="7338061" y="7572894"/>
            <a:ext cx="3611880" cy="1154355"/>
          </a:xfrm>
          <a:prstGeom prst="rect">
            <a:avLst/>
          </a:prstGeom>
          <a:noFill/>
        </p:spPr>
        <p:txBody>
          <a:bodyPr wrap="square" rtlCol="0">
            <a:spAutoFit/>
          </a:bodyPr>
          <a:lstStyle/>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INFORMATION</a:t>
            </a:r>
          </a:p>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CENTER</a:t>
            </a:r>
          </a:p>
        </p:txBody>
      </p:sp>
      <p:sp>
        <p:nvSpPr>
          <p:cNvPr id="45" name="Rectangle: Top Corners Rounded 44">
            <a:extLst>
              <a:ext uri="{FF2B5EF4-FFF2-40B4-BE49-F238E27FC236}">
                <a16:creationId xmlns:a16="http://schemas.microsoft.com/office/drawing/2014/main" id="{5B86E932-94BB-4F2B-A736-29B9E13CC99B}"/>
              </a:ext>
            </a:extLst>
          </p:cNvPr>
          <p:cNvSpPr/>
          <p:nvPr/>
        </p:nvSpPr>
        <p:spPr>
          <a:xfrm>
            <a:off x="13082541" y="6833535"/>
            <a:ext cx="3611880" cy="141300"/>
          </a:xfrm>
          <a:prstGeom prst="round2Same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AC7BDA3F-4E1A-457B-9D63-7E727FE0B1D7}"/>
              </a:ext>
            </a:extLst>
          </p:cNvPr>
          <p:cNvSpPr/>
          <p:nvPr/>
        </p:nvSpPr>
        <p:spPr>
          <a:xfrm>
            <a:off x="14479165" y="6451021"/>
            <a:ext cx="818632" cy="818630"/>
          </a:xfrm>
          <a:prstGeom prst="ellipse">
            <a:avLst/>
          </a:prstGeom>
          <a:solidFill>
            <a:schemeClr val="accent4"/>
          </a:solidFill>
          <a:ln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Rubik SemiBold" pitchFamily="2" charset="-79"/>
                <a:cs typeface="Rubik SemiBold" pitchFamily="2" charset="-79"/>
              </a:rPr>
              <a:t>6</a:t>
            </a:r>
          </a:p>
        </p:txBody>
      </p:sp>
      <p:sp>
        <p:nvSpPr>
          <p:cNvPr id="31" name="TextBox 30">
            <a:extLst>
              <a:ext uri="{FF2B5EF4-FFF2-40B4-BE49-F238E27FC236}">
                <a16:creationId xmlns:a16="http://schemas.microsoft.com/office/drawing/2014/main" id="{51328D22-D75F-4CF1-86D3-8E74CE993355}"/>
              </a:ext>
            </a:extLst>
          </p:cNvPr>
          <p:cNvSpPr txBox="1"/>
          <p:nvPr/>
        </p:nvSpPr>
        <p:spPr>
          <a:xfrm>
            <a:off x="13082542" y="7572894"/>
            <a:ext cx="3611880" cy="1154355"/>
          </a:xfrm>
          <a:prstGeom prst="rect">
            <a:avLst/>
          </a:prstGeom>
          <a:noFill/>
        </p:spPr>
        <p:txBody>
          <a:bodyPr wrap="square" rtlCol="0">
            <a:spAutoFit/>
          </a:bodyPr>
          <a:lstStyle/>
          <a:p>
            <a:pPr algn="ct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CHAT AND CONNECT</a:t>
            </a:r>
          </a:p>
        </p:txBody>
      </p:sp>
      <p:sp>
        <p:nvSpPr>
          <p:cNvPr id="34" name="Freeform: Shape 33">
            <a:extLst>
              <a:ext uri="{FF2B5EF4-FFF2-40B4-BE49-F238E27FC236}">
                <a16:creationId xmlns:a16="http://schemas.microsoft.com/office/drawing/2014/main" id="{12589087-3555-4645-8627-E8285B10CDDA}"/>
              </a:ext>
            </a:extLst>
          </p:cNvPr>
          <p:cNvSpPr/>
          <p:nvPr/>
        </p:nvSpPr>
        <p:spPr>
          <a:xfrm>
            <a:off x="2303993" y="35798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6" name="Freeform: Shape 35">
            <a:extLst>
              <a:ext uri="{FF2B5EF4-FFF2-40B4-BE49-F238E27FC236}">
                <a16:creationId xmlns:a16="http://schemas.microsoft.com/office/drawing/2014/main" id="{57125BBE-7506-476F-8EF1-9E29DFDDDA53}"/>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9" name="Freeform: Shape 38">
            <a:extLst>
              <a:ext uri="{FF2B5EF4-FFF2-40B4-BE49-F238E27FC236}">
                <a16:creationId xmlns:a16="http://schemas.microsoft.com/office/drawing/2014/main" id="{152C2A5A-9534-4C31-82A1-DB0BC2ECF82B}"/>
              </a:ext>
            </a:extLst>
          </p:cNvPr>
          <p:cNvSpPr/>
          <p:nvPr/>
        </p:nvSpPr>
        <p:spPr>
          <a:xfrm>
            <a:off x="16014487" y="520868"/>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1" name="Freeform: Shape 40">
            <a:extLst>
              <a:ext uri="{FF2B5EF4-FFF2-40B4-BE49-F238E27FC236}">
                <a16:creationId xmlns:a16="http://schemas.microsoft.com/office/drawing/2014/main" id="{1E68DB0A-7F45-4ED9-BC0C-DDF932182DFC}"/>
              </a:ext>
            </a:extLst>
          </p:cNvPr>
          <p:cNvSpPr/>
          <p:nvPr/>
        </p:nvSpPr>
        <p:spPr>
          <a:xfrm>
            <a:off x="11188047" y="-202668"/>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2" name="Freeform: Shape 41">
            <a:extLst>
              <a:ext uri="{FF2B5EF4-FFF2-40B4-BE49-F238E27FC236}">
                <a16:creationId xmlns:a16="http://schemas.microsoft.com/office/drawing/2014/main" id="{B5099476-EECC-4EB7-9D56-D889B8F6A1EF}"/>
              </a:ext>
            </a:extLst>
          </p:cNvPr>
          <p:cNvSpPr/>
          <p:nvPr/>
        </p:nvSpPr>
        <p:spPr>
          <a:xfrm>
            <a:off x="279845" y="8468344"/>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3" name="Picture 2">
            <a:extLst>
              <a:ext uri="{FF2B5EF4-FFF2-40B4-BE49-F238E27FC236}">
                <a16:creationId xmlns:a16="http://schemas.microsoft.com/office/drawing/2014/main" id="{C5453B96-9260-4FA9-9B98-A23714351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2052" y="1846317"/>
            <a:ext cx="6641137" cy="2101532"/>
          </a:xfrm>
          <a:prstGeom prst="rect">
            <a:avLst/>
          </a:prstGeom>
        </p:spPr>
      </p:pic>
    </p:spTree>
    <p:extLst>
      <p:ext uri="{BB962C8B-B14F-4D97-AF65-F5344CB8AC3E}">
        <p14:creationId xmlns:p14="http://schemas.microsoft.com/office/powerpoint/2010/main" val="174783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5B64F7-4F09-4CB6-AE1C-7967773497C4}"/>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Freeform: Shape 5">
            <a:extLst>
              <a:ext uri="{FF2B5EF4-FFF2-40B4-BE49-F238E27FC236}">
                <a16:creationId xmlns:a16="http://schemas.microsoft.com/office/drawing/2014/main" id="{0744BEFB-5149-40EF-B2BE-B17C0634774E}"/>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34E0E449-07C7-4E10-915C-B4C40DF6647C}"/>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8" name="TextBox 7">
            <a:extLst>
              <a:ext uri="{FF2B5EF4-FFF2-40B4-BE49-F238E27FC236}">
                <a16:creationId xmlns:a16="http://schemas.microsoft.com/office/drawing/2014/main" id="{BEFC223A-4B6C-49BE-9AC9-D034A7F0C452}"/>
              </a:ext>
            </a:extLst>
          </p:cNvPr>
          <p:cNvSpPr txBox="1"/>
          <p:nvPr/>
        </p:nvSpPr>
        <p:spPr>
          <a:xfrm>
            <a:off x="1143000" y="2363305"/>
            <a:ext cx="4634474" cy="1754326"/>
          </a:xfrm>
          <a:prstGeom prst="rect">
            <a:avLst/>
          </a:prstGeom>
          <a:noFill/>
        </p:spPr>
        <p:txBody>
          <a:bodyPr wrap="none" rtlCol="0">
            <a:spAutoFit/>
          </a:bodyPr>
          <a:lstStyle/>
          <a:p>
            <a:r>
              <a:rPr lang="en-US" sz="5400" dirty="0">
                <a:latin typeface="Rubik SemiBold" pitchFamily="2" charset="-79"/>
                <a:ea typeface="Inter SemiBold" panose="020B0502030000000004" pitchFamily="34" charset="0"/>
                <a:cs typeface="Rubik SemiBold" pitchFamily="2" charset="-79"/>
              </a:rPr>
              <a:t>LITERATURE </a:t>
            </a:r>
          </a:p>
          <a:p>
            <a:r>
              <a:rPr lang="en-US" sz="5400" dirty="0">
                <a:latin typeface="Rubik SemiBold" pitchFamily="2" charset="-79"/>
                <a:ea typeface="Inter SemiBold" panose="020B0502030000000004" pitchFamily="34" charset="0"/>
                <a:cs typeface="Rubik SemiBold" pitchFamily="2" charset="-79"/>
              </a:rPr>
              <a:t>REVIEW</a:t>
            </a:r>
          </a:p>
        </p:txBody>
      </p:sp>
      <p:sp>
        <p:nvSpPr>
          <p:cNvPr id="9" name="TextBox 8">
            <a:extLst>
              <a:ext uri="{FF2B5EF4-FFF2-40B4-BE49-F238E27FC236}">
                <a16:creationId xmlns:a16="http://schemas.microsoft.com/office/drawing/2014/main" id="{2A168A9C-308C-4586-89CB-FBF7FB6522E7}"/>
              </a:ext>
            </a:extLst>
          </p:cNvPr>
          <p:cNvSpPr txBox="1"/>
          <p:nvPr/>
        </p:nvSpPr>
        <p:spPr>
          <a:xfrm>
            <a:off x="8836206" y="3487824"/>
            <a:ext cx="8537394" cy="1501821"/>
          </a:xfrm>
          <a:prstGeom prst="rect">
            <a:avLst/>
          </a:prstGeom>
          <a:noFill/>
        </p:spPr>
        <p:txBody>
          <a:bodyPr wrap="square" rtlCol="0">
            <a:spAutoFit/>
          </a:bodyPr>
          <a:lstStyle/>
          <a:p>
            <a:pPr>
              <a:lnSpc>
                <a:spcPct val="130000"/>
              </a:lnSpc>
            </a:pPr>
            <a:r>
              <a:rPr lang="en-US" sz="1800" dirty="0"/>
              <a:t>We aim to provide a platform for various committees to post their announcements, wherein students can login to get information about various events such as hackathons and participate in them. Help students to easily access committee’s contents, leading to less efforts and more publishment of required information.</a:t>
            </a:r>
            <a:endParaRPr lang="en-US" sz="18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10" name="TextBox 9">
            <a:extLst>
              <a:ext uri="{FF2B5EF4-FFF2-40B4-BE49-F238E27FC236}">
                <a16:creationId xmlns:a16="http://schemas.microsoft.com/office/drawing/2014/main" id="{97AD8410-ED56-4D74-A61B-BE1BE6DFF666}"/>
              </a:ext>
            </a:extLst>
          </p:cNvPr>
          <p:cNvSpPr txBox="1"/>
          <p:nvPr/>
        </p:nvSpPr>
        <p:spPr>
          <a:xfrm>
            <a:off x="8866901" y="2559746"/>
            <a:ext cx="6998154" cy="450829"/>
          </a:xfrm>
          <a:prstGeom prst="rect">
            <a:avLst/>
          </a:prstGeom>
          <a:noFill/>
        </p:spPr>
        <p:txBody>
          <a:bodyPr wrap="square" rtlCol="0">
            <a:spAutoFit/>
          </a:bodyPr>
          <a:lstStyle/>
          <a:p>
            <a:pPr>
              <a:lnSpc>
                <a:spcPct val="130000"/>
              </a:lnSpc>
            </a:pPr>
            <a:r>
              <a:rPr lang="en-US" sz="2000" dirty="0">
                <a:solidFill>
                  <a:schemeClr val="accent3"/>
                </a:solidFill>
                <a:latin typeface="Rubik Medium" pitchFamily="2" charset="-79"/>
                <a:ea typeface="Inter" panose="020B0502030000000004" pitchFamily="34" charset="0"/>
                <a:cs typeface="Rubik Medium" pitchFamily="2" charset="-79"/>
              </a:rPr>
              <a:t>LACK OF CONNECTIVITY</a:t>
            </a:r>
          </a:p>
        </p:txBody>
      </p:sp>
      <p:sp>
        <p:nvSpPr>
          <p:cNvPr id="11" name="Oval 10">
            <a:extLst>
              <a:ext uri="{FF2B5EF4-FFF2-40B4-BE49-F238E27FC236}">
                <a16:creationId xmlns:a16="http://schemas.microsoft.com/office/drawing/2014/main" id="{B7B76C4A-5D1D-4E45-8428-F1B25F1E789D}"/>
              </a:ext>
            </a:extLst>
          </p:cNvPr>
          <p:cNvSpPr/>
          <p:nvPr/>
        </p:nvSpPr>
        <p:spPr>
          <a:xfrm>
            <a:off x="1273277" y="6566333"/>
            <a:ext cx="818632" cy="818630"/>
          </a:xfrm>
          <a:prstGeom prst="ellipse">
            <a:avLst/>
          </a:prstGeom>
          <a:gradFill>
            <a:gsLst>
              <a:gs pos="28000">
                <a:schemeClr val="accent2"/>
              </a:gs>
              <a:gs pos="100000">
                <a:schemeClr val="accent2">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Rubik Medium" pitchFamily="2" charset="-79"/>
                <a:cs typeface="Rubik Medium" pitchFamily="2" charset="-79"/>
              </a:rPr>
              <a:t>01</a:t>
            </a:r>
          </a:p>
        </p:txBody>
      </p:sp>
      <p:sp>
        <p:nvSpPr>
          <p:cNvPr id="12" name="TextBox 11">
            <a:extLst>
              <a:ext uri="{FF2B5EF4-FFF2-40B4-BE49-F238E27FC236}">
                <a16:creationId xmlns:a16="http://schemas.microsoft.com/office/drawing/2014/main" id="{4DC48AC2-551E-40B2-876B-79C72A954294}"/>
              </a:ext>
            </a:extLst>
          </p:cNvPr>
          <p:cNvSpPr txBox="1"/>
          <p:nvPr/>
        </p:nvSpPr>
        <p:spPr>
          <a:xfrm>
            <a:off x="2283711" y="6945512"/>
            <a:ext cx="3662827" cy="2582117"/>
          </a:xfrm>
          <a:prstGeom prst="rect">
            <a:avLst/>
          </a:prstGeom>
          <a:noFill/>
        </p:spPr>
        <p:txBody>
          <a:bodyPr wrap="square" rtlCol="0">
            <a:spAutoFit/>
          </a:bodyPr>
          <a:lstStyle/>
          <a:p>
            <a:pPr>
              <a:lnSpc>
                <a:spcPct val="130000"/>
              </a:lnSpc>
            </a:pPr>
            <a:r>
              <a:rPr lang="en-US" sz="1800" dirty="0"/>
              <a:t>There are many websites and apps available today for publishing announcements such as Instagram, Facebook, etc. But they are not intended for this, as their primary job is to entertain us by share photos, and reels.. </a:t>
            </a:r>
            <a:endParaRPr lang="en-US" sz="18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13" name="TextBox 12">
            <a:extLst>
              <a:ext uri="{FF2B5EF4-FFF2-40B4-BE49-F238E27FC236}">
                <a16:creationId xmlns:a16="http://schemas.microsoft.com/office/drawing/2014/main" id="{EEB1F7B5-E34C-4E69-87A7-9C60C6D255D2}"/>
              </a:ext>
            </a:extLst>
          </p:cNvPr>
          <p:cNvSpPr txBox="1"/>
          <p:nvPr/>
        </p:nvSpPr>
        <p:spPr>
          <a:xfrm>
            <a:off x="2283712" y="6524687"/>
            <a:ext cx="3217928" cy="420821"/>
          </a:xfrm>
          <a:prstGeom prst="rect">
            <a:avLst/>
          </a:prstGeom>
          <a:noFill/>
        </p:spPr>
        <p:txBody>
          <a:bodyPr wrap="square" rtlCol="0">
            <a:spAutoFit/>
          </a:bodyPr>
          <a:lstStyle/>
          <a:p>
            <a:pPr>
              <a:lnSpc>
                <a:spcPct val="130000"/>
              </a:lnSpc>
            </a:pPr>
            <a:r>
              <a:rPr lang="en-US" sz="1800" dirty="0">
                <a:solidFill>
                  <a:schemeClr val="accent3"/>
                </a:solidFill>
                <a:latin typeface="Rubik" pitchFamily="2" charset="-79"/>
                <a:ea typeface="Inter" panose="020B0502030000000004" pitchFamily="34" charset="0"/>
                <a:cs typeface="Rubik" pitchFamily="2" charset="-79"/>
              </a:rPr>
              <a:t>NOT SPREADING</a:t>
            </a:r>
          </a:p>
        </p:txBody>
      </p:sp>
      <p:sp>
        <p:nvSpPr>
          <p:cNvPr id="14" name="Oval 13">
            <a:extLst>
              <a:ext uri="{FF2B5EF4-FFF2-40B4-BE49-F238E27FC236}">
                <a16:creationId xmlns:a16="http://schemas.microsoft.com/office/drawing/2014/main" id="{0C2FE0ED-13AA-45CD-B6EE-D90531177CC8}"/>
              </a:ext>
            </a:extLst>
          </p:cNvPr>
          <p:cNvSpPr/>
          <p:nvPr/>
        </p:nvSpPr>
        <p:spPr>
          <a:xfrm>
            <a:off x="7209257" y="6566333"/>
            <a:ext cx="818632" cy="818630"/>
          </a:xfrm>
          <a:prstGeom prst="ellipse">
            <a:avLst/>
          </a:prstGeom>
          <a:gradFill>
            <a:gsLst>
              <a:gs pos="28000">
                <a:schemeClr val="accent3"/>
              </a:gs>
              <a:gs pos="100000">
                <a:schemeClr val="accent3">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Rubik Medium" pitchFamily="2" charset="-79"/>
                <a:cs typeface="Rubik Medium" pitchFamily="2" charset="-79"/>
              </a:rPr>
              <a:t>02</a:t>
            </a:r>
          </a:p>
        </p:txBody>
      </p:sp>
      <p:sp>
        <p:nvSpPr>
          <p:cNvPr id="15" name="TextBox 14">
            <a:extLst>
              <a:ext uri="{FF2B5EF4-FFF2-40B4-BE49-F238E27FC236}">
                <a16:creationId xmlns:a16="http://schemas.microsoft.com/office/drawing/2014/main" id="{76E18FEA-344A-4ADB-B42C-53699AFDBF85}"/>
              </a:ext>
            </a:extLst>
          </p:cNvPr>
          <p:cNvSpPr txBox="1"/>
          <p:nvPr/>
        </p:nvSpPr>
        <p:spPr>
          <a:xfrm>
            <a:off x="8219691" y="6945512"/>
            <a:ext cx="4249399" cy="2222019"/>
          </a:xfrm>
          <a:prstGeom prst="rect">
            <a:avLst/>
          </a:prstGeom>
          <a:noFill/>
        </p:spPr>
        <p:txBody>
          <a:bodyPr wrap="square" rtlCol="0">
            <a:spAutoFit/>
          </a:bodyPr>
          <a:lstStyle/>
          <a:p>
            <a:pPr>
              <a:lnSpc>
                <a:spcPct val="130000"/>
              </a:lnSpc>
            </a:pPr>
            <a:r>
              <a:rPr lang="en-US" sz="1800" dirty="0"/>
              <a:t>Many juniors ask their doubts on </a:t>
            </a:r>
            <a:r>
              <a:rPr lang="en-US" sz="1800" dirty="0" err="1"/>
              <a:t>watsaap</a:t>
            </a:r>
            <a:r>
              <a:rPr lang="en-US" sz="1800" dirty="0"/>
              <a:t> group which has capacity of only 250 </a:t>
            </a:r>
            <a:r>
              <a:rPr lang="en-US" sz="1800" dirty="0" err="1"/>
              <a:t>members.How</a:t>
            </a:r>
            <a:r>
              <a:rPr lang="en-US" sz="1800" dirty="0"/>
              <a:t> can all the juniors be on same group same goes for </a:t>
            </a:r>
            <a:r>
              <a:rPr lang="en-US" sz="1800" dirty="0" err="1"/>
              <a:t>seniors.This</a:t>
            </a:r>
            <a:r>
              <a:rPr lang="en-US" sz="1800" dirty="0"/>
              <a:t> leads to lack of connectivity and knowledge.</a:t>
            </a:r>
            <a:endParaRPr lang="en-US" sz="18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16" name="TextBox 15">
            <a:extLst>
              <a:ext uri="{FF2B5EF4-FFF2-40B4-BE49-F238E27FC236}">
                <a16:creationId xmlns:a16="http://schemas.microsoft.com/office/drawing/2014/main" id="{EFAACD18-F3A0-4D67-9FE1-D0CC9C6BF01C}"/>
              </a:ext>
            </a:extLst>
          </p:cNvPr>
          <p:cNvSpPr txBox="1"/>
          <p:nvPr/>
        </p:nvSpPr>
        <p:spPr>
          <a:xfrm>
            <a:off x="8219692" y="6524687"/>
            <a:ext cx="3217928" cy="420821"/>
          </a:xfrm>
          <a:prstGeom prst="rect">
            <a:avLst/>
          </a:prstGeom>
          <a:noFill/>
        </p:spPr>
        <p:txBody>
          <a:bodyPr wrap="square" rtlCol="0">
            <a:spAutoFit/>
          </a:bodyPr>
          <a:lstStyle/>
          <a:p>
            <a:pPr>
              <a:lnSpc>
                <a:spcPct val="130000"/>
              </a:lnSpc>
            </a:pPr>
            <a:r>
              <a:rPr lang="en-US" sz="1800" dirty="0">
                <a:solidFill>
                  <a:schemeClr val="accent3"/>
                </a:solidFill>
                <a:latin typeface="Rubik" pitchFamily="2" charset="-79"/>
                <a:ea typeface="Inter" panose="020B0502030000000004" pitchFamily="34" charset="0"/>
                <a:cs typeface="Rubik" pitchFamily="2" charset="-79"/>
              </a:rPr>
              <a:t>DOUBTS UNSOLVED</a:t>
            </a:r>
          </a:p>
        </p:txBody>
      </p:sp>
      <p:sp>
        <p:nvSpPr>
          <p:cNvPr id="17" name="Oval 16">
            <a:extLst>
              <a:ext uri="{FF2B5EF4-FFF2-40B4-BE49-F238E27FC236}">
                <a16:creationId xmlns:a16="http://schemas.microsoft.com/office/drawing/2014/main" id="{1E40AE2D-1873-4449-BF88-7F9D33C9E5C8}"/>
              </a:ext>
            </a:extLst>
          </p:cNvPr>
          <p:cNvSpPr/>
          <p:nvPr/>
        </p:nvSpPr>
        <p:spPr>
          <a:xfrm>
            <a:off x="13145237" y="6566333"/>
            <a:ext cx="818632" cy="818630"/>
          </a:xfrm>
          <a:prstGeom prst="ellipse">
            <a:avLst/>
          </a:prstGeom>
          <a:gradFill>
            <a:gsLst>
              <a:gs pos="28000">
                <a:schemeClr val="accent4"/>
              </a:gs>
              <a:gs pos="100000">
                <a:schemeClr val="accent4">
                  <a:lumMod val="20000"/>
                  <a:lumOff val="80000"/>
                </a:schemeClr>
              </a:gs>
            </a:gsLst>
            <a:lin ang="2700000" scaled="1"/>
          </a:gradFill>
          <a:ln cap="rnd">
            <a:noFill/>
            <a:round/>
          </a:ln>
          <a:effectLst>
            <a:outerShdw blurRad="355600" dist="266700" dir="5400000" sx="88000" sy="88000" algn="t"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Rubik Medium" pitchFamily="2" charset="-79"/>
                <a:cs typeface="Rubik Medium" pitchFamily="2" charset="-79"/>
              </a:rPr>
              <a:t>03</a:t>
            </a:r>
          </a:p>
        </p:txBody>
      </p:sp>
      <p:sp>
        <p:nvSpPr>
          <p:cNvPr id="18" name="TextBox 17">
            <a:extLst>
              <a:ext uri="{FF2B5EF4-FFF2-40B4-BE49-F238E27FC236}">
                <a16:creationId xmlns:a16="http://schemas.microsoft.com/office/drawing/2014/main" id="{2E7A4458-354E-4260-A946-B0D7A532AA24}"/>
              </a:ext>
            </a:extLst>
          </p:cNvPr>
          <p:cNvSpPr txBox="1"/>
          <p:nvPr/>
        </p:nvSpPr>
        <p:spPr>
          <a:xfrm>
            <a:off x="14155672" y="6945512"/>
            <a:ext cx="3217928" cy="1861920"/>
          </a:xfrm>
          <a:prstGeom prst="rect">
            <a:avLst/>
          </a:prstGeom>
          <a:noFill/>
        </p:spPr>
        <p:txBody>
          <a:bodyPr wrap="square" rtlCol="0">
            <a:spAutoFit/>
          </a:bodyPr>
          <a:lstStyle/>
          <a:p>
            <a:pPr>
              <a:lnSpc>
                <a:spcPct val="130000"/>
              </a:lnSpc>
            </a:pPr>
            <a:r>
              <a:rPr lang="en-US" sz="1800" dirty="0"/>
              <a:t>After sems get over the need of that </a:t>
            </a:r>
            <a:r>
              <a:rPr lang="en-US" sz="1800" dirty="0" err="1"/>
              <a:t>sem’s</a:t>
            </a:r>
            <a:r>
              <a:rPr lang="en-US" sz="1800" dirty="0"/>
              <a:t> book is no more . They can be sold to juniors but who will connect them with seniors. </a:t>
            </a:r>
            <a:endParaRPr lang="en-US" sz="1800" dirty="0">
              <a:solidFill>
                <a:schemeClr val="tx1">
                  <a:lumMod val="60000"/>
                  <a:lumOff val="40000"/>
                </a:schemeClr>
              </a:solidFill>
              <a:latin typeface="Rubik" pitchFamily="2" charset="-79"/>
              <a:ea typeface="Inter" panose="020B0502030000000004" pitchFamily="34" charset="0"/>
              <a:cs typeface="Rubik" pitchFamily="2" charset="-79"/>
            </a:endParaRPr>
          </a:p>
        </p:txBody>
      </p:sp>
      <p:sp>
        <p:nvSpPr>
          <p:cNvPr id="19" name="TextBox 18">
            <a:extLst>
              <a:ext uri="{FF2B5EF4-FFF2-40B4-BE49-F238E27FC236}">
                <a16:creationId xmlns:a16="http://schemas.microsoft.com/office/drawing/2014/main" id="{D35B0C4C-4E18-4F00-8573-8917E9A4ADC0}"/>
              </a:ext>
            </a:extLst>
          </p:cNvPr>
          <p:cNvSpPr txBox="1"/>
          <p:nvPr/>
        </p:nvSpPr>
        <p:spPr>
          <a:xfrm>
            <a:off x="14155672" y="6524687"/>
            <a:ext cx="3217928" cy="420821"/>
          </a:xfrm>
          <a:prstGeom prst="rect">
            <a:avLst/>
          </a:prstGeom>
          <a:noFill/>
        </p:spPr>
        <p:txBody>
          <a:bodyPr wrap="square" rtlCol="0">
            <a:spAutoFit/>
          </a:bodyPr>
          <a:lstStyle/>
          <a:p>
            <a:pPr>
              <a:lnSpc>
                <a:spcPct val="130000"/>
              </a:lnSpc>
            </a:pPr>
            <a:r>
              <a:rPr lang="en-US" sz="1800" dirty="0">
                <a:solidFill>
                  <a:schemeClr val="accent3"/>
                </a:solidFill>
                <a:latin typeface="Rubik" pitchFamily="2" charset="-79"/>
                <a:ea typeface="Inter" panose="020B0502030000000004" pitchFamily="34" charset="0"/>
                <a:cs typeface="Rubik" pitchFamily="2" charset="-79"/>
              </a:rPr>
              <a:t>BOOKS UNSOLD</a:t>
            </a:r>
          </a:p>
        </p:txBody>
      </p:sp>
      <p:sp>
        <p:nvSpPr>
          <p:cNvPr id="23" name="Freeform: Shape 22">
            <a:extLst>
              <a:ext uri="{FF2B5EF4-FFF2-40B4-BE49-F238E27FC236}">
                <a16:creationId xmlns:a16="http://schemas.microsoft.com/office/drawing/2014/main" id="{5E787294-F696-4564-A772-E52360442572}"/>
              </a:ext>
            </a:extLst>
          </p:cNvPr>
          <p:cNvSpPr/>
          <p:nvPr/>
        </p:nvSpPr>
        <p:spPr>
          <a:xfrm>
            <a:off x="3756223" y="101058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4" name="Freeform: Shape 23">
            <a:extLst>
              <a:ext uri="{FF2B5EF4-FFF2-40B4-BE49-F238E27FC236}">
                <a16:creationId xmlns:a16="http://schemas.microsoft.com/office/drawing/2014/main" id="{16FAF0FC-E7A0-4E20-BF09-EAA540187E73}"/>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5" name="Freeform: Shape 24">
            <a:extLst>
              <a:ext uri="{FF2B5EF4-FFF2-40B4-BE49-F238E27FC236}">
                <a16:creationId xmlns:a16="http://schemas.microsoft.com/office/drawing/2014/main" id="{80892E7B-BBFE-48C3-8AF5-638F04F771CB}"/>
              </a:ext>
            </a:extLst>
          </p:cNvPr>
          <p:cNvSpPr/>
          <p:nvPr/>
        </p:nvSpPr>
        <p:spPr>
          <a:xfrm>
            <a:off x="14195727" y="877470"/>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6" name="Freeform: Shape 25">
            <a:extLst>
              <a:ext uri="{FF2B5EF4-FFF2-40B4-BE49-F238E27FC236}">
                <a16:creationId xmlns:a16="http://schemas.microsoft.com/office/drawing/2014/main" id="{23CB7C83-88F3-418D-8D91-BEC87B515796}"/>
              </a:ext>
            </a:extLst>
          </p:cNvPr>
          <p:cNvSpPr/>
          <p:nvPr/>
        </p:nvSpPr>
        <p:spPr>
          <a:xfrm>
            <a:off x="612549" y="900858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7" name="Freeform: Shape 26">
            <a:extLst>
              <a:ext uri="{FF2B5EF4-FFF2-40B4-BE49-F238E27FC236}">
                <a16:creationId xmlns:a16="http://schemas.microsoft.com/office/drawing/2014/main" id="{0F9FFE2C-45F7-46B7-9CFF-A98EB85A465F}"/>
              </a:ext>
            </a:extLst>
          </p:cNvPr>
          <p:cNvSpPr/>
          <p:nvPr/>
        </p:nvSpPr>
        <p:spPr>
          <a:xfrm>
            <a:off x="17373600" y="5204353"/>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51571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86B96A-F912-4FD6-8EF1-4CAD23DE8BE9}"/>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Freeform: Shape 8">
            <a:extLst>
              <a:ext uri="{FF2B5EF4-FFF2-40B4-BE49-F238E27FC236}">
                <a16:creationId xmlns:a16="http://schemas.microsoft.com/office/drawing/2014/main" id="{C5825F5F-BAF9-4CB8-8E98-96D7C0DF3E8F}"/>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10" name="Freeform: Shape 9">
            <a:extLst>
              <a:ext uri="{FF2B5EF4-FFF2-40B4-BE49-F238E27FC236}">
                <a16:creationId xmlns:a16="http://schemas.microsoft.com/office/drawing/2014/main" id="{8DFF6E61-F714-4227-B444-8B05B7E0C890}"/>
              </a:ext>
            </a:extLst>
          </p:cNvPr>
          <p:cNvSpPr/>
          <p:nvPr/>
        </p:nvSpPr>
        <p:spPr>
          <a:xfrm>
            <a:off x="-1" y="1"/>
            <a:ext cx="6966504" cy="6975646"/>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TextBox 12">
            <a:extLst>
              <a:ext uri="{FF2B5EF4-FFF2-40B4-BE49-F238E27FC236}">
                <a16:creationId xmlns:a16="http://schemas.microsoft.com/office/drawing/2014/main" id="{33EDAA6E-EE3E-4320-BC89-C6C8989DF92E}"/>
              </a:ext>
            </a:extLst>
          </p:cNvPr>
          <p:cNvSpPr txBox="1"/>
          <p:nvPr/>
        </p:nvSpPr>
        <p:spPr>
          <a:xfrm>
            <a:off x="1251543" y="1498551"/>
            <a:ext cx="6263600" cy="1754326"/>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A secured system to prevent spam</a:t>
            </a:r>
          </a:p>
        </p:txBody>
      </p:sp>
      <p:sp>
        <p:nvSpPr>
          <p:cNvPr id="15" name="TextBox 14">
            <a:extLst>
              <a:ext uri="{FF2B5EF4-FFF2-40B4-BE49-F238E27FC236}">
                <a16:creationId xmlns:a16="http://schemas.microsoft.com/office/drawing/2014/main" id="{5E7C0338-A807-4599-9A7F-6A6B9E03FE18}"/>
              </a:ext>
            </a:extLst>
          </p:cNvPr>
          <p:cNvSpPr txBox="1"/>
          <p:nvPr/>
        </p:nvSpPr>
        <p:spPr>
          <a:xfrm>
            <a:off x="1251543" y="3888540"/>
            <a:ext cx="6712862" cy="4573560"/>
          </a:xfrm>
          <a:prstGeom prst="rect">
            <a:avLst/>
          </a:prstGeom>
          <a:noFill/>
        </p:spPr>
        <p:txBody>
          <a:bodyPr wrap="square" rtlCol="0">
            <a:spAutoFit/>
          </a:bodyPr>
          <a:lstStyle/>
          <a:p>
            <a:pPr>
              <a:lnSpc>
                <a:spcPct val="130000"/>
              </a:lnSpc>
            </a:pPr>
            <a:r>
              <a:rPr lang="en-US" sz="2800" b="1" dirty="0">
                <a:solidFill>
                  <a:schemeClr val="tx1">
                    <a:lumMod val="60000"/>
                    <a:lumOff val="40000"/>
                  </a:schemeClr>
                </a:solidFill>
                <a:latin typeface="Rubik" pitchFamily="2" charset="-79"/>
                <a:ea typeface="Inter" panose="020B0502030000000004" pitchFamily="34" charset="0"/>
                <a:cs typeface="Rubik" pitchFamily="2" charset="-79"/>
              </a:rPr>
              <a:t>To update or append any information on database, user / committee head first have to login to the website then only he/she can access the database.</a:t>
            </a:r>
          </a:p>
          <a:p>
            <a:pPr>
              <a:lnSpc>
                <a:spcPct val="130000"/>
              </a:lnSpc>
            </a:pPr>
            <a:endParaRPr lang="en-US" sz="2800" dirty="0">
              <a:solidFill>
                <a:schemeClr val="tx1">
                  <a:lumMod val="60000"/>
                  <a:lumOff val="40000"/>
                </a:schemeClr>
              </a:solidFill>
              <a:latin typeface="Rubik" pitchFamily="2" charset="-79"/>
              <a:ea typeface="Inter" panose="020B0502030000000004" pitchFamily="34" charset="0"/>
              <a:cs typeface="Rubik" pitchFamily="2" charset="-79"/>
            </a:endParaRPr>
          </a:p>
          <a:p>
            <a:pPr>
              <a:lnSpc>
                <a:spcPct val="130000"/>
              </a:lnSpc>
            </a:pPr>
            <a:r>
              <a:rPr lang="en-US" sz="2800" dirty="0">
                <a:solidFill>
                  <a:schemeClr val="tx1">
                    <a:lumMod val="60000"/>
                    <a:lumOff val="40000"/>
                  </a:schemeClr>
                </a:solidFill>
                <a:latin typeface="Rubik" pitchFamily="2" charset="-79"/>
                <a:ea typeface="Inter" panose="020B0502030000000004" pitchFamily="34" charset="0"/>
                <a:cs typeface="Rubik" pitchFamily="2" charset="-79"/>
              </a:rPr>
              <a:t>For rest, users can directly access read only pages, such as read book, charity, etc without logging in.</a:t>
            </a:r>
          </a:p>
        </p:txBody>
      </p:sp>
      <p:sp>
        <p:nvSpPr>
          <p:cNvPr id="48" name="Freeform: Shape 47">
            <a:extLst>
              <a:ext uri="{FF2B5EF4-FFF2-40B4-BE49-F238E27FC236}">
                <a16:creationId xmlns:a16="http://schemas.microsoft.com/office/drawing/2014/main" id="{344BDB5C-4BC7-46E7-B6B5-13D1EF3152C2}"/>
              </a:ext>
            </a:extLst>
          </p:cNvPr>
          <p:cNvSpPr/>
          <p:nvPr/>
        </p:nvSpPr>
        <p:spPr>
          <a:xfrm>
            <a:off x="4473955" y="99154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9" name="Freeform: Shape 48">
            <a:extLst>
              <a:ext uri="{FF2B5EF4-FFF2-40B4-BE49-F238E27FC236}">
                <a16:creationId xmlns:a16="http://schemas.microsoft.com/office/drawing/2014/main" id="{5D2F7BC9-402B-437D-B0DB-53F37CF4818C}"/>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0" name="Freeform: Shape 49">
            <a:extLst>
              <a:ext uri="{FF2B5EF4-FFF2-40B4-BE49-F238E27FC236}">
                <a16:creationId xmlns:a16="http://schemas.microsoft.com/office/drawing/2014/main" id="{7BBB209F-C88E-40C9-86E4-31FADA7EEF3F}"/>
              </a:ext>
            </a:extLst>
          </p:cNvPr>
          <p:cNvSpPr/>
          <p:nvPr/>
        </p:nvSpPr>
        <p:spPr>
          <a:xfrm>
            <a:off x="11777560" y="-163672"/>
            <a:ext cx="566461" cy="566461"/>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1" name="Freeform: Shape 50">
            <a:extLst>
              <a:ext uri="{FF2B5EF4-FFF2-40B4-BE49-F238E27FC236}">
                <a16:creationId xmlns:a16="http://schemas.microsoft.com/office/drawing/2014/main" id="{5A214E80-7D4F-4C6D-8398-60DB6D744CFC}"/>
              </a:ext>
            </a:extLst>
          </p:cNvPr>
          <p:cNvSpPr/>
          <p:nvPr/>
        </p:nvSpPr>
        <p:spPr>
          <a:xfrm>
            <a:off x="160691" y="9471099"/>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2" name="Freeform: Shape 51">
            <a:extLst>
              <a:ext uri="{FF2B5EF4-FFF2-40B4-BE49-F238E27FC236}">
                <a16:creationId xmlns:a16="http://schemas.microsoft.com/office/drawing/2014/main" id="{F2184E73-DAAA-4615-94AB-C477747AD0E0}"/>
              </a:ext>
            </a:extLst>
          </p:cNvPr>
          <p:cNvSpPr/>
          <p:nvPr/>
        </p:nvSpPr>
        <p:spPr>
          <a:xfrm>
            <a:off x="7793118" y="5143498"/>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7" name="Picture Placeholder 16"/>
          <p:cNvPicPr>
            <a:picLocks noGrp="1" noChangeAspect="1"/>
          </p:cNvPicPr>
          <p:nvPr>
            <p:ph type="pic" sz="quarter" idx="11"/>
          </p:nvPr>
        </p:nvPicPr>
        <p:blipFill>
          <a:blip r:embed="rId2"/>
          <a:srcRect l="1122" r="1122"/>
          <a:stretch>
            <a:fillRect/>
          </a:stretch>
        </p:blipFill>
        <p:spPr>
          <a:prstGeom prst="rect">
            <a:avLst/>
          </a:prstGeom>
          <a:ln>
            <a:solidFill>
              <a:srgbClr val="FF0000"/>
            </a:solidFill>
          </a:ln>
        </p:spPr>
      </p:pic>
      <p:sp>
        <p:nvSpPr>
          <p:cNvPr id="39" name="Rectangle: Rounded Corners 42">
            <a:extLst>
              <a:ext uri="{FF2B5EF4-FFF2-40B4-BE49-F238E27FC236}">
                <a16:creationId xmlns:a16="http://schemas.microsoft.com/office/drawing/2014/main" id="{21DB33E3-B952-44BA-8108-8F945E0E06FF}"/>
              </a:ext>
            </a:extLst>
          </p:cNvPr>
          <p:cNvSpPr/>
          <p:nvPr/>
        </p:nvSpPr>
        <p:spPr>
          <a:xfrm>
            <a:off x="13691448" y="7439068"/>
            <a:ext cx="3499273" cy="1326016"/>
          </a:xfrm>
          <a:prstGeom prst="roundRect">
            <a:avLst>
              <a:gd name="adj" fmla="val 50000"/>
            </a:avLst>
          </a:prstGeom>
          <a:solidFill>
            <a:schemeClr val="bg1"/>
          </a:solidFill>
          <a:ln>
            <a:noFill/>
          </a:ln>
          <a:effectLst>
            <a:outerShdw blurRad="850900" dist="419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TextBox 39">
            <a:extLst>
              <a:ext uri="{FF2B5EF4-FFF2-40B4-BE49-F238E27FC236}">
                <a16:creationId xmlns:a16="http://schemas.microsoft.com/office/drawing/2014/main" id="{A7AAC932-14F6-4AB1-8D80-C1D169510165}"/>
              </a:ext>
            </a:extLst>
          </p:cNvPr>
          <p:cNvSpPr txBox="1"/>
          <p:nvPr/>
        </p:nvSpPr>
        <p:spPr>
          <a:xfrm>
            <a:off x="14033634" y="7689810"/>
            <a:ext cx="2814900" cy="954107"/>
          </a:xfrm>
          <a:prstGeom prst="rect">
            <a:avLst/>
          </a:prstGeom>
          <a:noFill/>
        </p:spPr>
        <p:txBody>
          <a:bodyPr wrap="square" rtlCol="0">
            <a:spAutoFit/>
          </a:bodyPr>
          <a:lstStyle/>
          <a:p>
            <a:pPr algn="ctr"/>
            <a:r>
              <a:rPr lang="en-US" sz="2800" dirty="0">
                <a:solidFill>
                  <a:schemeClr val="accent3"/>
                </a:solidFill>
                <a:latin typeface="Rubik" pitchFamily="2" charset="-79"/>
                <a:ea typeface="Inter Light" panose="020B0502030000000004" pitchFamily="34" charset="0"/>
                <a:cs typeface="Rubik" pitchFamily="2" charset="-79"/>
              </a:rPr>
              <a:t>Student Register</a:t>
            </a:r>
          </a:p>
        </p:txBody>
      </p:sp>
      <p:pic>
        <p:nvPicPr>
          <p:cNvPr id="19" name="Picture Placeholder 18"/>
          <p:cNvPicPr>
            <a:picLocks noGrp="1" noChangeAspect="1"/>
          </p:cNvPicPr>
          <p:nvPr>
            <p:ph type="pic" sz="quarter" idx="10"/>
          </p:nvPr>
        </p:nvPicPr>
        <p:blipFill>
          <a:blip r:embed="rId3"/>
          <a:srcRect l="6485" r="6485"/>
          <a:stretch>
            <a:fillRect/>
          </a:stretch>
        </p:blipFill>
        <p:spPr>
          <a:prstGeom prst="rect">
            <a:avLst/>
          </a:prstGeom>
          <a:ln>
            <a:solidFill>
              <a:srgbClr val="FF0000"/>
            </a:solidFill>
          </a:ln>
        </p:spPr>
      </p:pic>
      <p:sp>
        <p:nvSpPr>
          <p:cNvPr id="29" name="Rectangle: Rounded Corners 42">
            <a:extLst>
              <a:ext uri="{FF2B5EF4-FFF2-40B4-BE49-F238E27FC236}">
                <a16:creationId xmlns:a16="http://schemas.microsoft.com/office/drawing/2014/main" id="{21DB33E3-B952-44BA-8108-8F945E0E06FF}"/>
              </a:ext>
            </a:extLst>
          </p:cNvPr>
          <p:cNvSpPr/>
          <p:nvPr/>
        </p:nvSpPr>
        <p:spPr>
          <a:xfrm>
            <a:off x="9799740" y="8462100"/>
            <a:ext cx="3137233" cy="1189668"/>
          </a:xfrm>
          <a:prstGeom prst="roundRect">
            <a:avLst>
              <a:gd name="adj" fmla="val 50000"/>
            </a:avLst>
          </a:prstGeom>
          <a:solidFill>
            <a:schemeClr val="bg1"/>
          </a:solidFill>
          <a:ln>
            <a:noFill/>
          </a:ln>
          <a:effectLst>
            <a:outerShdw blurRad="850900" dist="419100" dir="5400000" sx="88000" sy="88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A7AAC932-14F6-4AB1-8D80-C1D169510165}"/>
              </a:ext>
            </a:extLst>
          </p:cNvPr>
          <p:cNvSpPr txBox="1"/>
          <p:nvPr/>
        </p:nvSpPr>
        <p:spPr>
          <a:xfrm>
            <a:off x="10097763" y="8666500"/>
            <a:ext cx="2496406" cy="985268"/>
          </a:xfrm>
          <a:prstGeom prst="rect">
            <a:avLst/>
          </a:prstGeom>
          <a:noFill/>
        </p:spPr>
        <p:txBody>
          <a:bodyPr wrap="square" rtlCol="0">
            <a:spAutoFit/>
          </a:bodyPr>
          <a:lstStyle/>
          <a:p>
            <a:pPr algn="ctr"/>
            <a:r>
              <a:rPr lang="en-US" sz="2800" dirty="0">
                <a:solidFill>
                  <a:schemeClr val="accent3"/>
                </a:solidFill>
                <a:latin typeface="Rubik" pitchFamily="2" charset="-79"/>
                <a:ea typeface="Inter Light" panose="020B0502030000000004" pitchFamily="34" charset="0"/>
                <a:cs typeface="Rubik" pitchFamily="2" charset="-79"/>
              </a:rPr>
              <a:t>Committee head login</a:t>
            </a:r>
          </a:p>
        </p:txBody>
      </p:sp>
    </p:spTree>
    <p:extLst>
      <p:ext uri="{BB962C8B-B14F-4D97-AF65-F5344CB8AC3E}">
        <p14:creationId xmlns:p14="http://schemas.microsoft.com/office/powerpoint/2010/main" val="279637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62C9334-EC91-42BE-ABE1-B2B10256440E}"/>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Shape 26">
            <a:extLst>
              <a:ext uri="{FF2B5EF4-FFF2-40B4-BE49-F238E27FC236}">
                <a16:creationId xmlns:a16="http://schemas.microsoft.com/office/drawing/2014/main" id="{1E2C2099-D761-4EA4-91FA-D11786216295}"/>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28" name="Freeform: Shape 27">
            <a:extLst>
              <a:ext uri="{FF2B5EF4-FFF2-40B4-BE49-F238E27FC236}">
                <a16:creationId xmlns:a16="http://schemas.microsoft.com/office/drawing/2014/main" id="{7E0046D4-A401-42F4-8B80-F52FCE46A527}"/>
              </a:ext>
            </a:extLst>
          </p:cNvPr>
          <p:cNvSpPr/>
          <p:nvPr/>
        </p:nvSpPr>
        <p:spPr>
          <a:xfrm>
            <a:off x="0" y="290148"/>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4" name="TextBox 23">
            <a:extLst>
              <a:ext uri="{FF2B5EF4-FFF2-40B4-BE49-F238E27FC236}">
                <a16:creationId xmlns:a16="http://schemas.microsoft.com/office/drawing/2014/main" id="{E3C83454-F4CB-4A8F-9084-70BE10988C8A}"/>
              </a:ext>
            </a:extLst>
          </p:cNvPr>
          <p:cNvSpPr txBox="1"/>
          <p:nvPr/>
        </p:nvSpPr>
        <p:spPr>
          <a:xfrm>
            <a:off x="4909183" y="914400"/>
            <a:ext cx="8469691" cy="923330"/>
          </a:xfrm>
          <a:prstGeom prst="rect">
            <a:avLst/>
          </a:prstGeom>
          <a:noFill/>
        </p:spPr>
        <p:txBody>
          <a:bodyPr wrap="none" rtlCol="0">
            <a:spAutoFit/>
          </a:bodyPr>
          <a:lstStyle/>
          <a:p>
            <a:pPr algn="ctr"/>
            <a:r>
              <a:rPr lang="en-US" sz="5400" dirty="0">
                <a:latin typeface="Rubik SemiBold" pitchFamily="2" charset="-79"/>
                <a:ea typeface="Inter SemiBold" panose="020B0502030000000004" pitchFamily="34" charset="0"/>
                <a:cs typeface="Rubik SemiBold" pitchFamily="2" charset="-79"/>
              </a:rPr>
              <a:t>OPEN TO ALL FEATURES</a:t>
            </a:r>
          </a:p>
        </p:txBody>
      </p:sp>
      <p:grpSp>
        <p:nvGrpSpPr>
          <p:cNvPr id="101" name="Group 100">
            <a:extLst>
              <a:ext uri="{FF2B5EF4-FFF2-40B4-BE49-F238E27FC236}">
                <a16:creationId xmlns:a16="http://schemas.microsoft.com/office/drawing/2014/main" id="{D3B61537-090D-4A0D-A407-AD92BC198417}"/>
              </a:ext>
            </a:extLst>
          </p:cNvPr>
          <p:cNvGrpSpPr/>
          <p:nvPr/>
        </p:nvGrpSpPr>
        <p:grpSpPr>
          <a:xfrm>
            <a:off x="6090258" y="2863932"/>
            <a:ext cx="6107484" cy="6095998"/>
            <a:chOff x="6090258" y="2863932"/>
            <a:chExt cx="6107484" cy="6095998"/>
          </a:xfrm>
        </p:grpSpPr>
        <p:grpSp>
          <p:nvGrpSpPr>
            <p:cNvPr id="33" name="Group 32">
              <a:extLst>
                <a:ext uri="{FF2B5EF4-FFF2-40B4-BE49-F238E27FC236}">
                  <a16:creationId xmlns:a16="http://schemas.microsoft.com/office/drawing/2014/main" id="{B8412F37-93ED-4FCF-8400-1B36C7F796D1}"/>
                </a:ext>
              </a:extLst>
            </p:cNvPr>
            <p:cNvGrpSpPr/>
            <p:nvPr/>
          </p:nvGrpSpPr>
          <p:grpSpPr>
            <a:xfrm>
              <a:off x="6090258" y="2863932"/>
              <a:ext cx="6107484" cy="6095998"/>
              <a:chOff x="6090258" y="2863932"/>
              <a:chExt cx="6107484" cy="6095998"/>
            </a:xfrm>
          </p:grpSpPr>
          <p:sp>
            <p:nvSpPr>
              <p:cNvPr id="4" name="Freeform 5">
                <a:extLst>
                  <a:ext uri="{FF2B5EF4-FFF2-40B4-BE49-F238E27FC236}">
                    <a16:creationId xmlns:a16="http://schemas.microsoft.com/office/drawing/2014/main" id="{A39A2051-1581-41F0-9985-6A8AAAA2A737}"/>
                  </a:ext>
                </a:extLst>
              </p:cNvPr>
              <p:cNvSpPr>
                <a:spLocks/>
              </p:cNvSpPr>
              <p:nvPr/>
            </p:nvSpPr>
            <p:spPr bwMode="auto">
              <a:xfrm>
                <a:off x="10426361" y="3837186"/>
                <a:ext cx="1771381" cy="2303464"/>
              </a:xfrm>
              <a:custGeom>
                <a:avLst/>
                <a:gdLst>
                  <a:gd name="T0" fmla="*/ 599 w 693"/>
                  <a:gd name="T1" fmla="*/ 347 h 901"/>
                  <a:gd name="T2" fmla="*/ 375 w 693"/>
                  <a:gd name="T3" fmla="*/ 0 h 901"/>
                  <a:gd name="T4" fmla="*/ 264 w 693"/>
                  <a:gd name="T5" fmla="*/ 112 h 901"/>
                  <a:gd name="T6" fmla="*/ 272 w 693"/>
                  <a:gd name="T7" fmla="*/ 139 h 901"/>
                  <a:gd name="T8" fmla="*/ 267 w 693"/>
                  <a:gd name="T9" fmla="*/ 251 h 901"/>
                  <a:gd name="T10" fmla="*/ 218 w 693"/>
                  <a:gd name="T11" fmla="*/ 268 h 901"/>
                  <a:gd name="T12" fmla="*/ 122 w 693"/>
                  <a:gd name="T13" fmla="*/ 255 h 901"/>
                  <a:gd name="T14" fmla="*/ 1 w 693"/>
                  <a:gd name="T15" fmla="*/ 376 h 901"/>
                  <a:gd name="T16" fmla="*/ 0 w 693"/>
                  <a:gd name="T17" fmla="*/ 378 h 901"/>
                  <a:gd name="T18" fmla="*/ 162 w 693"/>
                  <a:gd name="T19" fmla="*/ 807 h 901"/>
                  <a:gd name="T20" fmla="*/ 388 w 693"/>
                  <a:gd name="T21" fmla="*/ 807 h 901"/>
                  <a:gd name="T22" fmla="*/ 447 w 693"/>
                  <a:gd name="T23" fmla="*/ 901 h 901"/>
                  <a:gd name="T24" fmla="*/ 507 w 693"/>
                  <a:gd name="T25" fmla="*/ 807 h 901"/>
                  <a:gd name="T26" fmla="*/ 693 w 693"/>
                  <a:gd name="T27" fmla="*/ 807 h 901"/>
                  <a:gd name="T28" fmla="*/ 599 w 693"/>
                  <a:gd name="T29" fmla="*/ 347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3" h="901">
                    <a:moveTo>
                      <a:pt x="599" y="347"/>
                    </a:moveTo>
                    <a:cubicBezTo>
                      <a:pt x="545" y="218"/>
                      <a:pt x="470" y="102"/>
                      <a:pt x="375" y="0"/>
                    </a:cubicBezTo>
                    <a:cubicBezTo>
                      <a:pt x="264" y="112"/>
                      <a:pt x="264" y="112"/>
                      <a:pt x="264" y="112"/>
                    </a:cubicBezTo>
                    <a:cubicBezTo>
                      <a:pt x="267" y="120"/>
                      <a:pt x="269" y="129"/>
                      <a:pt x="272" y="139"/>
                    </a:cubicBezTo>
                    <a:cubicBezTo>
                      <a:pt x="285" y="190"/>
                      <a:pt x="292" y="225"/>
                      <a:pt x="267" y="251"/>
                    </a:cubicBezTo>
                    <a:cubicBezTo>
                      <a:pt x="249" y="268"/>
                      <a:pt x="227" y="268"/>
                      <a:pt x="218" y="268"/>
                    </a:cubicBezTo>
                    <a:cubicBezTo>
                      <a:pt x="194" y="268"/>
                      <a:pt x="151" y="261"/>
                      <a:pt x="122" y="255"/>
                    </a:cubicBezTo>
                    <a:cubicBezTo>
                      <a:pt x="1" y="376"/>
                      <a:pt x="1" y="376"/>
                      <a:pt x="1" y="376"/>
                    </a:cubicBezTo>
                    <a:cubicBezTo>
                      <a:pt x="1" y="377"/>
                      <a:pt x="0" y="377"/>
                      <a:pt x="0" y="378"/>
                    </a:cubicBezTo>
                    <a:cubicBezTo>
                      <a:pt x="100" y="493"/>
                      <a:pt x="161" y="643"/>
                      <a:pt x="162" y="807"/>
                    </a:cubicBezTo>
                    <a:cubicBezTo>
                      <a:pt x="388" y="807"/>
                      <a:pt x="388" y="807"/>
                      <a:pt x="388" y="807"/>
                    </a:cubicBezTo>
                    <a:cubicBezTo>
                      <a:pt x="447" y="901"/>
                      <a:pt x="447" y="901"/>
                      <a:pt x="447" y="901"/>
                    </a:cubicBezTo>
                    <a:cubicBezTo>
                      <a:pt x="507" y="807"/>
                      <a:pt x="507" y="807"/>
                      <a:pt x="507" y="807"/>
                    </a:cubicBezTo>
                    <a:cubicBezTo>
                      <a:pt x="693" y="807"/>
                      <a:pt x="693" y="807"/>
                      <a:pt x="693" y="807"/>
                    </a:cubicBezTo>
                    <a:cubicBezTo>
                      <a:pt x="692" y="648"/>
                      <a:pt x="661" y="493"/>
                      <a:pt x="599" y="34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CD4B2500-50C6-439E-B3A7-9EE89D3335FF}"/>
                  </a:ext>
                </a:extLst>
              </p:cNvPr>
              <p:cNvSpPr>
                <a:spLocks/>
              </p:cNvSpPr>
              <p:nvPr/>
            </p:nvSpPr>
            <p:spPr bwMode="auto">
              <a:xfrm>
                <a:off x="10360329" y="6032511"/>
                <a:ext cx="1834542" cy="2017326"/>
              </a:xfrm>
              <a:custGeom>
                <a:avLst/>
                <a:gdLst>
                  <a:gd name="T0" fmla="*/ 562 w 718"/>
                  <a:gd name="T1" fmla="*/ 0 h 789"/>
                  <a:gd name="T2" fmla="*/ 517 w 718"/>
                  <a:gd name="T3" fmla="*/ 70 h 789"/>
                  <a:gd name="T4" fmla="*/ 473 w 718"/>
                  <a:gd name="T5" fmla="*/ 94 h 789"/>
                  <a:gd name="T6" fmla="*/ 429 w 718"/>
                  <a:gd name="T7" fmla="*/ 70 h 789"/>
                  <a:gd name="T8" fmla="*/ 385 w 718"/>
                  <a:gd name="T9" fmla="*/ 0 h 789"/>
                  <a:gd name="T10" fmla="*/ 188 w 718"/>
                  <a:gd name="T11" fmla="*/ 0 h 789"/>
                  <a:gd name="T12" fmla="*/ 186 w 718"/>
                  <a:gd name="T13" fmla="*/ 0 h 789"/>
                  <a:gd name="T14" fmla="*/ 0 w 718"/>
                  <a:gd name="T15" fmla="*/ 414 h 789"/>
                  <a:gd name="T16" fmla="*/ 152 w 718"/>
                  <a:gd name="T17" fmla="*/ 565 h 789"/>
                  <a:gd name="T18" fmla="*/ 125 w 718"/>
                  <a:gd name="T19" fmla="*/ 688 h 789"/>
                  <a:gd name="T20" fmla="*/ 248 w 718"/>
                  <a:gd name="T21" fmla="*/ 661 h 789"/>
                  <a:gd name="T22" fmla="*/ 376 w 718"/>
                  <a:gd name="T23" fmla="*/ 789 h 789"/>
                  <a:gd name="T24" fmla="*/ 625 w 718"/>
                  <a:gd name="T25" fmla="*/ 417 h 789"/>
                  <a:gd name="T26" fmla="*/ 718 w 718"/>
                  <a:gd name="T27" fmla="*/ 0 h 789"/>
                  <a:gd name="T28" fmla="*/ 562 w 718"/>
                  <a:gd name="T29"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8" h="789">
                    <a:moveTo>
                      <a:pt x="562" y="0"/>
                    </a:moveTo>
                    <a:cubicBezTo>
                      <a:pt x="517" y="70"/>
                      <a:pt x="517" y="70"/>
                      <a:pt x="517" y="70"/>
                    </a:cubicBezTo>
                    <a:cubicBezTo>
                      <a:pt x="508" y="85"/>
                      <a:pt x="491" y="94"/>
                      <a:pt x="473" y="94"/>
                    </a:cubicBezTo>
                    <a:cubicBezTo>
                      <a:pt x="455" y="94"/>
                      <a:pt x="439" y="85"/>
                      <a:pt x="429" y="70"/>
                    </a:cubicBezTo>
                    <a:cubicBezTo>
                      <a:pt x="385" y="0"/>
                      <a:pt x="385" y="0"/>
                      <a:pt x="385" y="0"/>
                    </a:cubicBezTo>
                    <a:cubicBezTo>
                      <a:pt x="188" y="0"/>
                      <a:pt x="188" y="0"/>
                      <a:pt x="188" y="0"/>
                    </a:cubicBezTo>
                    <a:cubicBezTo>
                      <a:pt x="187" y="0"/>
                      <a:pt x="187" y="0"/>
                      <a:pt x="186" y="0"/>
                    </a:cubicBezTo>
                    <a:cubicBezTo>
                      <a:pt x="175" y="160"/>
                      <a:pt x="106" y="305"/>
                      <a:pt x="0" y="414"/>
                    </a:cubicBezTo>
                    <a:cubicBezTo>
                      <a:pt x="152" y="565"/>
                      <a:pt x="152" y="565"/>
                      <a:pt x="152" y="565"/>
                    </a:cubicBezTo>
                    <a:cubicBezTo>
                      <a:pt x="125" y="688"/>
                      <a:pt x="125" y="688"/>
                      <a:pt x="125" y="688"/>
                    </a:cubicBezTo>
                    <a:cubicBezTo>
                      <a:pt x="248" y="661"/>
                      <a:pt x="248" y="661"/>
                      <a:pt x="248" y="661"/>
                    </a:cubicBezTo>
                    <a:cubicBezTo>
                      <a:pt x="376" y="789"/>
                      <a:pt x="376" y="789"/>
                      <a:pt x="376" y="789"/>
                    </a:cubicBezTo>
                    <a:cubicBezTo>
                      <a:pt x="483" y="681"/>
                      <a:pt x="566" y="556"/>
                      <a:pt x="625" y="417"/>
                    </a:cubicBezTo>
                    <a:cubicBezTo>
                      <a:pt x="681" y="284"/>
                      <a:pt x="712" y="144"/>
                      <a:pt x="718" y="0"/>
                    </a:cubicBezTo>
                    <a:lnTo>
                      <a:pt x="562" y="0"/>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8B037D75-7851-4950-82DE-4433D03B8A30}"/>
                  </a:ext>
                </a:extLst>
              </p:cNvPr>
              <p:cNvSpPr>
                <a:spLocks/>
              </p:cNvSpPr>
              <p:nvPr/>
            </p:nvSpPr>
            <p:spPr bwMode="auto">
              <a:xfrm>
                <a:off x="9269365" y="2863932"/>
                <a:ext cx="2024026" cy="1842198"/>
              </a:xfrm>
              <a:custGeom>
                <a:avLst/>
                <a:gdLst>
                  <a:gd name="T0" fmla="*/ 792 w 792"/>
                  <a:gd name="T1" fmla="*/ 344 h 721"/>
                  <a:gd name="T2" fmla="*/ 417 w 792"/>
                  <a:gd name="T3" fmla="*/ 93 h 721"/>
                  <a:gd name="T4" fmla="*/ 0 w 792"/>
                  <a:gd name="T5" fmla="*/ 0 h 721"/>
                  <a:gd name="T6" fmla="*/ 0 w 792"/>
                  <a:gd name="T7" fmla="*/ 182 h 721"/>
                  <a:gd name="T8" fmla="*/ 89 w 792"/>
                  <a:gd name="T9" fmla="*/ 238 h 721"/>
                  <a:gd name="T10" fmla="*/ 113 w 792"/>
                  <a:gd name="T11" fmla="*/ 282 h 721"/>
                  <a:gd name="T12" fmla="*/ 89 w 792"/>
                  <a:gd name="T13" fmla="*/ 326 h 721"/>
                  <a:gd name="T14" fmla="*/ 0 w 792"/>
                  <a:gd name="T15" fmla="*/ 383 h 721"/>
                  <a:gd name="T16" fmla="*/ 0 w 792"/>
                  <a:gd name="T17" fmla="*/ 530 h 721"/>
                  <a:gd name="T18" fmla="*/ 0 w 792"/>
                  <a:gd name="T19" fmla="*/ 532 h 721"/>
                  <a:gd name="T20" fmla="*/ 417 w 792"/>
                  <a:gd name="T21" fmla="*/ 721 h 721"/>
                  <a:gd name="T22" fmla="*/ 558 w 792"/>
                  <a:gd name="T23" fmla="*/ 579 h 721"/>
                  <a:gd name="T24" fmla="*/ 683 w 792"/>
                  <a:gd name="T25" fmla="*/ 595 h 721"/>
                  <a:gd name="T26" fmla="*/ 659 w 792"/>
                  <a:gd name="T27" fmla="*/ 478 h 721"/>
                  <a:gd name="T28" fmla="*/ 792 w 792"/>
                  <a:gd name="T29" fmla="*/ 34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2" h="721">
                    <a:moveTo>
                      <a:pt x="792" y="344"/>
                    </a:moveTo>
                    <a:cubicBezTo>
                      <a:pt x="683" y="236"/>
                      <a:pt x="557" y="152"/>
                      <a:pt x="417" y="93"/>
                    </a:cubicBezTo>
                    <a:cubicBezTo>
                      <a:pt x="284" y="36"/>
                      <a:pt x="144" y="5"/>
                      <a:pt x="0" y="0"/>
                    </a:cubicBezTo>
                    <a:cubicBezTo>
                      <a:pt x="0" y="182"/>
                      <a:pt x="0" y="182"/>
                      <a:pt x="0" y="182"/>
                    </a:cubicBezTo>
                    <a:cubicBezTo>
                      <a:pt x="89" y="238"/>
                      <a:pt x="89" y="238"/>
                      <a:pt x="89" y="238"/>
                    </a:cubicBezTo>
                    <a:cubicBezTo>
                      <a:pt x="104" y="248"/>
                      <a:pt x="113" y="264"/>
                      <a:pt x="113" y="282"/>
                    </a:cubicBezTo>
                    <a:cubicBezTo>
                      <a:pt x="113" y="300"/>
                      <a:pt x="104" y="317"/>
                      <a:pt x="89" y="326"/>
                    </a:cubicBezTo>
                    <a:cubicBezTo>
                      <a:pt x="0" y="383"/>
                      <a:pt x="0" y="383"/>
                      <a:pt x="0" y="383"/>
                    </a:cubicBezTo>
                    <a:cubicBezTo>
                      <a:pt x="0" y="530"/>
                      <a:pt x="0" y="530"/>
                      <a:pt x="0" y="530"/>
                    </a:cubicBezTo>
                    <a:cubicBezTo>
                      <a:pt x="0" y="531"/>
                      <a:pt x="0" y="531"/>
                      <a:pt x="0" y="532"/>
                    </a:cubicBezTo>
                    <a:cubicBezTo>
                      <a:pt x="162" y="543"/>
                      <a:pt x="308" y="613"/>
                      <a:pt x="417" y="721"/>
                    </a:cubicBezTo>
                    <a:cubicBezTo>
                      <a:pt x="558" y="579"/>
                      <a:pt x="558" y="579"/>
                      <a:pt x="558" y="579"/>
                    </a:cubicBezTo>
                    <a:cubicBezTo>
                      <a:pt x="683" y="595"/>
                      <a:pt x="683" y="595"/>
                      <a:pt x="683" y="595"/>
                    </a:cubicBezTo>
                    <a:cubicBezTo>
                      <a:pt x="659" y="478"/>
                      <a:pt x="659" y="478"/>
                      <a:pt x="659" y="478"/>
                    </a:cubicBezTo>
                    <a:lnTo>
                      <a:pt x="792" y="344"/>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1038AFDA-79CE-471C-8D3D-F7991D836CAA}"/>
                  </a:ext>
                </a:extLst>
              </p:cNvPr>
              <p:cNvSpPr>
                <a:spLocks/>
              </p:cNvSpPr>
              <p:nvPr/>
            </p:nvSpPr>
            <p:spPr bwMode="auto">
              <a:xfrm>
                <a:off x="8867431" y="7182808"/>
                <a:ext cx="2358970" cy="1777122"/>
              </a:xfrm>
              <a:custGeom>
                <a:avLst/>
                <a:gdLst>
                  <a:gd name="T0" fmla="*/ 816 w 923"/>
                  <a:gd name="T1" fmla="*/ 268 h 695"/>
                  <a:gd name="T2" fmla="*/ 720 w 923"/>
                  <a:gd name="T3" fmla="*/ 289 h 695"/>
                  <a:gd name="T4" fmla="*/ 709 w 923"/>
                  <a:gd name="T5" fmla="*/ 291 h 695"/>
                  <a:gd name="T6" fmla="*/ 672 w 923"/>
                  <a:gd name="T7" fmla="*/ 275 h 695"/>
                  <a:gd name="T8" fmla="*/ 658 w 923"/>
                  <a:gd name="T9" fmla="*/ 227 h 695"/>
                  <a:gd name="T10" fmla="*/ 679 w 923"/>
                  <a:gd name="T11" fmla="*/ 132 h 695"/>
                  <a:gd name="T12" fmla="*/ 547 w 923"/>
                  <a:gd name="T13" fmla="*/ 1 h 695"/>
                  <a:gd name="T14" fmla="*/ 546 w 923"/>
                  <a:gd name="T15" fmla="*/ 0 h 695"/>
                  <a:gd name="T16" fmla="*/ 110 w 923"/>
                  <a:gd name="T17" fmla="*/ 164 h 695"/>
                  <a:gd name="T18" fmla="*/ 104 w 923"/>
                  <a:gd name="T19" fmla="*/ 164 h 695"/>
                  <a:gd name="T20" fmla="*/ 104 w 923"/>
                  <a:gd name="T21" fmla="*/ 351 h 695"/>
                  <a:gd name="T22" fmla="*/ 0 w 923"/>
                  <a:gd name="T23" fmla="*/ 418 h 695"/>
                  <a:gd name="T24" fmla="*/ 104 w 923"/>
                  <a:gd name="T25" fmla="*/ 484 h 695"/>
                  <a:gd name="T26" fmla="*/ 104 w 923"/>
                  <a:gd name="T27" fmla="*/ 695 h 695"/>
                  <a:gd name="T28" fmla="*/ 110 w 923"/>
                  <a:gd name="T29" fmla="*/ 695 h 695"/>
                  <a:gd name="T30" fmla="*/ 574 w 923"/>
                  <a:gd name="T31" fmla="*/ 602 h 695"/>
                  <a:gd name="T32" fmla="*/ 923 w 923"/>
                  <a:gd name="T33" fmla="*/ 375 h 695"/>
                  <a:gd name="T34" fmla="*/ 816 w 923"/>
                  <a:gd name="T35" fmla="*/ 268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3" h="695">
                    <a:moveTo>
                      <a:pt x="816" y="268"/>
                    </a:moveTo>
                    <a:cubicBezTo>
                      <a:pt x="720" y="289"/>
                      <a:pt x="720" y="289"/>
                      <a:pt x="720" y="289"/>
                    </a:cubicBezTo>
                    <a:cubicBezTo>
                      <a:pt x="716" y="290"/>
                      <a:pt x="713" y="291"/>
                      <a:pt x="709" y="291"/>
                    </a:cubicBezTo>
                    <a:cubicBezTo>
                      <a:pt x="695" y="291"/>
                      <a:pt x="682" y="285"/>
                      <a:pt x="672" y="275"/>
                    </a:cubicBezTo>
                    <a:cubicBezTo>
                      <a:pt x="659" y="263"/>
                      <a:pt x="654" y="245"/>
                      <a:pt x="658" y="227"/>
                    </a:cubicBezTo>
                    <a:cubicBezTo>
                      <a:pt x="679" y="132"/>
                      <a:pt x="679" y="132"/>
                      <a:pt x="679" y="132"/>
                    </a:cubicBezTo>
                    <a:cubicBezTo>
                      <a:pt x="547" y="1"/>
                      <a:pt x="547" y="1"/>
                      <a:pt x="547" y="1"/>
                    </a:cubicBezTo>
                    <a:cubicBezTo>
                      <a:pt x="547" y="0"/>
                      <a:pt x="547" y="0"/>
                      <a:pt x="546" y="0"/>
                    </a:cubicBezTo>
                    <a:cubicBezTo>
                      <a:pt x="430" y="102"/>
                      <a:pt x="277" y="164"/>
                      <a:pt x="110" y="164"/>
                    </a:cubicBezTo>
                    <a:cubicBezTo>
                      <a:pt x="108" y="164"/>
                      <a:pt x="106" y="164"/>
                      <a:pt x="104" y="164"/>
                    </a:cubicBezTo>
                    <a:cubicBezTo>
                      <a:pt x="104" y="351"/>
                      <a:pt x="104" y="351"/>
                      <a:pt x="104" y="351"/>
                    </a:cubicBezTo>
                    <a:cubicBezTo>
                      <a:pt x="0" y="418"/>
                      <a:pt x="0" y="418"/>
                      <a:pt x="0" y="418"/>
                    </a:cubicBezTo>
                    <a:cubicBezTo>
                      <a:pt x="104" y="484"/>
                      <a:pt x="104" y="484"/>
                      <a:pt x="104" y="484"/>
                    </a:cubicBezTo>
                    <a:cubicBezTo>
                      <a:pt x="104" y="695"/>
                      <a:pt x="104" y="695"/>
                      <a:pt x="104" y="695"/>
                    </a:cubicBezTo>
                    <a:cubicBezTo>
                      <a:pt x="106" y="695"/>
                      <a:pt x="108" y="695"/>
                      <a:pt x="110" y="695"/>
                    </a:cubicBezTo>
                    <a:cubicBezTo>
                      <a:pt x="271" y="695"/>
                      <a:pt x="427" y="664"/>
                      <a:pt x="574" y="602"/>
                    </a:cubicBezTo>
                    <a:cubicBezTo>
                      <a:pt x="703" y="547"/>
                      <a:pt x="821" y="471"/>
                      <a:pt x="923" y="375"/>
                    </a:cubicBezTo>
                    <a:lnTo>
                      <a:pt x="816" y="268"/>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5B39A264-A4E4-4E3C-9B4C-702FE938F8FD}"/>
                  </a:ext>
                </a:extLst>
              </p:cNvPr>
              <p:cNvSpPr>
                <a:spLocks/>
              </p:cNvSpPr>
              <p:nvPr/>
            </p:nvSpPr>
            <p:spPr bwMode="auto">
              <a:xfrm>
                <a:off x="6090258" y="5683212"/>
                <a:ext cx="1770424" cy="2302507"/>
              </a:xfrm>
              <a:custGeom>
                <a:avLst/>
                <a:gdLst>
                  <a:gd name="T0" fmla="*/ 94 w 693"/>
                  <a:gd name="T1" fmla="*/ 555 h 901"/>
                  <a:gd name="T2" fmla="*/ 318 w 693"/>
                  <a:gd name="T3" fmla="*/ 901 h 901"/>
                  <a:gd name="T4" fmla="*/ 428 w 693"/>
                  <a:gd name="T5" fmla="*/ 790 h 901"/>
                  <a:gd name="T6" fmla="*/ 421 w 693"/>
                  <a:gd name="T7" fmla="*/ 763 h 901"/>
                  <a:gd name="T8" fmla="*/ 426 w 693"/>
                  <a:gd name="T9" fmla="*/ 651 h 901"/>
                  <a:gd name="T10" fmla="*/ 475 w 693"/>
                  <a:gd name="T11" fmla="*/ 633 h 901"/>
                  <a:gd name="T12" fmla="*/ 571 w 693"/>
                  <a:gd name="T13" fmla="*/ 646 h 901"/>
                  <a:gd name="T14" fmla="*/ 692 w 693"/>
                  <a:gd name="T15" fmla="*/ 525 h 901"/>
                  <a:gd name="T16" fmla="*/ 693 w 693"/>
                  <a:gd name="T17" fmla="*/ 524 h 901"/>
                  <a:gd name="T18" fmla="*/ 531 w 693"/>
                  <a:gd name="T19" fmla="*/ 94 h 901"/>
                  <a:gd name="T20" fmla="*/ 305 w 693"/>
                  <a:gd name="T21" fmla="*/ 94 h 901"/>
                  <a:gd name="T22" fmla="*/ 245 w 693"/>
                  <a:gd name="T23" fmla="*/ 0 h 901"/>
                  <a:gd name="T24" fmla="*/ 186 w 693"/>
                  <a:gd name="T25" fmla="*/ 94 h 901"/>
                  <a:gd name="T26" fmla="*/ 0 w 693"/>
                  <a:gd name="T27" fmla="*/ 94 h 901"/>
                  <a:gd name="T28" fmla="*/ 94 w 693"/>
                  <a:gd name="T29" fmla="*/ 555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3" h="901">
                    <a:moveTo>
                      <a:pt x="94" y="555"/>
                    </a:moveTo>
                    <a:cubicBezTo>
                      <a:pt x="148" y="683"/>
                      <a:pt x="223" y="799"/>
                      <a:pt x="318" y="901"/>
                    </a:cubicBezTo>
                    <a:cubicBezTo>
                      <a:pt x="428" y="790"/>
                      <a:pt x="428" y="790"/>
                      <a:pt x="428" y="790"/>
                    </a:cubicBezTo>
                    <a:cubicBezTo>
                      <a:pt x="426" y="781"/>
                      <a:pt x="423" y="772"/>
                      <a:pt x="421" y="763"/>
                    </a:cubicBezTo>
                    <a:cubicBezTo>
                      <a:pt x="408" y="711"/>
                      <a:pt x="401" y="676"/>
                      <a:pt x="426" y="651"/>
                    </a:cubicBezTo>
                    <a:cubicBezTo>
                      <a:pt x="444" y="633"/>
                      <a:pt x="466" y="633"/>
                      <a:pt x="475" y="633"/>
                    </a:cubicBezTo>
                    <a:cubicBezTo>
                      <a:pt x="499" y="633"/>
                      <a:pt x="542" y="641"/>
                      <a:pt x="571" y="646"/>
                    </a:cubicBezTo>
                    <a:cubicBezTo>
                      <a:pt x="692" y="525"/>
                      <a:pt x="692" y="525"/>
                      <a:pt x="692" y="525"/>
                    </a:cubicBezTo>
                    <a:cubicBezTo>
                      <a:pt x="692" y="524"/>
                      <a:pt x="693" y="524"/>
                      <a:pt x="693" y="524"/>
                    </a:cubicBezTo>
                    <a:cubicBezTo>
                      <a:pt x="593" y="408"/>
                      <a:pt x="532" y="258"/>
                      <a:pt x="531" y="94"/>
                    </a:cubicBezTo>
                    <a:cubicBezTo>
                      <a:pt x="305" y="94"/>
                      <a:pt x="305" y="94"/>
                      <a:pt x="305" y="94"/>
                    </a:cubicBezTo>
                    <a:cubicBezTo>
                      <a:pt x="245" y="0"/>
                      <a:pt x="245" y="0"/>
                      <a:pt x="245" y="0"/>
                    </a:cubicBezTo>
                    <a:cubicBezTo>
                      <a:pt x="186" y="94"/>
                      <a:pt x="186" y="94"/>
                      <a:pt x="186" y="94"/>
                    </a:cubicBezTo>
                    <a:cubicBezTo>
                      <a:pt x="0" y="94"/>
                      <a:pt x="0" y="94"/>
                      <a:pt x="0" y="94"/>
                    </a:cubicBezTo>
                    <a:cubicBezTo>
                      <a:pt x="0" y="254"/>
                      <a:pt x="32" y="409"/>
                      <a:pt x="94" y="55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66622FA6-9E16-408B-83F9-7951FE9026F1}"/>
                  </a:ext>
                </a:extLst>
              </p:cNvPr>
              <p:cNvSpPr>
                <a:spLocks/>
              </p:cNvSpPr>
              <p:nvPr/>
            </p:nvSpPr>
            <p:spPr bwMode="auto">
              <a:xfrm>
                <a:off x="6092171" y="3773068"/>
                <a:ext cx="1835499" cy="2017326"/>
              </a:xfrm>
              <a:custGeom>
                <a:avLst/>
                <a:gdLst>
                  <a:gd name="T0" fmla="*/ 156 w 718"/>
                  <a:gd name="T1" fmla="*/ 789 h 789"/>
                  <a:gd name="T2" fmla="*/ 200 w 718"/>
                  <a:gd name="T3" fmla="*/ 719 h 789"/>
                  <a:gd name="T4" fmla="*/ 244 w 718"/>
                  <a:gd name="T5" fmla="*/ 695 h 789"/>
                  <a:gd name="T6" fmla="*/ 289 w 718"/>
                  <a:gd name="T7" fmla="*/ 719 h 789"/>
                  <a:gd name="T8" fmla="*/ 333 w 718"/>
                  <a:gd name="T9" fmla="*/ 789 h 789"/>
                  <a:gd name="T10" fmla="*/ 530 w 718"/>
                  <a:gd name="T11" fmla="*/ 789 h 789"/>
                  <a:gd name="T12" fmla="*/ 532 w 718"/>
                  <a:gd name="T13" fmla="*/ 789 h 789"/>
                  <a:gd name="T14" fmla="*/ 718 w 718"/>
                  <a:gd name="T15" fmla="*/ 376 h 789"/>
                  <a:gd name="T16" fmla="*/ 566 w 718"/>
                  <a:gd name="T17" fmla="*/ 224 h 789"/>
                  <a:gd name="T18" fmla="*/ 593 w 718"/>
                  <a:gd name="T19" fmla="*/ 101 h 789"/>
                  <a:gd name="T20" fmla="*/ 470 w 718"/>
                  <a:gd name="T21" fmla="*/ 128 h 789"/>
                  <a:gd name="T22" fmla="*/ 341 w 718"/>
                  <a:gd name="T23" fmla="*/ 0 h 789"/>
                  <a:gd name="T24" fmla="*/ 93 w 718"/>
                  <a:gd name="T25" fmla="*/ 373 h 789"/>
                  <a:gd name="T26" fmla="*/ 0 w 718"/>
                  <a:gd name="T27" fmla="*/ 789 h 789"/>
                  <a:gd name="T28" fmla="*/ 156 w 718"/>
                  <a:gd name="T29" fmla="*/ 789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8" h="789">
                    <a:moveTo>
                      <a:pt x="156" y="789"/>
                    </a:moveTo>
                    <a:cubicBezTo>
                      <a:pt x="200" y="719"/>
                      <a:pt x="200" y="719"/>
                      <a:pt x="200" y="719"/>
                    </a:cubicBezTo>
                    <a:cubicBezTo>
                      <a:pt x="210" y="704"/>
                      <a:pt x="227" y="695"/>
                      <a:pt x="244" y="695"/>
                    </a:cubicBezTo>
                    <a:cubicBezTo>
                      <a:pt x="262" y="695"/>
                      <a:pt x="279" y="704"/>
                      <a:pt x="289" y="719"/>
                    </a:cubicBezTo>
                    <a:cubicBezTo>
                      <a:pt x="333" y="789"/>
                      <a:pt x="333" y="789"/>
                      <a:pt x="333" y="789"/>
                    </a:cubicBezTo>
                    <a:cubicBezTo>
                      <a:pt x="530" y="789"/>
                      <a:pt x="530" y="789"/>
                      <a:pt x="530" y="789"/>
                    </a:cubicBezTo>
                    <a:cubicBezTo>
                      <a:pt x="531" y="789"/>
                      <a:pt x="531" y="789"/>
                      <a:pt x="532" y="789"/>
                    </a:cubicBezTo>
                    <a:cubicBezTo>
                      <a:pt x="543" y="629"/>
                      <a:pt x="612" y="484"/>
                      <a:pt x="718" y="376"/>
                    </a:cubicBezTo>
                    <a:cubicBezTo>
                      <a:pt x="566" y="224"/>
                      <a:pt x="566" y="224"/>
                      <a:pt x="566" y="224"/>
                    </a:cubicBezTo>
                    <a:cubicBezTo>
                      <a:pt x="593" y="101"/>
                      <a:pt x="593" y="101"/>
                      <a:pt x="593" y="101"/>
                    </a:cubicBezTo>
                    <a:cubicBezTo>
                      <a:pt x="470" y="128"/>
                      <a:pt x="470" y="128"/>
                      <a:pt x="470" y="128"/>
                    </a:cubicBezTo>
                    <a:cubicBezTo>
                      <a:pt x="341" y="0"/>
                      <a:pt x="341" y="0"/>
                      <a:pt x="341" y="0"/>
                    </a:cubicBezTo>
                    <a:cubicBezTo>
                      <a:pt x="235" y="108"/>
                      <a:pt x="152" y="233"/>
                      <a:pt x="93" y="373"/>
                    </a:cubicBezTo>
                    <a:cubicBezTo>
                      <a:pt x="37" y="505"/>
                      <a:pt x="6" y="645"/>
                      <a:pt x="0" y="789"/>
                    </a:cubicBezTo>
                    <a:lnTo>
                      <a:pt x="156" y="789"/>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A05D8185-17E9-4FC9-9DCD-E39E9120AA0B}"/>
                  </a:ext>
                </a:extLst>
              </p:cNvPr>
              <p:cNvSpPr>
                <a:spLocks/>
              </p:cNvSpPr>
              <p:nvPr/>
            </p:nvSpPr>
            <p:spPr bwMode="auto">
              <a:xfrm>
                <a:off x="6994609" y="7119647"/>
                <a:ext cx="2024026" cy="1840283"/>
              </a:xfrm>
              <a:custGeom>
                <a:avLst/>
                <a:gdLst>
                  <a:gd name="T0" fmla="*/ 0 w 792"/>
                  <a:gd name="T1" fmla="*/ 376 h 720"/>
                  <a:gd name="T2" fmla="*/ 375 w 792"/>
                  <a:gd name="T3" fmla="*/ 628 h 720"/>
                  <a:gd name="T4" fmla="*/ 792 w 792"/>
                  <a:gd name="T5" fmla="*/ 720 h 720"/>
                  <a:gd name="T6" fmla="*/ 792 w 792"/>
                  <a:gd name="T7" fmla="*/ 539 h 720"/>
                  <a:gd name="T8" fmla="*/ 703 w 792"/>
                  <a:gd name="T9" fmla="*/ 482 h 720"/>
                  <a:gd name="T10" fmla="*/ 679 w 792"/>
                  <a:gd name="T11" fmla="*/ 438 h 720"/>
                  <a:gd name="T12" fmla="*/ 703 w 792"/>
                  <a:gd name="T13" fmla="*/ 394 h 720"/>
                  <a:gd name="T14" fmla="*/ 792 w 792"/>
                  <a:gd name="T15" fmla="*/ 337 h 720"/>
                  <a:gd name="T16" fmla="*/ 792 w 792"/>
                  <a:gd name="T17" fmla="*/ 190 h 720"/>
                  <a:gd name="T18" fmla="*/ 792 w 792"/>
                  <a:gd name="T19" fmla="*/ 189 h 720"/>
                  <a:gd name="T20" fmla="*/ 375 w 792"/>
                  <a:gd name="T21" fmla="*/ 0 h 720"/>
                  <a:gd name="T22" fmla="*/ 234 w 792"/>
                  <a:gd name="T23" fmla="*/ 141 h 720"/>
                  <a:gd name="T24" fmla="*/ 109 w 792"/>
                  <a:gd name="T25" fmla="*/ 126 h 720"/>
                  <a:gd name="T26" fmla="*/ 133 w 792"/>
                  <a:gd name="T27" fmla="*/ 242 h 720"/>
                  <a:gd name="T28" fmla="*/ 0 w 792"/>
                  <a:gd name="T29" fmla="*/ 37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2" h="720">
                    <a:moveTo>
                      <a:pt x="0" y="376"/>
                    </a:moveTo>
                    <a:cubicBezTo>
                      <a:pt x="108" y="484"/>
                      <a:pt x="234" y="568"/>
                      <a:pt x="375" y="628"/>
                    </a:cubicBezTo>
                    <a:cubicBezTo>
                      <a:pt x="507" y="684"/>
                      <a:pt x="648" y="715"/>
                      <a:pt x="792" y="720"/>
                    </a:cubicBezTo>
                    <a:cubicBezTo>
                      <a:pt x="792" y="539"/>
                      <a:pt x="792" y="539"/>
                      <a:pt x="792" y="539"/>
                    </a:cubicBezTo>
                    <a:cubicBezTo>
                      <a:pt x="703" y="482"/>
                      <a:pt x="703" y="482"/>
                      <a:pt x="703" y="482"/>
                    </a:cubicBezTo>
                    <a:cubicBezTo>
                      <a:pt x="688" y="473"/>
                      <a:pt x="679" y="456"/>
                      <a:pt x="679" y="438"/>
                    </a:cubicBezTo>
                    <a:cubicBezTo>
                      <a:pt x="679" y="420"/>
                      <a:pt x="688" y="404"/>
                      <a:pt x="703" y="394"/>
                    </a:cubicBezTo>
                    <a:cubicBezTo>
                      <a:pt x="792" y="337"/>
                      <a:pt x="792" y="337"/>
                      <a:pt x="792" y="337"/>
                    </a:cubicBezTo>
                    <a:cubicBezTo>
                      <a:pt x="792" y="190"/>
                      <a:pt x="792" y="190"/>
                      <a:pt x="792" y="190"/>
                    </a:cubicBezTo>
                    <a:cubicBezTo>
                      <a:pt x="792" y="190"/>
                      <a:pt x="792" y="189"/>
                      <a:pt x="792" y="189"/>
                    </a:cubicBezTo>
                    <a:cubicBezTo>
                      <a:pt x="630" y="177"/>
                      <a:pt x="484" y="107"/>
                      <a:pt x="375" y="0"/>
                    </a:cubicBezTo>
                    <a:cubicBezTo>
                      <a:pt x="234" y="141"/>
                      <a:pt x="234" y="141"/>
                      <a:pt x="234" y="141"/>
                    </a:cubicBezTo>
                    <a:cubicBezTo>
                      <a:pt x="109" y="126"/>
                      <a:pt x="109" y="126"/>
                      <a:pt x="109" y="126"/>
                    </a:cubicBezTo>
                    <a:cubicBezTo>
                      <a:pt x="133" y="242"/>
                      <a:pt x="133" y="242"/>
                      <a:pt x="133" y="242"/>
                    </a:cubicBezTo>
                    <a:lnTo>
                      <a:pt x="0" y="376"/>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D7FF97CD-0AAD-43E9-B565-F2E815E08AB7}"/>
                  </a:ext>
                </a:extLst>
              </p:cNvPr>
              <p:cNvSpPr>
                <a:spLocks/>
              </p:cNvSpPr>
              <p:nvPr/>
            </p:nvSpPr>
            <p:spPr bwMode="auto">
              <a:xfrm>
                <a:off x="7060641" y="2863932"/>
                <a:ext cx="2358970" cy="1779037"/>
              </a:xfrm>
              <a:custGeom>
                <a:avLst/>
                <a:gdLst>
                  <a:gd name="T0" fmla="*/ 107 w 923"/>
                  <a:gd name="T1" fmla="*/ 427 h 696"/>
                  <a:gd name="T2" fmla="*/ 203 w 923"/>
                  <a:gd name="T3" fmla="*/ 406 h 696"/>
                  <a:gd name="T4" fmla="*/ 214 w 923"/>
                  <a:gd name="T5" fmla="*/ 405 h 696"/>
                  <a:gd name="T6" fmla="*/ 251 w 923"/>
                  <a:gd name="T7" fmla="*/ 420 h 696"/>
                  <a:gd name="T8" fmla="*/ 265 w 923"/>
                  <a:gd name="T9" fmla="*/ 468 h 696"/>
                  <a:gd name="T10" fmla="*/ 244 w 923"/>
                  <a:gd name="T11" fmla="*/ 563 h 696"/>
                  <a:gd name="T12" fmla="*/ 376 w 923"/>
                  <a:gd name="T13" fmla="*/ 695 h 696"/>
                  <a:gd name="T14" fmla="*/ 376 w 923"/>
                  <a:gd name="T15" fmla="*/ 696 h 696"/>
                  <a:gd name="T16" fmla="*/ 813 w 923"/>
                  <a:gd name="T17" fmla="*/ 531 h 696"/>
                  <a:gd name="T18" fmla="*/ 818 w 923"/>
                  <a:gd name="T19" fmla="*/ 531 h 696"/>
                  <a:gd name="T20" fmla="*/ 818 w 923"/>
                  <a:gd name="T21" fmla="*/ 348 h 696"/>
                  <a:gd name="T22" fmla="*/ 923 w 923"/>
                  <a:gd name="T23" fmla="*/ 281 h 696"/>
                  <a:gd name="T24" fmla="*/ 818 w 923"/>
                  <a:gd name="T25" fmla="*/ 215 h 696"/>
                  <a:gd name="T26" fmla="*/ 818 w 923"/>
                  <a:gd name="T27" fmla="*/ 0 h 696"/>
                  <a:gd name="T28" fmla="*/ 813 w 923"/>
                  <a:gd name="T29" fmla="*/ 0 h 696"/>
                  <a:gd name="T30" fmla="*/ 349 w 923"/>
                  <a:gd name="T31" fmla="*/ 94 h 696"/>
                  <a:gd name="T32" fmla="*/ 0 w 923"/>
                  <a:gd name="T33" fmla="*/ 320 h 696"/>
                  <a:gd name="T34" fmla="*/ 107 w 923"/>
                  <a:gd name="T35" fmla="*/ 4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3" h="696">
                    <a:moveTo>
                      <a:pt x="107" y="427"/>
                    </a:moveTo>
                    <a:cubicBezTo>
                      <a:pt x="203" y="406"/>
                      <a:pt x="203" y="406"/>
                      <a:pt x="203" y="406"/>
                    </a:cubicBezTo>
                    <a:cubicBezTo>
                      <a:pt x="206" y="405"/>
                      <a:pt x="210" y="405"/>
                      <a:pt x="214" y="405"/>
                    </a:cubicBezTo>
                    <a:cubicBezTo>
                      <a:pt x="228" y="405"/>
                      <a:pt x="241" y="410"/>
                      <a:pt x="251" y="420"/>
                    </a:cubicBezTo>
                    <a:cubicBezTo>
                      <a:pt x="264" y="433"/>
                      <a:pt x="269" y="451"/>
                      <a:pt x="265" y="468"/>
                    </a:cubicBezTo>
                    <a:cubicBezTo>
                      <a:pt x="244" y="563"/>
                      <a:pt x="244" y="563"/>
                      <a:pt x="244" y="563"/>
                    </a:cubicBezTo>
                    <a:cubicBezTo>
                      <a:pt x="376" y="695"/>
                      <a:pt x="376" y="695"/>
                      <a:pt x="376" y="695"/>
                    </a:cubicBezTo>
                    <a:cubicBezTo>
                      <a:pt x="376" y="695"/>
                      <a:pt x="376" y="695"/>
                      <a:pt x="376" y="696"/>
                    </a:cubicBezTo>
                    <a:cubicBezTo>
                      <a:pt x="493" y="593"/>
                      <a:pt x="646" y="531"/>
                      <a:pt x="813" y="531"/>
                    </a:cubicBezTo>
                    <a:cubicBezTo>
                      <a:pt x="815" y="531"/>
                      <a:pt x="817" y="531"/>
                      <a:pt x="818" y="531"/>
                    </a:cubicBezTo>
                    <a:cubicBezTo>
                      <a:pt x="818" y="348"/>
                      <a:pt x="818" y="348"/>
                      <a:pt x="818" y="348"/>
                    </a:cubicBezTo>
                    <a:cubicBezTo>
                      <a:pt x="923" y="281"/>
                      <a:pt x="923" y="281"/>
                      <a:pt x="923" y="281"/>
                    </a:cubicBezTo>
                    <a:cubicBezTo>
                      <a:pt x="818" y="215"/>
                      <a:pt x="818" y="215"/>
                      <a:pt x="818" y="215"/>
                    </a:cubicBezTo>
                    <a:cubicBezTo>
                      <a:pt x="818" y="0"/>
                      <a:pt x="818" y="0"/>
                      <a:pt x="818" y="0"/>
                    </a:cubicBezTo>
                    <a:cubicBezTo>
                      <a:pt x="817" y="0"/>
                      <a:pt x="815" y="0"/>
                      <a:pt x="813" y="0"/>
                    </a:cubicBezTo>
                    <a:cubicBezTo>
                      <a:pt x="652" y="0"/>
                      <a:pt x="496" y="31"/>
                      <a:pt x="349" y="94"/>
                    </a:cubicBezTo>
                    <a:cubicBezTo>
                      <a:pt x="219" y="148"/>
                      <a:pt x="102" y="224"/>
                      <a:pt x="0" y="320"/>
                    </a:cubicBezTo>
                    <a:lnTo>
                      <a:pt x="107" y="427"/>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5" name="Graphic 18">
              <a:extLst>
                <a:ext uri="{FF2B5EF4-FFF2-40B4-BE49-F238E27FC236}">
                  <a16:creationId xmlns:a16="http://schemas.microsoft.com/office/drawing/2014/main" id="{07A8FB30-88B4-42C7-BCAF-6CBAF42A4098}"/>
                </a:ext>
              </a:extLst>
            </p:cNvPr>
            <p:cNvSpPr/>
            <p:nvPr/>
          </p:nvSpPr>
          <p:spPr>
            <a:xfrm>
              <a:off x="6682521" y="6349258"/>
              <a:ext cx="436774" cy="623962"/>
            </a:xfrm>
            <a:custGeom>
              <a:avLst/>
              <a:gdLst>
                <a:gd name="connsiteX0" fmla="*/ 38100 w 133350"/>
                <a:gd name="connsiteY0" fmla="*/ 180975 h 190500"/>
                <a:gd name="connsiteX1" fmla="*/ 47625 w 133350"/>
                <a:gd name="connsiteY1" fmla="*/ 190500 h 190500"/>
                <a:gd name="connsiteX2" fmla="*/ 85725 w 133350"/>
                <a:gd name="connsiteY2" fmla="*/ 190500 h 190500"/>
                <a:gd name="connsiteX3" fmla="*/ 95250 w 133350"/>
                <a:gd name="connsiteY3" fmla="*/ 180975 h 190500"/>
                <a:gd name="connsiteX4" fmla="*/ 95250 w 133350"/>
                <a:gd name="connsiteY4" fmla="*/ 171450 h 190500"/>
                <a:gd name="connsiteX5" fmla="*/ 38100 w 133350"/>
                <a:gd name="connsiteY5" fmla="*/ 171450 h 190500"/>
                <a:gd name="connsiteX6" fmla="*/ 38100 w 133350"/>
                <a:gd name="connsiteY6" fmla="*/ 180975 h 190500"/>
                <a:gd name="connsiteX7" fmla="*/ 66675 w 133350"/>
                <a:gd name="connsiteY7" fmla="*/ 0 h 190500"/>
                <a:gd name="connsiteX8" fmla="*/ 0 w 133350"/>
                <a:gd name="connsiteY8" fmla="*/ 66675 h 190500"/>
                <a:gd name="connsiteX9" fmla="*/ 28575 w 133350"/>
                <a:gd name="connsiteY9" fmla="*/ 121349 h 190500"/>
                <a:gd name="connsiteX10" fmla="*/ 28575 w 133350"/>
                <a:gd name="connsiteY10" fmla="*/ 142875 h 190500"/>
                <a:gd name="connsiteX11" fmla="*/ 38100 w 133350"/>
                <a:gd name="connsiteY11" fmla="*/ 152400 h 190500"/>
                <a:gd name="connsiteX12" fmla="*/ 95250 w 133350"/>
                <a:gd name="connsiteY12" fmla="*/ 152400 h 190500"/>
                <a:gd name="connsiteX13" fmla="*/ 104775 w 133350"/>
                <a:gd name="connsiteY13" fmla="*/ 142875 h 190500"/>
                <a:gd name="connsiteX14" fmla="*/ 104775 w 133350"/>
                <a:gd name="connsiteY14" fmla="*/ 121349 h 190500"/>
                <a:gd name="connsiteX15" fmla="*/ 133350 w 133350"/>
                <a:gd name="connsiteY15" fmla="*/ 66675 h 190500"/>
                <a:gd name="connsiteX16" fmla="*/ 66675 w 133350"/>
                <a:gd name="connsiteY16" fmla="*/ 0 h 190500"/>
                <a:gd name="connsiteX17" fmla="*/ 93821 w 133350"/>
                <a:gd name="connsiteY17" fmla="*/ 105728 h 190500"/>
                <a:gd name="connsiteX18" fmla="*/ 85725 w 133350"/>
                <a:gd name="connsiteY18" fmla="*/ 111443 h 190500"/>
                <a:gd name="connsiteX19" fmla="*/ 85725 w 133350"/>
                <a:gd name="connsiteY19" fmla="*/ 133350 h 190500"/>
                <a:gd name="connsiteX20" fmla="*/ 47625 w 133350"/>
                <a:gd name="connsiteY20" fmla="*/ 133350 h 190500"/>
                <a:gd name="connsiteX21" fmla="*/ 47625 w 133350"/>
                <a:gd name="connsiteY21" fmla="*/ 111443 h 190500"/>
                <a:gd name="connsiteX22" fmla="*/ 39529 w 133350"/>
                <a:gd name="connsiteY22" fmla="*/ 105728 h 190500"/>
                <a:gd name="connsiteX23" fmla="*/ 19050 w 133350"/>
                <a:gd name="connsiteY23" fmla="*/ 66675 h 190500"/>
                <a:gd name="connsiteX24" fmla="*/ 66675 w 133350"/>
                <a:gd name="connsiteY24" fmla="*/ 19050 h 190500"/>
                <a:gd name="connsiteX25" fmla="*/ 114300 w 133350"/>
                <a:gd name="connsiteY25" fmla="*/ 66675 h 190500"/>
                <a:gd name="connsiteX26" fmla="*/ 93821 w 133350"/>
                <a:gd name="connsiteY26" fmla="*/ 10572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3350" h="190500">
                  <a:moveTo>
                    <a:pt x="38100" y="180975"/>
                  </a:moveTo>
                  <a:cubicBezTo>
                    <a:pt x="38100" y="186214"/>
                    <a:pt x="42386" y="190500"/>
                    <a:pt x="47625" y="190500"/>
                  </a:cubicBezTo>
                  <a:lnTo>
                    <a:pt x="85725" y="190500"/>
                  </a:lnTo>
                  <a:cubicBezTo>
                    <a:pt x="90964" y="190500"/>
                    <a:pt x="95250" y="186214"/>
                    <a:pt x="95250" y="180975"/>
                  </a:cubicBezTo>
                  <a:lnTo>
                    <a:pt x="95250" y="171450"/>
                  </a:lnTo>
                  <a:lnTo>
                    <a:pt x="38100" y="171450"/>
                  </a:lnTo>
                  <a:lnTo>
                    <a:pt x="38100" y="180975"/>
                  </a:lnTo>
                  <a:close/>
                  <a:moveTo>
                    <a:pt x="66675" y="0"/>
                  </a:moveTo>
                  <a:cubicBezTo>
                    <a:pt x="29909" y="0"/>
                    <a:pt x="0" y="29908"/>
                    <a:pt x="0" y="66675"/>
                  </a:cubicBezTo>
                  <a:cubicBezTo>
                    <a:pt x="0" y="89345"/>
                    <a:pt x="11335" y="109252"/>
                    <a:pt x="28575" y="121349"/>
                  </a:cubicBezTo>
                  <a:lnTo>
                    <a:pt x="28575" y="142875"/>
                  </a:lnTo>
                  <a:cubicBezTo>
                    <a:pt x="28575" y="148114"/>
                    <a:pt x="32861" y="152400"/>
                    <a:pt x="38100" y="152400"/>
                  </a:cubicBezTo>
                  <a:lnTo>
                    <a:pt x="95250" y="152400"/>
                  </a:lnTo>
                  <a:cubicBezTo>
                    <a:pt x="100489" y="152400"/>
                    <a:pt x="104775" y="148114"/>
                    <a:pt x="104775" y="142875"/>
                  </a:cubicBezTo>
                  <a:lnTo>
                    <a:pt x="104775" y="121349"/>
                  </a:lnTo>
                  <a:cubicBezTo>
                    <a:pt x="122015" y="109252"/>
                    <a:pt x="133350" y="89345"/>
                    <a:pt x="133350" y="66675"/>
                  </a:cubicBezTo>
                  <a:cubicBezTo>
                    <a:pt x="133350" y="29908"/>
                    <a:pt x="103442" y="0"/>
                    <a:pt x="66675" y="0"/>
                  </a:cubicBezTo>
                  <a:close/>
                  <a:moveTo>
                    <a:pt x="93821" y="105728"/>
                  </a:moveTo>
                  <a:lnTo>
                    <a:pt x="85725" y="111443"/>
                  </a:lnTo>
                  <a:lnTo>
                    <a:pt x="85725" y="133350"/>
                  </a:lnTo>
                  <a:lnTo>
                    <a:pt x="47625" y="133350"/>
                  </a:lnTo>
                  <a:lnTo>
                    <a:pt x="47625" y="111443"/>
                  </a:lnTo>
                  <a:lnTo>
                    <a:pt x="39529" y="105728"/>
                  </a:lnTo>
                  <a:cubicBezTo>
                    <a:pt x="26670" y="96774"/>
                    <a:pt x="19050" y="82201"/>
                    <a:pt x="19050" y="66675"/>
                  </a:cubicBezTo>
                  <a:cubicBezTo>
                    <a:pt x="19050" y="40386"/>
                    <a:pt x="40386" y="19050"/>
                    <a:pt x="66675" y="19050"/>
                  </a:cubicBezTo>
                  <a:cubicBezTo>
                    <a:pt x="92964" y="19050"/>
                    <a:pt x="114300" y="40386"/>
                    <a:pt x="114300" y="66675"/>
                  </a:cubicBezTo>
                  <a:cubicBezTo>
                    <a:pt x="114300" y="82201"/>
                    <a:pt x="106680" y="96774"/>
                    <a:pt x="93821" y="105728"/>
                  </a:cubicBezTo>
                  <a:close/>
                </a:path>
              </a:pathLst>
            </a:custGeom>
            <a:solidFill>
              <a:schemeClr val="bg1"/>
            </a:solidFill>
            <a:ln w="9525" cap="flat">
              <a:noFill/>
              <a:prstDash val="solid"/>
              <a:miter/>
            </a:ln>
          </p:spPr>
          <p:txBody>
            <a:bodyPr rtlCol="0" anchor="ctr"/>
            <a:lstStyle/>
            <a:p>
              <a:endParaRPr lang="en-ID"/>
            </a:p>
          </p:txBody>
        </p:sp>
        <p:sp>
          <p:nvSpPr>
            <p:cNvPr id="56" name="Graphic 15">
              <a:extLst>
                <a:ext uri="{FF2B5EF4-FFF2-40B4-BE49-F238E27FC236}">
                  <a16:creationId xmlns:a16="http://schemas.microsoft.com/office/drawing/2014/main" id="{475777DB-D1FF-4CA1-99E4-EE5FB6DE8B3D}"/>
                </a:ext>
              </a:extLst>
            </p:cNvPr>
            <p:cNvSpPr/>
            <p:nvPr/>
          </p:nvSpPr>
          <p:spPr>
            <a:xfrm>
              <a:off x="6682521" y="4529872"/>
              <a:ext cx="621792" cy="621792"/>
            </a:xfrm>
            <a:custGeom>
              <a:avLst/>
              <a:gdLst>
                <a:gd name="connsiteX0" fmla="*/ 171164 w 173950"/>
                <a:gd name="connsiteY0" fmla="*/ 43172 h 173950"/>
                <a:gd name="connsiteX1" fmla="*/ 171164 w 173950"/>
                <a:gd name="connsiteY1" fmla="*/ 29742 h 173950"/>
                <a:gd name="connsiteX2" fmla="*/ 144209 w 173950"/>
                <a:gd name="connsiteY2" fmla="*/ 2786 h 173950"/>
                <a:gd name="connsiteX3" fmla="*/ 130778 w 173950"/>
                <a:gd name="connsiteY3" fmla="*/ 2786 h 173950"/>
                <a:gd name="connsiteX4" fmla="*/ 88011 w 173950"/>
                <a:gd name="connsiteY4" fmla="*/ 45553 h 173950"/>
                <a:gd name="connsiteX5" fmla="*/ 50959 w 173950"/>
                <a:gd name="connsiteY5" fmla="*/ 8501 h 173950"/>
                <a:gd name="connsiteX6" fmla="*/ 24003 w 173950"/>
                <a:gd name="connsiteY6" fmla="*/ 8501 h 173950"/>
                <a:gd name="connsiteX7" fmla="*/ 5905 w 173950"/>
                <a:gd name="connsiteY7" fmla="*/ 26599 h 173950"/>
                <a:gd name="connsiteX8" fmla="*/ 5905 w 173950"/>
                <a:gd name="connsiteY8" fmla="*/ 53554 h 173950"/>
                <a:gd name="connsiteX9" fmla="*/ 42958 w 173950"/>
                <a:gd name="connsiteY9" fmla="*/ 90607 h 173950"/>
                <a:gd name="connsiteX10" fmla="*/ 0 w 173950"/>
                <a:gd name="connsiteY10" fmla="*/ 133564 h 173950"/>
                <a:gd name="connsiteX11" fmla="*/ 0 w 173950"/>
                <a:gd name="connsiteY11" fmla="*/ 173950 h 173950"/>
                <a:gd name="connsiteX12" fmla="*/ 40386 w 173950"/>
                <a:gd name="connsiteY12" fmla="*/ 173950 h 173950"/>
                <a:gd name="connsiteX13" fmla="*/ 83439 w 173950"/>
                <a:gd name="connsiteY13" fmla="*/ 130897 h 173950"/>
                <a:gd name="connsiteX14" fmla="*/ 120491 w 173950"/>
                <a:gd name="connsiteY14" fmla="*/ 167950 h 173950"/>
                <a:gd name="connsiteX15" fmla="*/ 147447 w 173950"/>
                <a:gd name="connsiteY15" fmla="*/ 167950 h 173950"/>
                <a:gd name="connsiteX16" fmla="*/ 165544 w 173950"/>
                <a:gd name="connsiteY16" fmla="*/ 149852 h 173950"/>
                <a:gd name="connsiteX17" fmla="*/ 165544 w 173950"/>
                <a:gd name="connsiteY17" fmla="*/ 122896 h 173950"/>
                <a:gd name="connsiteX18" fmla="*/ 128492 w 173950"/>
                <a:gd name="connsiteY18" fmla="*/ 85844 h 173950"/>
                <a:gd name="connsiteX19" fmla="*/ 171164 w 173950"/>
                <a:gd name="connsiteY19" fmla="*/ 43172 h 173950"/>
                <a:gd name="connsiteX20" fmla="*/ 19431 w 173950"/>
                <a:gd name="connsiteY20" fmla="*/ 40029 h 173950"/>
                <a:gd name="connsiteX21" fmla="*/ 37433 w 173950"/>
                <a:gd name="connsiteY21" fmla="*/ 21931 h 173950"/>
                <a:gd name="connsiteX22" fmla="*/ 37433 w 173950"/>
                <a:gd name="connsiteY22" fmla="*/ 21931 h 173950"/>
                <a:gd name="connsiteX23" fmla="*/ 49530 w 173950"/>
                <a:gd name="connsiteY23" fmla="*/ 34028 h 173950"/>
                <a:gd name="connsiteX24" fmla="*/ 38291 w 173950"/>
                <a:gd name="connsiteY24" fmla="*/ 45363 h 173950"/>
                <a:gd name="connsiteX25" fmla="*/ 51721 w 173950"/>
                <a:gd name="connsiteY25" fmla="*/ 58793 h 173950"/>
                <a:gd name="connsiteX26" fmla="*/ 63056 w 173950"/>
                <a:gd name="connsiteY26" fmla="*/ 47458 h 173950"/>
                <a:gd name="connsiteX27" fmla="*/ 74486 w 173950"/>
                <a:gd name="connsiteY27" fmla="*/ 58888 h 173950"/>
                <a:gd name="connsiteX28" fmla="*/ 56388 w 173950"/>
                <a:gd name="connsiteY28" fmla="*/ 76986 h 173950"/>
                <a:gd name="connsiteX29" fmla="*/ 19431 w 173950"/>
                <a:gd name="connsiteY29" fmla="*/ 40029 h 173950"/>
                <a:gd name="connsiteX30" fmla="*/ 126397 w 173950"/>
                <a:gd name="connsiteY30" fmla="*/ 110895 h 173950"/>
                <a:gd name="connsiteX31" fmla="*/ 115062 w 173950"/>
                <a:gd name="connsiteY31" fmla="*/ 122230 h 173950"/>
                <a:gd name="connsiteX32" fmla="*/ 128492 w 173950"/>
                <a:gd name="connsiteY32" fmla="*/ 135660 h 173950"/>
                <a:gd name="connsiteX33" fmla="*/ 139827 w 173950"/>
                <a:gd name="connsiteY33" fmla="*/ 124325 h 173950"/>
                <a:gd name="connsiteX34" fmla="*/ 151924 w 173950"/>
                <a:gd name="connsiteY34" fmla="*/ 136422 h 173950"/>
                <a:gd name="connsiteX35" fmla="*/ 133826 w 173950"/>
                <a:gd name="connsiteY35" fmla="*/ 154519 h 173950"/>
                <a:gd name="connsiteX36" fmla="*/ 96774 w 173950"/>
                <a:gd name="connsiteY36" fmla="*/ 117467 h 173950"/>
                <a:gd name="connsiteX37" fmla="*/ 114872 w 173950"/>
                <a:gd name="connsiteY37" fmla="*/ 99370 h 173950"/>
                <a:gd name="connsiteX38" fmla="*/ 126397 w 173950"/>
                <a:gd name="connsiteY38" fmla="*/ 110895 h 173950"/>
                <a:gd name="connsiteX39" fmla="*/ 32480 w 173950"/>
                <a:gd name="connsiteY39" fmla="*/ 154900 h 173950"/>
                <a:gd name="connsiteX40" fmla="*/ 19050 w 173950"/>
                <a:gd name="connsiteY40" fmla="*/ 154900 h 173950"/>
                <a:gd name="connsiteX41" fmla="*/ 19050 w 173950"/>
                <a:gd name="connsiteY41" fmla="*/ 141470 h 173950"/>
                <a:gd name="connsiteX42" fmla="*/ 110585 w 173950"/>
                <a:gd name="connsiteY42" fmla="*/ 49935 h 173950"/>
                <a:gd name="connsiteX43" fmla="*/ 122968 w 173950"/>
                <a:gd name="connsiteY43" fmla="*/ 62317 h 173950"/>
                <a:gd name="connsiteX44" fmla="*/ 124016 w 173950"/>
                <a:gd name="connsiteY44" fmla="*/ 63365 h 173950"/>
                <a:gd name="connsiteX45" fmla="*/ 32480 w 173950"/>
                <a:gd name="connsiteY45" fmla="*/ 154900 h 173950"/>
                <a:gd name="connsiteX46" fmla="*/ 124016 w 173950"/>
                <a:gd name="connsiteY46" fmla="*/ 36409 h 173950"/>
                <a:gd name="connsiteX47" fmla="*/ 137446 w 173950"/>
                <a:gd name="connsiteY47" fmla="*/ 22979 h 173950"/>
                <a:gd name="connsiteX48" fmla="*/ 150876 w 173950"/>
                <a:gd name="connsiteY48" fmla="*/ 36409 h 173950"/>
                <a:gd name="connsiteX49" fmla="*/ 137446 w 173950"/>
                <a:gd name="connsiteY49" fmla="*/ 49840 h 173950"/>
                <a:gd name="connsiteX50" fmla="*/ 124016 w 173950"/>
                <a:gd name="connsiteY50" fmla="*/ 36409 h 17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73950" h="173950">
                  <a:moveTo>
                    <a:pt x="171164" y="43172"/>
                  </a:moveTo>
                  <a:cubicBezTo>
                    <a:pt x="174879" y="39457"/>
                    <a:pt x="174879" y="33457"/>
                    <a:pt x="171164" y="29742"/>
                  </a:cubicBezTo>
                  <a:lnTo>
                    <a:pt x="144209" y="2786"/>
                  </a:lnTo>
                  <a:cubicBezTo>
                    <a:pt x="140494" y="-929"/>
                    <a:pt x="134493" y="-929"/>
                    <a:pt x="130778" y="2786"/>
                  </a:cubicBezTo>
                  <a:lnTo>
                    <a:pt x="88011" y="45553"/>
                  </a:lnTo>
                  <a:lnTo>
                    <a:pt x="50959" y="8501"/>
                  </a:lnTo>
                  <a:cubicBezTo>
                    <a:pt x="43529" y="1072"/>
                    <a:pt x="31433" y="1072"/>
                    <a:pt x="24003" y="8501"/>
                  </a:cubicBezTo>
                  <a:lnTo>
                    <a:pt x="5905" y="26599"/>
                  </a:lnTo>
                  <a:cubicBezTo>
                    <a:pt x="-1524" y="34028"/>
                    <a:pt x="-1524" y="46125"/>
                    <a:pt x="5905" y="53554"/>
                  </a:cubicBezTo>
                  <a:lnTo>
                    <a:pt x="42958" y="90607"/>
                  </a:lnTo>
                  <a:lnTo>
                    <a:pt x="0" y="133564"/>
                  </a:lnTo>
                  <a:lnTo>
                    <a:pt x="0" y="173950"/>
                  </a:lnTo>
                  <a:lnTo>
                    <a:pt x="40386" y="173950"/>
                  </a:lnTo>
                  <a:lnTo>
                    <a:pt x="83439" y="130897"/>
                  </a:lnTo>
                  <a:lnTo>
                    <a:pt x="120491" y="167950"/>
                  </a:lnTo>
                  <a:cubicBezTo>
                    <a:pt x="129540" y="176998"/>
                    <a:pt x="141732" y="173665"/>
                    <a:pt x="147447" y="167950"/>
                  </a:cubicBezTo>
                  <a:lnTo>
                    <a:pt x="165544" y="149852"/>
                  </a:lnTo>
                  <a:cubicBezTo>
                    <a:pt x="172974" y="142423"/>
                    <a:pt x="172974" y="130326"/>
                    <a:pt x="165544" y="122896"/>
                  </a:cubicBezTo>
                  <a:lnTo>
                    <a:pt x="128492" y="85844"/>
                  </a:lnTo>
                  <a:lnTo>
                    <a:pt x="171164" y="43172"/>
                  </a:lnTo>
                  <a:close/>
                  <a:moveTo>
                    <a:pt x="19431" y="40029"/>
                  </a:moveTo>
                  <a:lnTo>
                    <a:pt x="37433" y="21931"/>
                  </a:lnTo>
                  <a:cubicBezTo>
                    <a:pt x="37433" y="21931"/>
                    <a:pt x="37433" y="21931"/>
                    <a:pt x="37433" y="21931"/>
                  </a:cubicBezTo>
                  <a:lnTo>
                    <a:pt x="49530" y="34028"/>
                  </a:lnTo>
                  <a:lnTo>
                    <a:pt x="38291" y="45363"/>
                  </a:lnTo>
                  <a:lnTo>
                    <a:pt x="51721" y="58793"/>
                  </a:lnTo>
                  <a:lnTo>
                    <a:pt x="63056" y="47458"/>
                  </a:lnTo>
                  <a:lnTo>
                    <a:pt x="74486" y="58888"/>
                  </a:lnTo>
                  <a:lnTo>
                    <a:pt x="56388" y="76986"/>
                  </a:lnTo>
                  <a:lnTo>
                    <a:pt x="19431" y="40029"/>
                  </a:lnTo>
                  <a:close/>
                  <a:moveTo>
                    <a:pt x="126397" y="110895"/>
                  </a:moveTo>
                  <a:lnTo>
                    <a:pt x="115062" y="122230"/>
                  </a:lnTo>
                  <a:lnTo>
                    <a:pt x="128492" y="135660"/>
                  </a:lnTo>
                  <a:lnTo>
                    <a:pt x="139827" y="124325"/>
                  </a:lnTo>
                  <a:lnTo>
                    <a:pt x="151924" y="136422"/>
                  </a:lnTo>
                  <a:lnTo>
                    <a:pt x="133826" y="154519"/>
                  </a:lnTo>
                  <a:lnTo>
                    <a:pt x="96774" y="117467"/>
                  </a:lnTo>
                  <a:lnTo>
                    <a:pt x="114872" y="99370"/>
                  </a:lnTo>
                  <a:lnTo>
                    <a:pt x="126397" y="110895"/>
                  </a:lnTo>
                  <a:close/>
                  <a:moveTo>
                    <a:pt x="32480" y="154900"/>
                  </a:moveTo>
                  <a:lnTo>
                    <a:pt x="19050" y="154900"/>
                  </a:lnTo>
                  <a:lnTo>
                    <a:pt x="19050" y="141470"/>
                  </a:lnTo>
                  <a:lnTo>
                    <a:pt x="110585" y="49935"/>
                  </a:lnTo>
                  <a:lnTo>
                    <a:pt x="122968" y="62317"/>
                  </a:lnTo>
                  <a:lnTo>
                    <a:pt x="124016" y="63365"/>
                  </a:lnTo>
                  <a:lnTo>
                    <a:pt x="32480" y="154900"/>
                  </a:lnTo>
                  <a:close/>
                  <a:moveTo>
                    <a:pt x="124016" y="36409"/>
                  </a:moveTo>
                  <a:lnTo>
                    <a:pt x="137446" y="22979"/>
                  </a:lnTo>
                  <a:lnTo>
                    <a:pt x="150876" y="36409"/>
                  </a:lnTo>
                  <a:lnTo>
                    <a:pt x="137446" y="49840"/>
                  </a:lnTo>
                  <a:lnTo>
                    <a:pt x="124016" y="36409"/>
                  </a:lnTo>
                  <a:close/>
                </a:path>
              </a:pathLst>
            </a:custGeom>
            <a:solidFill>
              <a:schemeClr val="bg1"/>
            </a:solidFill>
            <a:ln w="9525" cap="flat">
              <a:noFill/>
              <a:prstDash val="solid"/>
              <a:miter/>
            </a:ln>
          </p:spPr>
          <p:txBody>
            <a:bodyPr rtlCol="0" anchor="ctr"/>
            <a:lstStyle/>
            <a:p>
              <a:endParaRPr lang="en-ID"/>
            </a:p>
          </p:txBody>
        </p:sp>
        <p:sp>
          <p:nvSpPr>
            <p:cNvPr id="57" name="Graphic 13">
              <a:extLst>
                <a:ext uri="{FF2B5EF4-FFF2-40B4-BE49-F238E27FC236}">
                  <a16:creationId xmlns:a16="http://schemas.microsoft.com/office/drawing/2014/main" id="{D0EC9A60-DB54-428F-AEAA-8240C0D594E5}"/>
                </a:ext>
              </a:extLst>
            </p:cNvPr>
            <p:cNvSpPr/>
            <p:nvPr/>
          </p:nvSpPr>
          <p:spPr>
            <a:xfrm>
              <a:off x="8040334" y="3331875"/>
              <a:ext cx="623962" cy="553055"/>
            </a:xfrm>
            <a:custGeom>
              <a:avLst/>
              <a:gdLst>
                <a:gd name="connsiteX0" fmla="*/ 204502 w 209550"/>
                <a:gd name="connsiteY0" fmla="*/ 44768 h 185737"/>
                <a:gd name="connsiteX1" fmla="*/ 190500 w 209550"/>
                <a:gd name="connsiteY1" fmla="*/ 38957 h 185737"/>
                <a:gd name="connsiteX2" fmla="*/ 190500 w 209550"/>
                <a:gd name="connsiteY2" fmla="*/ 153543 h 185737"/>
                <a:gd name="connsiteX3" fmla="*/ 157163 w 209550"/>
                <a:gd name="connsiteY3" fmla="*/ 147638 h 185737"/>
                <a:gd name="connsiteX4" fmla="*/ 104775 w 209550"/>
                <a:gd name="connsiteY4" fmla="*/ 162687 h 185737"/>
                <a:gd name="connsiteX5" fmla="*/ 104775 w 209550"/>
                <a:gd name="connsiteY5" fmla="*/ 47435 h 185737"/>
                <a:gd name="connsiteX6" fmla="*/ 52388 w 209550"/>
                <a:gd name="connsiteY6" fmla="*/ 33338 h 185737"/>
                <a:gd name="connsiteX7" fmla="*/ 5048 w 209550"/>
                <a:gd name="connsiteY7" fmla="*/ 44768 h 185737"/>
                <a:gd name="connsiteX8" fmla="*/ 0 w 209550"/>
                <a:gd name="connsiteY8" fmla="*/ 53150 h 185737"/>
                <a:gd name="connsiteX9" fmla="*/ 0 w 209550"/>
                <a:gd name="connsiteY9" fmla="*/ 168212 h 185737"/>
                <a:gd name="connsiteX10" fmla="*/ 9525 w 209550"/>
                <a:gd name="connsiteY10" fmla="*/ 177641 h 185737"/>
                <a:gd name="connsiteX11" fmla="*/ 14097 w 209550"/>
                <a:gd name="connsiteY11" fmla="*/ 176498 h 185737"/>
                <a:gd name="connsiteX12" fmla="*/ 52388 w 209550"/>
                <a:gd name="connsiteY12" fmla="*/ 166688 h 185737"/>
                <a:gd name="connsiteX13" fmla="*/ 104775 w 209550"/>
                <a:gd name="connsiteY13" fmla="*/ 185738 h 185737"/>
                <a:gd name="connsiteX14" fmla="*/ 157163 w 209550"/>
                <a:gd name="connsiteY14" fmla="*/ 166688 h 185737"/>
                <a:gd name="connsiteX15" fmla="*/ 195453 w 209550"/>
                <a:gd name="connsiteY15" fmla="*/ 176594 h 185737"/>
                <a:gd name="connsiteX16" fmla="*/ 200025 w 209550"/>
                <a:gd name="connsiteY16" fmla="*/ 177737 h 185737"/>
                <a:gd name="connsiteX17" fmla="*/ 209550 w 209550"/>
                <a:gd name="connsiteY17" fmla="*/ 168307 h 185737"/>
                <a:gd name="connsiteX18" fmla="*/ 209550 w 209550"/>
                <a:gd name="connsiteY18" fmla="*/ 53150 h 185737"/>
                <a:gd name="connsiteX19" fmla="*/ 204502 w 209550"/>
                <a:gd name="connsiteY19" fmla="*/ 44768 h 185737"/>
                <a:gd name="connsiteX20" fmla="*/ 85725 w 209550"/>
                <a:gd name="connsiteY20" fmla="*/ 153543 h 185737"/>
                <a:gd name="connsiteX21" fmla="*/ 52388 w 209550"/>
                <a:gd name="connsiteY21" fmla="*/ 147638 h 185737"/>
                <a:gd name="connsiteX22" fmla="*/ 19050 w 209550"/>
                <a:gd name="connsiteY22" fmla="*/ 153543 h 185737"/>
                <a:gd name="connsiteX23" fmla="*/ 19050 w 209550"/>
                <a:gd name="connsiteY23" fmla="*/ 59150 h 185737"/>
                <a:gd name="connsiteX24" fmla="*/ 52388 w 209550"/>
                <a:gd name="connsiteY24" fmla="*/ 52388 h 185737"/>
                <a:gd name="connsiteX25" fmla="*/ 85725 w 209550"/>
                <a:gd name="connsiteY25" fmla="*/ 59245 h 185737"/>
                <a:gd name="connsiteX26" fmla="*/ 85725 w 209550"/>
                <a:gd name="connsiteY26" fmla="*/ 153543 h 185737"/>
                <a:gd name="connsiteX27" fmla="*/ 171450 w 209550"/>
                <a:gd name="connsiteY27" fmla="*/ 0 h 185737"/>
                <a:gd name="connsiteX28" fmla="*/ 123825 w 209550"/>
                <a:gd name="connsiteY28" fmla="*/ 47625 h 185737"/>
                <a:gd name="connsiteX29" fmla="*/ 123825 w 209550"/>
                <a:gd name="connsiteY29" fmla="*/ 138113 h 185737"/>
                <a:gd name="connsiteX30" fmla="*/ 171450 w 209550"/>
                <a:gd name="connsiteY30" fmla="*/ 95250 h 185737"/>
                <a:gd name="connsiteX31" fmla="*/ 171450 w 209550"/>
                <a:gd name="connsiteY31"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9550" h="185737">
                  <a:moveTo>
                    <a:pt x="204502" y="44768"/>
                  </a:moveTo>
                  <a:cubicBezTo>
                    <a:pt x="200025" y="42482"/>
                    <a:pt x="195358" y="40577"/>
                    <a:pt x="190500" y="38957"/>
                  </a:cubicBezTo>
                  <a:lnTo>
                    <a:pt x="190500" y="153543"/>
                  </a:lnTo>
                  <a:cubicBezTo>
                    <a:pt x="179642" y="149638"/>
                    <a:pt x="168497" y="147638"/>
                    <a:pt x="157163" y="147638"/>
                  </a:cubicBezTo>
                  <a:cubicBezTo>
                    <a:pt x="139065" y="147638"/>
                    <a:pt x="121158" y="152781"/>
                    <a:pt x="104775" y="162687"/>
                  </a:cubicBezTo>
                  <a:lnTo>
                    <a:pt x="104775" y="47435"/>
                  </a:lnTo>
                  <a:cubicBezTo>
                    <a:pt x="89345" y="38576"/>
                    <a:pt x="71533" y="33338"/>
                    <a:pt x="52388" y="33338"/>
                  </a:cubicBezTo>
                  <a:cubicBezTo>
                    <a:pt x="35338" y="33338"/>
                    <a:pt x="19241" y="37529"/>
                    <a:pt x="5048" y="44768"/>
                  </a:cubicBezTo>
                  <a:cubicBezTo>
                    <a:pt x="1905" y="46292"/>
                    <a:pt x="0" y="49625"/>
                    <a:pt x="0" y="53150"/>
                  </a:cubicBezTo>
                  <a:lnTo>
                    <a:pt x="0" y="168212"/>
                  </a:lnTo>
                  <a:cubicBezTo>
                    <a:pt x="0" y="173736"/>
                    <a:pt x="4477" y="177641"/>
                    <a:pt x="9525" y="177641"/>
                  </a:cubicBezTo>
                  <a:cubicBezTo>
                    <a:pt x="11049" y="177641"/>
                    <a:pt x="12573" y="177260"/>
                    <a:pt x="14097" y="176498"/>
                  </a:cubicBezTo>
                  <a:cubicBezTo>
                    <a:pt x="25622" y="170498"/>
                    <a:pt x="38576" y="166688"/>
                    <a:pt x="52388" y="166688"/>
                  </a:cubicBezTo>
                  <a:cubicBezTo>
                    <a:pt x="72104" y="166688"/>
                    <a:pt x="90297" y="174498"/>
                    <a:pt x="104775" y="185738"/>
                  </a:cubicBezTo>
                  <a:cubicBezTo>
                    <a:pt x="119253" y="174498"/>
                    <a:pt x="137446" y="166688"/>
                    <a:pt x="157163" y="166688"/>
                  </a:cubicBezTo>
                  <a:cubicBezTo>
                    <a:pt x="170974" y="166688"/>
                    <a:pt x="183928" y="170498"/>
                    <a:pt x="195453" y="176594"/>
                  </a:cubicBezTo>
                  <a:cubicBezTo>
                    <a:pt x="196977" y="177356"/>
                    <a:pt x="198501" y="177737"/>
                    <a:pt x="200025" y="177737"/>
                  </a:cubicBezTo>
                  <a:cubicBezTo>
                    <a:pt x="204978" y="177737"/>
                    <a:pt x="209550" y="173831"/>
                    <a:pt x="209550" y="168307"/>
                  </a:cubicBezTo>
                  <a:lnTo>
                    <a:pt x="209550" y="53150"/>
                  </a:lnTo>
                  <a:cubicBezTo>
                    <a:pt x="209550" y="49625"/>
                    <a:pt x="207645" y="46292"/>
                    <a:pt x="204502" y="44768"/>
                  </a:cubicBezTo>
                  <a:close/>
                  <a:moveTo>
                    <a:pt x="85725" y="153543"/>
                  </a:moveTo>
                  <a:cubicBezTo>
                    <a:pt x="74867" y="149638"/>
                    <a:pt x="63722" y="147638"/>
                    <a:pt x="52388" y="147638"/>
                  </a:cubicBezTo>
                  <a:cubicBezTo>
                    <a:pt x="41053" y="147638"/>
                    <a:pt x="29908" y="149638"/>
                    <a:pt x="19050" y="153543"/>
                  </a:cubicBezTo>
                  <a:lnTo>
                    <a:pt x="19050" y="59150"/>
                  </a:lnTo>
                  <a:cubicBezTo>
                    <a:pt x="29623" y="54673"/>
                    <a:pt x="40767" y="52388"/>
                    <a:pt x="52388" y="52388"/>
                  </a:cubicBezTo>
                  <a:cubicBezTo>
                    <a:pt x="63818" y="52388"/>
                    <a:pt x="75152" y="54769"/>
                    <a:pt x="85725" y="59245"/>
                  </a:cubicBezTo>
                  <a:lnTo>
                    <a:pt x="85725" y="153543"/>
                  </a:lnTo>
                  <a:close/>
                  <a:moveTo>
                    <a:pt x="171450" y="0"/>
                  </a:moveTo>
                  <a:lnTo>
                    <a:pt x="123825" y="47625"/>
                  </a:lnTo>
                  <a:lnTo>
                    <a:pt x="123825" y="138113"/>
                  </a:lnTo>
                  <a:lnTo>
                    <a:pt x="171450" y="95250"/>
                  </a:lnTo>
                  <a:lnTo>
                    <a:pt x="171450" y="0"/>
                  </a:lnTo>
                  <a:close/>
                </a:path>
              </a:pathLst>
            </a:custGeom>
            <a:solidFill>
              <a:schemeClr val="bg1"/>
            </a:solidFill>
            <a:ln w="9525" cap="flat">
              <a:noFill/>
              <a:prstDash val="solid"/>
              <a:miter/>
            </a:ln>
          </p:spPr>
          <p:txBody>
            <a:bodyPr rtlCol="0" anchor="ctr"/>
            <a:lstStyle/>
            <a:p>
              <a:endParaRPr lang="en-ID"/>
            </a:p>
          </p:txBody>
        </p:sp>
        <p:sp>
          <p:nvSpPr>
            <p:cNvPr id="58" name="Graphic 17">
              <a:extLst>
                <a:ext uri="{FF2B5EF4-FFF2-40B4-BE49-F238E27FC236}">
                  <a16:creationId xmlns:a16="http://schemas.microsoft.com/office/drawing/2014/main" id="{EF6E1B1D-4B38-4C1E-8C64-286E9AF22F60}"/>
                </a:ext>
              </a:extLst>
            </p:cNvPr>
            <p:cNvSpPr/>
            <p:nvPr/>
          </p:nvSpPr>
          <p:spPr>
            <a:xfrm>
              <a:off x="9840184" y="3462172"/>
              <a:ext cx="621792" cy="621792"/>
            </a:xfrm>
            <a:custGeom>
              <a:avLst/>
              <a:gdLst>
                <a:gd name="connsiteX0" fmla="*/ 152400 w 171450"/>
                <a:gd name="connsiteY0" fmla="*/ 19050 h 171450"/>
                <a:gd name="connsiteX1" fmla="*/ 133350 w 171450"/>
                <a:gd name="connsiteY1" fmla="*/ 19050 h 171450"/>
                <a:gd name="connsiteX2" fmla="*/ 133350 w 171450"/>
                <a:gd name="connsiteY2" fmla="*/ 0 h 171450"/>
                <a:gd name="connsiteX3" fmla="*/ 38100 w 171450"/>
                <a:gd name="connsiteY3" fmla="*/ 0 h 171450"/>
                <a:gd name="connsiteX4" fmla="*/ 38100 w 171450"/>
                <a:gd name="connsiteY4" fmla="*/ 19050 h 171450"/>
                <a:gd name="connsiteX5" fmla="*/ 19050 w 171450"/>
                <a:gd name="connsiteY5" fmla="*/ 19050 h 171450"/>
                <a:gd name="connsiteX6" fmla="*/ 0 w 171450"/>
                <a:gd name="connsiteY6" fmla="*/ 38100 h 171450"/>
                <a:gd name="connsiteX7" fmla="*/ 0 w 171450"/>
                <a:gd name="connsiteY7" fmla="*/ 47625 h 171450"/>
                <a:gd name="connsiteX8" fmla="*/ 41815 w 171450"/>
                <a:gd name="connsiteY8" fmla="*/ 94678 h 171450"/>
                <a:gd name="connsiteX9" fmla="*/ 76200 w 171450"/>
                <a:gd name="connsiteY9" fmla="*/ 122873 h 171450"/>
                <a:gd name="connsiteX10" fmla="*/ 76200 w 171450"/>
                <a:gd name="connsiteY10" fmla="*/ 152400 h 171450"/>
                <a:gd name="connsiteX11" fmla="*/ 38100 w 171450"/>
                <a:gd name="connsiteY11" fmla="*/ 152400 h 171450"/>
                <a:gd name="connsiteX12" fmla="*/ 38100 w 171450"/>
                <a:gd name="connsiteY12" fmla="*/ 171450 h 171450"/>
                <a:gd name="connsiteX13" fmla="*/ 133350 w 171450"/>
                <a:gd name="connsiteY13" fmla="*/ 171450 h 171450"/>
                <a:gd name="connsiteX14" fmla="*/ 133350 w 171450"/>
                <a:gd name="connsiteY14" fmla="*/ 152400 h 171450"/>
                <a:gd name="connsiteX15" fmla="*/ 95250 w 171450"/>
                <a:gd name="connsiteY15" fmla="*/ 152400 h 171450"/>
                <a:gd name="connsiteX16" fmla="*/ 95250 w 171450"/>
                <a:gd name="connsiteY16" fmla="*/ 122873 h 171450"/>
                <a:gd name="connsiteX17" fmla="*/ 129635 w 171450"/>
                <a:gd name="connsiteY17" fmla="*/ 94678 h 171450"/>
                <a:gd name="connsiteX18" fmla="*/ 171450 w 171450"/>
                <a:gd name="connsiteY18" fmla="*/ 47625 h 171450"/>
                <a:gd name="connsiteX19" fmla="*/ 171450 w 171450"/>
                <a:gd name="connsiteY19" fmla="*/ 38100 h 171450"/>
                <a:gd name="connsiteX20" fmla="*/ 152400 w 171450"/>
                <a:gd name="connsiteY20" fmla="*/ 19050 h 171450"/>
                <a:gd name="connsiteX21" fmla="*/ 19050 w 171450"/>
                <a:gd name="connsiteY21" fmla="*/ 47625 h 171450"/>
                <a:gd name="connsiteX22" fmla="*/ 19050 w 171450"/>
                <a:gd name="connsiteY22" fmla="*/ 38100 h 171450"/>
                <a:gd name="connsiteX23" fmla="*/ 38100 w 171450"/>
                <a:gd name="connsiteY23" fmla="*/ 38100 h 171450"/>
                <a:gd name="connsiteX24" fmla="*/ 38100 w 171450"/>
                <a:gd name="connsiteY24" fmla="*/ 74486 h 171450"/>
                <a:gd name="connsiteX25" fmla="*/ 19050 w 171450"/>
                <a:gd name="connsiteY25" fmla="*/ 47625 h 171450"/>
                <a:gd name="connsiteX26" fmla="*/ 85725 w 171450"/>
                <a:gd name="connsiteY26" fmla="*/ 104775 h 171450"/>
                <a:gd name="connsiteX27" fmla="*/ 57150 w 171450"/>
                <a:gd name="connsiteY27" fmla="*/ 76200 h 171450"/>
                <a:gd name="connsiteX28" fmla="*/ 57150 w 171450"/>
                <a:gd name="connsiteY28" fmla="*/ 19050 h 171450"/>
                <a:gd name="connsiteX29" fmla="*/ 114300 w 171450"/>
                <a:gd name="connsiteY29" fmla="*/ 19050 h 171450"/>
                <a:gd name="connsiteX30" fmla="*/ 114300 w 171450"/>
                <a:gd name="connsiteY30" fmla="*/ 76200 h 171450"/>
                <a:gd name="connsiteX31" fmla="*/ 85725 w 171450"/>
                <a:gd name="connsiteY31" fmla="*/ 104775 h 171450"/>
                <a:gd name="connsiteX32" fmla="*/ 152400 w 171450"/>
                <a:gd name="connsiteY32" fmla="*/ 47625 h 171450"/>
                <a:gd name="connsiteX33" fmla="*/ 133350 w 171450"/>
                <a:gd name="connsiteY33" fmla="*/ 74486 h 171450"/>
                <a:gd name="connsiteX34" fmla="*/ 133350 w 171450"/>
                <a:gd name="connsiteY34" fmla="*/ 38100 h 171450"/>
                <a:gd name="connsiteX35" fmla="*/ 152400 w 171450"/>
                <a:gd name="connsiteY35" fmla="*/ 38100 h 171450"/>
                <a:gd name="connsiteX36" fmla="*/ 152400 w 171450"/>
                <a:gd name="connsiteY36" fmla="*/ 476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450" h="171450">
                  <a:moveTo>
                    <a:pt x="152400" y="19050"/>
                  </a:moveTo>
                  <a:lnTo>
                    <a:pt x="133350" y="19050"/>
                  </a:lnTo>
                  <a:lnTo>
                    <a:pt x="133350" y="0"/>
                  </a:lnTo>
                  <a:lnTo>
                    <a:pt x="38100" y="0"/>
                  </a:lnTo>
                  <a:lnTo>
                    <a:pt x="38100" y="19050"/>
                  </a:lnTo>
                  <a:lnTo>
                    <a:pt x="19050" y="19050"/>
                  </a:lnTo>
                  <a:cubicBezTo>
                    <a:pt x="8573" y="19050"/>
                    <a:pt x="0" y="27623"/>
                    <a:pt x="0" y="38100"/>
                  </a:cubicBezTo>
                  <a:lnTo>
                    <a:pt x="0" y="47625"/>
                  </a:lnTo>
                  <a:cubicBezTo>
                    <a:pt x="0" y="71914"/>
                    <a:pt x="18288" y="91726"/>
                    <a:pt x="41815" y="94678"/>
                  </a:cubicBezTo>
                  <a:cubicBezTo>
                    <a:pt x="47816" y="108966"/>
                    <a:pt x="60674" y="119729"/>
                    <a:pt x="76200" y="122873"/>
                  </a:cubicBezTo>
                  <a:lnTo>
                    <a:pt x="76200" y="152400"/>
                  </a:lnTo>
                  <a:lnTo>
                    <a:pt x="38100" y="152400"/>
                  </a:lnTo>
                  <a:lnTo>
                    <a:pt x="38100" y="171450"/>
                  </a:lnTo>
                  <a:lnTo>
                    <a:pt x="133350" y="171450"/>
                  </a:lnTo>
                  <a:lnTo>
                    <a:pt x="133350" y="152400"/>
                  </a:lnTo>
                  <a:lnTo>
                    <a:pt x="95250" y="152400"/>
                  </a:lnTo>
                  <a:lnTo>
                    <a:pt x="95250" y="122873"/>
                  </a:lnTo>
                  <a:cubicBezTo>
                    <a:pt x="110776" y="119729"/>
                    <a:pt x="123634" y="108966"/>
                    <a:pt x="129635" y="94678"/>
                  </a:cubicBezTo>
                  <a:cubicBezTo>
                    <a:pt x="153162" y="91726"/>
                    <a:pt x="171450" y="71914"/>
                    <a:pt x="171450" y="47625"/>
                  </a:cubicBezTo>
                  <a:lnTo>
                    <a:pt x="171450" y="38100"/>
                  </a:lnTo>
                  <a:cubicBezTo>
                    <a:pt x="171450" y="27623"/>
                    <a:pt x="162878" y="19050"/>
                    <a:pt x="152400" y="19050"/>
                  </a:cubicBezTo>
                  <a:close/>
                  <a:moveTo>
                    <a:pt x="19050" y="47625"/>
                  </a:moveTo>
                  <a:lnTo>
                    <a:pt x="19050" y="38100"/>
                  </a:lnTo>
                  <a:lnTo>
                    <a:pt x="38100" y="38100"/>
                  </a:lnTo>
                  <a:lnTo>
                    <a:pt x="38100" y="74486"/>
                  </a:lnTo>
                  <a:cubicBezTo>
                    <a:pt x="27051" y="70485"/>
                    <a:pt x="19050" y="60008"/>
                    <a:pt x="19050" y="47625"/>
                  </a:cubicBezTo>
                  <a:close/>
                  <a:moveTo>
                    <a:pt x="85725" y="104775"/>
                  </a:moveTo>
                  <a:cubicBezTo>
                    <a:pt x="70009" y="104775"/>
                    <a:pt x="57150" y="91916"/>
                    <a:pt x="57150" y="76200"/>
                  </a:cubicBezTo>
                  <a:lnTo>
                    <a:pt x="57150" y="19050"/>
                  </a:lnTo>
                  <a:lnTo>
                    <a:pt x="114300" y="19050"/>
                  </a:lnTo>
                  <a:lnTo>
                    <a:pt x="114300" y="76200"/>
                  </a:lnTo>
                  <a:cubicBezTo>
                    <a:pt x="114300" y="91916"/>
                    <a:pt x="101441" y="104775"/>
                    <a:pt x="85725" y="104775"/>
                  </a:cubicBezTo>
                  <a:close/>
                  <a:moveTo>
                    <a:pt x="152400" y="47625"/>
                  </a:moveTo>
                  <a:cubicBezTo>
                    <a:pt x="152400" y="60008"/>
                    <a:pt x="144399" y="70485"/>
                    <a:pt x="133350" y="74486"/>
                  </a:cubicBezTo>
                  <a:lnTo>
                    <a:pt x="133350" y="38100"/>
                  </a:lnTo>
                  <a:lnTo>
                    <a:pt x="152400" y="38100"/>
                  </a:lnTo>
                  <a:lnTo>
                    <a:pt x="152400" y="47625"/>
                  </a:lnTo>
                  <a:close/>
                </a:path>
              </a:pathLst>
            </a:custGeom>
            <a:solidFill>
              <a:schemeClr val="bg1"/>
            </a:solidFill>
            <a:ln w="9525" cap="flat">
              <a:noFill/>
              <a:prstDash val="solid"/>
              <a:miter/>
            </a:ln>
          </p:spPr>
          <p:txBody>
            <a:bodyPr rtlCol="0" anchor="ctr"/>
            <a:lstStyle/>
            <a:p>
              <a:endParaRPr lang="en-ID"/>
            </a:p>
          </p:txBody>
        </p:sp>
        <p:grpSp>
          <p:nvGrpSpPr>
            <p:cNvPr id="59" name="Graphic 25">
              <a:extLst>
                <a:ext uri="{FF2B5EF4-FFF2-40B4-BE49-F238E27FC236}">
                  <a16:creationId xmlns:a16="http://schemas.microsoft.com/office/drawing/2014/main" id="{20BFDF60-1FFE-4E4C-98C9-2A0254FBE1AF}"/>
                </a:ext>
              </a:extLst>
            </p:cNvPr>
            <p:cNvGrpSpPr/>
            <p:nvPr/>
          </p:nvGrpSpPr>
          <p:grpSpPr>
            <a:xfrm>
              <a:off x="10981410" y="6606463"/>
              <a:ext cx="623962" cy="595600"/>
              <a:chOff x="7980045" y="4530407"/>
              <a:chExt cx="209550" cy="200025"/>
            </a:xfrm>
            <a:solidFill>
              <a:schemeClr val="bg1"/>
            </a:solidFill>
          </p:grpSpPr>
          <p:sp>
            <p:nvSpPr>
              <p:cNvPr id="60" name="Graphic 25">
                <a:extLst>
                  <a:ext uri="{FF2B5EF4-FFF2-40B4-BE49-F238E27FC236}">
                    <a16:creationId xmlns:a16="http://schemas.microsoft.com/office/drawing/2014/main" id="{0FF59153-EBBB-4BCF-8534-88244288710C}"/>
                  </a:ext>
                </a:extLst>
              </p:cNvPr>
              <p:cNvSpPr/>
              <p:nvPr/>
            </p:nvSpPr>
            <p:spPr>
              <a:xfrm>
                <a:off x="7980045" y="4530407"/>
                <a:ext cx="209550" cy="200025"/>
              </a:xfrm>
              <a:custGeom>
                <a:avLst/>
                <a:gdLst>
                  <a:gd name="connsiteX0" fmla="*/ 209550 w 209550"/>
                  <a:gd name="connsiteY0" fmla="*/ 99917 h 200025"/>
                  <a:gd name="connsiteX1" fmla="*/ 186309 w 209550"/>
                  <a:gd name="connsiteY1" fmla="*/ 73343 h 200025"/>
                  <a:gd name="connsiteX2" fmla="*/ 189548 w 209550"/>
                  <a:gd name="connsiteY2" fmla="*/ 38195 h 200025"/>
                  <a:gd name="connsiteX3" fmla="*/ 155162 w 209550"/>
                  <a:gd name="connsiteY3" fmla="*/ 30385 h 200025"/>
                  <a:gd name="connsiteX4" fmla="*/ 137160 w 209550"/>
                  <a:gd name="connsiteY4" fmla="*/ 0 h 200025"/>
                  <a:gd name="connsiteX5" fmla="*/ 104775 w 209550"/>
                  <a:gd name="connsiteY5" fmla="*/ 13907 h 200025"/>
                  <a:gd name="connsiteX6" fmla="*/ 72390 w 209550"/>
                  <a:gd name="connsiteY6" fmla="*/ 0 h 200025"/>
                  <a:gd name="connsiteX7" fmla="*/ 54388 w 209550"/>
                  <a:gd name="connsiteY7" fmla="*/ 30385 h 200025"/>
                  <a:gd name="connsiteX8" fmla="*/ 20003 w 209550"/>
                  <a:gd name="connsiteY8" fmla="*/ 38100 h 200025"/>
                  <a:gd name="connsiteX9" fmla="*/ 23241 w 209550"/>
                  <a:gd name="connsiteY9" fmla="*/ 73343 h 200025"/>
                  <a:gd name="connsiteX10" fmla="*/ 0 w 209550"/>
                  <a:gd name="connsiteY10" fmla="*/ 99917 h 200025"/>
                  <a:gd name="connsiteX11" fmla="*/ 23241 w 209550"/>
                  <a:gd name="connsiteY11" fmla="*/ 126492 h 200025"/>
                  <a:gd name="connsiteX12" fmla="*/ 20003 w 209550"/>
                  <a:gd name="connsiteY12" fmla="*/ 161735 h 200025"/>
                  <a:gd name="connsiteX13" fmla="*/ 54388 w 209550"/>
                  <a:gd name="connsiteY13" fmla="*/ 169545 h 200025"/>
                  <a:gd name="connsiteX14" fmla="*/ 72390 w 209550"/>
                  <a:gd name="connsiteY14" fmla="*/ 200025 h 200025"/>
                  <a:gd name="connsiteX15" fmla="*/ 104775 w 209550"/>
                  <a:gd name="connsiteY15" fmla="*/ 186023 h 200025"/>
                  <a:gd name="connsiteX16" fmla="*/ 137160 w 209550"/>
                  <a:gd name="connsiteY16" fmla="*/ 199930 h 200025"/>
                  <a:gd name="connsiteX17" fmla="*/ 155162 w 209550"/>
                  <a:gd name="connsiteY17" fmla="*/ 169545 h 200025"/>
                  <a:gd name="connsiteX18" fmla="*/ 189548 w 209550"/>
                  <a:gd name="connsiteY18" fmla="*/ 161735 h 200025"/>
                  <a:gd name="connsiteX19" fmla="*/ 186309 w 209550"/>
                  <a:gd name="connsiteY19" fmla="*/ 126587 h 200025"/>
                  <a:gd name="connsiteX20" fmla="*/ 209550 w 209550"/>
                  <a:gd name="connsiteY20" fmla="*/ 99917 h 200025"/>
                  <a:gd name="connsiteX21" fmla="*/ 171926 w 209550"/>
                  <a:gd name="connsiteY21" fmla="*/ 114014 h 200025"/>
                  <a:gd name="connsiteX22" fmla="*/ 166592 w 209550"/>
                  <a:gd name="connsiteY22" fmla="*/ 120206 h 200025"/>
                  <a:gd name="connsiteX23" fmla="*/ 167354 w 209550"/>
                  <a:gd name="connsiteY23" fmla="*/ 128302 h 200025"/>
                  <a:gd name="connsiteX24" fmla="*/ 169069 w 209550"/>
                  <a:gd name="connsiteY24" fmla="*/ 146876 h 200025"/>
                  <a:gd name="connsiteX25" fmla="*/ 150971 w 209550"/>
                  <a:gd name="connsiteY25" fmla="*/ 150971 h 200025"/>
                  <a:gd name="connsiteX26" fmla="*/ 142970 w 209550"/>
                  <a:gd name="connsiteY26" fmla="*/ 152781 h 200025"/>
                  <a:gd name="connsiteX27" fmla="*/ 138779 w 209550"/>
                  <a:gd name="connsiteY27" fmla="*/ 159830 h 200025"/>
                  <a:gd name="connsiteX28" fmla="*/ 129350 w 209550"/>
                  <a:gd name="connsiteY28" fmla="*/ 175831 h 200025"/>
                  <a:gd name="connsiteX29" fmla="*/ 112395 w 209550"/>
                  <a:gd name="connsiteY29" fmla="*/ 168497 h 200025"/>
                  <a:gd name="connsiteX30" fmla="*/ 104775 w 209550"/>
                  <a:gd name="connsiteY30" fmla="*/ 165259 h 200025"/>
                  <a:gd name="connsiteX31" fmla="*/ 97250 w 209550"/>
                  <a:gd name="connsiteY31" fmla="*/ 168497 h 200025"/>
                  <a:gd name="connsiteX32" fmla="*/ 80296 w 209550"/>
                  <a:gd name="connsiteY32" fmla="*/ 175831 h 200025"/>
                  <a:gd name="connsiteX33" fmla="*/ 70866 w 209550"/>
                  <a:gd name="connsiteY33" fmla="*/ 159925 h 200025"/>
                  <a:gd name="connsiteX34" fmla="*/ 66675 w 209550"/>
                  <a:gd name="connsiteY34" fmla="*/ 152876 h 200025"/>
                  <a:gd name="connsiteX35" fmla="*/ 58674 w 209550"/>
                  <a:gd name="connsiteY35" fmla="*/ 151067 h 200025"/>
                  <a:gd name="connsiteX36" fmla="*/ 40577 w 209550"/>
                  <a:gd name="connsiteY36" fmla="*/ 146971 h 200025"/>
                  <a:gd name="connsiteX37" fmla="*/ 42291 w 209550"/>
                  <a:gd name="connsiteY37" fmla="*/ 128302 h 200025"/>
                  <a:gd name="connsiteX38" fmla="*/ 43053 w 209550"/>
                  <a:gd name="connsiteY38" fmla="*/ 120206 h 200025"/>
                  <a:gd name="connsiteX39" fmla="*/ 37719 w 209550"/>
                  <a:gd name="connsiteY39" fmla="*/ 114014 h 200025"/>
                  <a:gd name="connsiteX40" fmla="*/ 25432 w 209550"/>
                  <a:gd name="connsiteY40" fmla="*/ 100013 h 200025"/>
                  <a:gd name="connsiteX41" fmla="*/ 37719 w 209550"/>
                  <a:gd name="connsiteY41" fmla="*/ 85916 h 200025"/>
                  <a:gd name="connsiteX42" fmla="*/ 43053 w 209550"/>
                  <a:gd name="connsiteY42" fmla="*/ 79724 h 200025"/>
                  <a:gd name="connsiteX43" fmla="*/ 42196 w 209550"/>
                  <a:gd name="connsiteY43" fmla="*/ 71533 h 200025"/>
                  <a:gd name="connsiteX44" fmla="*/ 40481 w 209550"/>
                  <a:gd name="connsiteY44" fmla="*/ 53054 h 200025"/>
                  <a:gd name="connsiteX45" fmla="*/ 58579 w 209550"/>
                  <a:gd name="connsiteY45" fmla="*/ 48959 h 200025"/>
                  <a:gd name="connsiteX46" fmla="*/ 66580 w 209550"/>
                  <a:gd name="connsiteY46" fmla="*/ 47149 h 200025"/>
                  <a:gd name="connsiteX47" fmla="*/ 70771 w 209550"/>
                  <a:gd name="connsiteY47" fmla="*/ 40100 h 200025"/>
                  <a:gd name="connsiteX48" fmla="*/ 80201 w 209550"/>
                  <a:gd name="connsiteY48" fmla="*/ 24098 h 200025"/>
                  <a:gd name="connsiteX49" fmla="*/ 97155 w 209550"/>
                  <a:gd name="connsiteY49" fmla="*/ 31433 h 200025"/>
                  <a:gd name="connsiteX50" fmla="*/ 104775 w 209550"/>
                  <a:gd name="connsiteY50" fmla="*/ 34671 h 200025"/>
                  <a:gd name="connsiteX51" fmla="*/ 112300 w 209550"/>
                  <a:gd name="connsiteY51" fmla="*/ 31433 h 200025"/>
                  <a:gd name="connsiteX52" fmla="*/ 129254 w 209550"/>
                  <a:gd name="connsiteY52" fmla="*/ 24098 h 200025"/>
                  <a:gd name="connsiteX53" fmla="*/ 138684 w 209550"/>
                  <a:gd name="connsiteY53" fmla="*/ 40100 h 200025"/>
                  <a:gd name="connsiteX54" fmla="*/ 142875 w 209550"/>
                  <a:gd name="connsiteY54" fmla="*/ 47149 h 200025"/>
                  <a:gd name="connsiteX55" fmla="*/ 150876 w 209550"/>
                  <a:gd name="connsiteY55" fmla="*/ 48959 h 200025"/>
                  <a:gd name="connsiteX56" fmla="*/ 168974 w 209550"/>
                  <a:gd name="connsiteY56" fmla="*/ 53054 h 200025"/>
                  <a:gd name="connsiteX57" fmla="*/ 167259 w 209550"/>
                  <a:gd name="connsiteY57" fmla="*/ 71628 h 200025"/>
                  <a:gd name="connsiteX58" fmla="*/ 166497 w 209550"/>
                  <a:gd name="connsiteY58" fmla="*/ 79724 h 200025"/>
                  <a:gd name="connsiteX59" fmla="*/ 171831 w 209550"/>
                  <a:gd name="connsiteY59" fmla="*/ 85916 h 200025"/>
                  <a:gd name="connsiteX60" fmla="*/ 184118 w 209550"/>
                  <a:gd name="connsiteY60" fmla="*/ 99917 h 200025"/>
                  <a:gd name="connsiteX61" fmla="*/ 171926 w 209550"/>
                  <a:gd name="connsiteY61" fmla="*/ 11401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09550" h="200025">
                    <a:moveTo>
                      <a:pt x="209550" y="99917"/>
                    </a:moveTo>
                    <a:lnTo>
                      <a:pt x="186309" y="73343"/>
                    </a:lnTo>
                    <a:lnTo>
                      <a:pt x="189548" y="38195"/>
                    </a:lnTo>
                    <a:lnTo>
                      <a:pt x="155162" y="30385"/>
                    </a:lnTo>
                    <a:lnTo>
                      <a:pt x="137160" y="0"/>
                    </a:lnTo>
                    <a:lnTo>
                      <a:pt x="104775" y="13907"/>
                    </a:lnTo>
                    <a:lnTo>
                      <a:pt x="72390" y="0"/>
                    </a:lnTo>
                    <a:lnTo>
                      <a:pt x="54388" y="30385"/>
                    </a:lnTo>
                    <a:lnTo>
                      <a:pt x="20003" y="38100"/>
                    </a:lnTo>
                    <a:lnTo>
                      <a:pt x="23241" y="73343"/>
                    </a:lnTo>
                    <a:lnTo>
                      <a:pt x="0" y="99917"/>
                    </a:lnTo>
                    <a:lnTo>
                      <a:pt x="23241" y="126492"/>
                    </a:lnTo>
                    <a:lnTo>
                      <a:pt x="20003" y="161735"/>
                    </a:lnTo>
                    <a:lnTo>
                      <a:pt x="54388" y="169545"/>
                    </a:lnTo>
                    <a:lnTo>
                      <a:pt x="72390" y="200025"/>
                    </a:lnTo>
                    <a:lnTo>
                      <a:pt x="104775" y="186023"/>
                    </a:lnTo>
                    <a:lnTo>
                      <a:pt x="137160" y="199930"/>
                    </a:lnTo>
                    <a:lnTo>
                      <a:pt x="155162" y="169545"/>
                    </a:lnTo>
                    <a:lnTo>
                      <a:pt x="189548" y="161735"/>
                    </a:lnTo>
                    <a:lnTo>
                      <a:pt x="186309" y="126587"/>
                    </a:lnTo>
                    <a:lnTo>
                      <a:pt x="209550" y="99917"/>
                    </a:lnTo>
                    <a:close/>
                    <a:moveTo>
                      <a:pt x="171926" y="114014"/>
                    </a:moveTo>
                    <a:lnTo>
                      <a:pt x="166592" y="120206"/>
                    </a:lnTo>
                    <a:lnTo>
                      <a:pt x="167354" y="128302"/>
                    </a:lnTo>
                    <a:lnTo>
                      <a:pt x="169069" y="146876"/>
                    </a:lnTo>
                    <a:lnTo>
                      <a:pt x="150971" y="150971"/>
                    </a:lnTo>
                    <a:lnTo>
                      <a:pt x="142970" y="152781"/>
                    </a:lnTo>
                    <a:lnTo>
                      <a:pt x="138779" y="159830"/>
                    </a:lnTo>
                    <a:lnTo>
                      <a:pt x="129350" y="175831"/>
                    </a:lnTo>
                    <a:lnTo>
                      <a:pt x="112395" y="168497"/>
                    </a:lnTo>
                    <a:lnTo>
                      <a:pt x="104775" y="165259"/>
                    </a:lnTo>
                    <a:lnTo>
                      <a:pt x="97250" y="168497"/>
                    </a:lnTo>
                    <a:lnTo>
                      <a:pt x="80296" y="175831"/>
                    </a:lnTo>
                    <a:lnTo>
                      <a:pt x="70866" y="159925"/>
                    </a:lnTo>
                    <a:lnTo>
                      <a:pt x="66675" y="152876"/>
                    </a:lnTo>
                    <a:lnTo>
                      <a:pt x="58674" y="151067"/>
                    </a:lnTo>
                    <a:lnTo>
                      <a:pt x="40577" y="146971"/>
                    </a:lnTo>
                    <a:lnTo>
                      <a:pt x="42291" y="128302"/>
                    </a:lnTo>
                    <a:lnTo>
                      <a:pt x="43053" y="120206"/>
                    </a:lnTo>
                    <a:lnTo>
                      <a:pt x="37719" y="114014"/>
                    </a:lnTo>
                    <a:lnTo>
                      <a:pt x="25432" y="100013"/>
                    </a:lnTo>
                    <a:lnTo>
                      <a:pt x="37719" y="85916"/>
                    </a:lnTo>
                    <a:lnTo>
                      <a:pt x="43053" y="79724"/>
                    </a:lnTo>
                    <a:lnTo>
                      <a:pt x="42196" y="71533"/>
                    </a:lnTo>
                    <a:lnTo>
                      <a:pt x="40481" y="53054"/>
                    </a:lnTo>
                    <a:lnTo>
                      <a:pt x="58579" y="48959"/>
                    </a:lnTo>
                    <a:lnTo>
                      <a:pt x="66580" y="47149"/>
                    </a:lnTo>
                    <a:lnTo>
                      <a:pt x="70771" y="40100"/>
                    </a:lnTo>
                    <a:lnTo>
                      <a:pt x="80201" y="24098"/>
                    </a:lnTo>
                    <a:lnTo>
                      <a:pt x="97155" y="31433"/>
                    </a:lnTo>
                    <a:lnTo>
                      <a:pt x="104775" y="34671"/>
                    </a:lnTo>
                    <a:lnTo>
                      <a:pt x="112300" y="31433"/>
                    </a:lnTo>
                    <a:lnTo>
                      <a:pt x="129254" y="24098"/>
                    </a:lnTo>
                    <a:lnTo>
                      <a:pt x="138684" y="40100"/>
                    </a:lnTo>
                    <a:lnTo>
                      <a:pt x="142875" y="47149"/>
                    </a:lnTo>
                    <a:lnTo>
                      <a:pt x="150876" y="48959"/>
                    </a:lnTo>
                    <a:lnTo>
                      <a:pt x="168974" y="53054"/>
                    </a:lnTo>
                    <a:lnTo>
                      <a:pt x="167259" y="71628"/>
                    </a:lnTo>
                    <a:lnTo>
                      <a:pt x="166497" y="79724"/>
                    </a:lnTo>
                    <a:lnTo>
                      <a:pt x="171831" y="85916"/>
                    </a:lnTo>
                    <a:lnTo>
                      <a:pt x="184118" y="99917"/>
                    </a:lnTo>
                    <a:lnTo>
                      <a:pt x="171926" y="114014"/>
                    </a:lnTo>
                    <a:close/>
                  </a:path>
                </a:pathLst>
              </a:custGeom>
              <a:grpFill/>
              <a:ln w="9525" cap="flat">
                <a:noFill/>
                <a:prstDash val="solid"/>
                <a:miter/>
              </a:ln>
            </p:spPr>
            <p:txBody>
              <a:bodyPr rtlCol="0" anchor="ctr"/>
              <a:lstStyle/>
              <a:p>
                <a:endParaRPr lang="en-ID"/>
              </a:p>
            </p:txBody>
          </p:sp>
          <p:sp>
            <p:nvSpPr>
              <p:cNvPr id="61" name="Graphic 25">
                <a:extLst>
                  <a:ext uri="{FF2B5EF4-FFF2-40B4-BE49-F238E27FC236}">
                    <a16:creationId xmlns:a16="http://schemas.microsoft.com/office/drawing/2014/main" id="{5260CB7B-7D86-4FF9-ABDF-BD933D377631}"/>
                  </a:ext>
                </a:extLst>
              </p:cNvPr>
              <p:cNvSpPr/>
              <p:nvPr/>
            </p:nvSpPr>
            <p:spPr>
              <a:xfrm>
                <a:off x="8030432" y="4591081"/>
                <a:ext cx="106108" cy="84296"/>
              </a:xfrm>
              <a:custGeom>
                <a:avLst/>
                <a:gdLst>
                  <a:gd name="connsiteX0" fmla="*/ 36195 w 106108"/>
                  <a:gd name="connsiteY0" fmla="*/ 56007 h 84296"/>
                  <a:gd name="connsiteX1" fmla="*/ 14097 w 106108"/>
                  <a:gd name="connsiteY1" fmla="*/ 33814 h 84296"/>
                  <a:gd name="connsiteX2" fmla="*/ 0 w 106108"/>
                  <a:gd name="connsiteY2" fmla="*/ 48006 h 84296"/>
                  <a:gd name="connsiteX3" fmla="*/ 36195 w 106108"/>
                  <a:gd name="connsiteY3" fmla="*/ 84296 h 84296"/>
                  <a:gd name="connsiteX4" fmla="*/ 106109 w 106108"/>
                  <a:gd name="connsiteY4" fmla="*/ 14192 h 84296"/>
                  <a:gd name="connsiteX5" fmla="*/ 92012 w 106108"/>
                  <a:gd name="connsiteY5" fmla="*/ 0 h 8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108" h="84296">
                    <a:moveTo>
                      <a:pt x="36195" y="56007"/>
                    </a:moveTo>
                    <a:lnTo>
                      <a:pt x="14097" y="33814"/>
                    </a:lnTo>
                    <a:lnTo>
                      <a:pt x="0" y="48006"/>
                    </a:lnTo>
                    <a:lnTo>
                      <a:pt x="36195" y="84296"/>
                    </a:lnTo>
                    <a:lnTo>
                      <a:pt x="106109" y="14192"/>
                    </a:lnTo>
                    <a:lnTo>
                      <a:pt x="92012" y="0"/>
                    </a:lnTo>
                    <a:close/>
                  </a:path>
                </a:pathLst>
              </a:custGeom>
              <a:grpFill/>
              <a:ln w="9525" cap="flat">
                <a:noFill/>
                <a:prstDash val="solid"/>
                <a:miter/>
              </a:ln>
            </p:spPr>
            <p:txBody>
              <a:bodyPr rtlCol="0" anchor="ctr"/>
              <a:lstStyle/>
              <a:p>
                <a:endParaRPr lang="en-ID"/>
              </a:p>
            </p:txBody>
          </p:sp>
        </p:grpSp>
        <p:sp>
          <p:nvSpPr>
            <p:cNvPr id="62" name="Graphic 24">
              <a:extLst>
                <a:ext uri="{FF2B5EF4-FFF2-40B4-BE49-F238E27FC236}">
                  <a16:creationId xmlns:a16="http://schemas.microsoft.com/office/drawing/2014/main" id="{E7AB872A-5F87-498E-BEB4-710A6FD9A222}"/>
                </a:ext>
              </a:extLst>
            </p:cNvPr>
            <p:cNvSpPr/>
            <p:nvPr/>
          </p:nvSpPr>
          <p:spPr>
            <a:xfrm>
              <a:off x="7798325" y="7669426"/>
              <a:ext cx="623962" cy="567238"/>
            </a:xfrm>
            <a:custGeom>
              <a:avLst/>
              <a:gdLst>
                <a:gd name="connsiteX0" fmla="*/ 76200 w 209550"/>
                <a:gd name="connsiteY0" fmla="*/ 190500 h 190500"/>
                <a:gd name="connsiteX1" fmla="*/ 161925 w 209550"/>
                <a:gd name="connsiteY1" fmla="*/ 190500 h 190500"/>
                <a:gd name="connsiteX2" fmla="*/ 179451 w 209550"/>
                <a:gd name="connsiteY2" fmla="*/ 178880 h 190500"/>
                <a:gd name="connsiteX3" fmla="*/ 208217 w 209550"/>
                <a:gd name="connsiteY3" fmla="*/ 111728 h 190500"/>
                <a:gd name="connsiteX4" fmla="*/ 209550 w 209550"/>
                <a:gd name="connsiteY4" fmla="*/ 104775 h 190500"/>
                <a:gd name="connsiteX5" fmla="*/ 209550 w 209550"/>
                <a:gd name="connsiteY5" fmla="*/ 85725 h 190500"/>
                <a:gd name="connsiteX6" fmla="*/ 190500 w 209550"/>
                <a:gd name="connsiteY6" fmla="*/ 66675 h 190500"/>
                <a:gd name="connsiteX7" fmla="*/ 130397 w 209550"/>
                <a:gd name="connsiteY7" fmla="*/ 66675 h 190500"/>
                <a:gd name="connsiteX8" fmla="*/ 139446 w 209550"/>
                <a:gd name="connsiteY8" fmla="*/ 23146 h 190500"/>
                <a:gd name="connsiteX9" fmla="*/ 139732 w 209550"/>
                <a:gd name="connsiteY9" fmla="*/ 20098 h 190500"/>
                <a:gd name="connsiteX10" fmla="*/ 135541 w 209550"/>
                <a:gd name="connsiteY10" fmla="*/ 10001 h 190500"/>
                <a:gd name="connsiteX11" fmla="*/ 125444 w 209550"/>
                <a:gd name="connsiteY11" fmla="*/ 0 h 190500"/>
                <a:gd name="connsiteX12" fmla="*/ 62675 w 209550"/>
                <a:gd name="connsiteY12" fmla="*/ 62770 h 190500"/>
                <a:gd name="connsiteX13" fmla="*/ 57150 w 209550"/>
                <a:gd name="connsiteY13" fmla="*/ 76200 h 190500"/>
                <a:gd name="connsiteX14" fmla="*/ 57150 w 209550"/>
                <a:gd name="connsiteY14" fmla="*/ 171450 h 190500"/>
                <a:gd name="connsiteX15" fmla="*/ 76200 w 209550"/>
                <a:gd name="connsiteY15" fmla="*/ 190500 h 190500"/>
                <a:gd name="connsiteX16" fmla="*/ 76200 w 209550"/>
                <a:gd name="connsiteY16" fmla="*/ 76200 h 190500"/>
                <a:gd name="connsiteX17" fmla="*/ 117539 w 209550"/>
                <a:gd name="connsiteY17" fmla="*/ 34862 h 190500"/>
                <a:gd name="connsiteX18" fmla="*/ 104775 w 209550"/>
                <a:gd name="connsiteY18" fmla="*/ 85725 h 190500"/>
                <a:gd name="connsiteX19" fmla="*/ 190500 w 209550"/>
                <a:gd name="connsiteY19" fmla="*/ 85725 h 190500"/>
                <a:gd name="connsiteX20" fmla="*/ 190500 w 209550"/>
                <a:gd name="connsiteY20" fmla="*/ 104775 h 190500"/>
                <a:gd name="connsiteX21" fmla="*/ 161925 w 209550"/>
                <a:gd name="connsiteY21" fmla="*/ 171450 h 190500"/>
                <a:gd name="connsiteX22" fmla="*/ 76200 w 209550"/>
                <a:gd name="connsiteY22" fmla="*/ 171450 h 190500"/>
                <a:gd name="connsiteX23" fmla="*/ 76200 w 209550"/>
                <a:gd name="connsiteY23" fmla="*/ 76200 h 190500"/>
                <a:gd name="connsiteX24" fmla="*/ 0 w 209550"/>
                <a:gd name="connsiteY24" fmla="*/ 76200 h 190500"/>
                <a:gd name="connsiteX25" fmla="*/ 38100 w 209550"/>
                <a:gd name="connsiteY25" fmla="*/ 76200 h 190500"/>
                <a:gd name="connsiteX26" fmla="*/ 38100 w 209550"/>
                <a:gd name="connsiteY26" fmla="*/ 190500 h 190500"/>
                <a:gd name="connsiteX27" fmla="*/ 0 w 209550"/>
                <a:gd name="connsiteY27"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9550" h="190500">
                  <a:moveTo>
                    <a:pt x="76200" y="190500"/>
                  </a:moveTo>
                  <a:lnTo>
                    <a:pt x="161925" y="190500"/>
                  </a:lnTo>
                  <a:cubicBezTo>
                    <a:pt x="169831" y="190500"/>
                    <a:pt x="176594" y="185738"/>
                    <a:pt x="179451" y="178880"/>
                  </a:cubicBezTo>
                  <a:lnTo>
                    <a:pt x="208217" y="111728"/>
                  </a:lnTo>
                  <a:cubicBezTo>
                    <a:pt x="209074" y="109538"/>
                    <a:pt x="209550" y="107252"/>
                    <a:pt x="209550" y="104775"/>
                  </a:cubicBezTo>
                  <a:lnTo>
                    <a:pt x="209550" y="85725"/>
                  </a:lnTo>
                  <a:cubicBezTo>
                    <a:pt x="209550" y="75248"/>
                    <a:pt x="200978" y="66675"/>
                    <a:pt x="190500" y="66675"/>
                  </a:cubicBezTo>
                  <a:lnTo>
                    <a:pt x="130397" y="66675"/>
                  </a:lnTo>
                  <a:lnTo>
                    <a:pt x="139446" y="23146"/>
                  </a:lnTo>
                  <a:lnTo>
                    <a:pt x="139732" y="20098"/>
                  </a:lnTo>
                  <a:cubicBezTo>
                    <a:pt x="139732" y="16193"/>
                    <a:pt x="138113" y="12573"/>
                    <a:pt x="135541" y="10001"/>
                  </a:cubicBezTo>
                  <a:lnTo>
                    <a:pt x="125444" y="0"/>
                  </a:lnTo>
                  <a:lnTo>
                    <a:pt x="62675" y="62770"/>
                  </a:lnTo>
                  <a:cubicBezTo>
                    <a:pt x="59245" y="66199"/>
                    <a:pt x="57150" y="70961"/>
                    <a:pt x="57150" y="76200"/>
                  </a:cubicBezTo>
                  <a:lnTo>
                    <a:pt x="57150" y="171450"/>
                  </a:lnTo>
                  <a:cubicBezTo>
                    <a:pt x="57150" y="181928"/>
                    <a:pt x="65723" y="190500"/>
                    <a:pt x="76200" y="190500"/>
                  </a:cubicBezTo>
                  <a:close/>
                  <a:moveTo>
                    <a:pt x="76200" y="76200"/>
                  </a:moveTo>
                  <a:lnTo>
                    <a:pt x="117539" y="34862"/>
                  </a:lnTo>
                  <a:lnTo>
                    <a:pt x="104775" y="85725"/>
                  </a:lnTo>
                  <a:lnTo>
                    <a:pt x="190500" y="85725"/>
                  </a:lnTo>
                  <a:lnTo>
                    <a:pt x="190500" y="104775"/>
                  </a:lnTo>
                  <a:lnTo>
                    <a:pt x="161925" y="171450"/>
                  </a:lnTo>
                  <a:lnTo>
                    <a:pt x="76200" y="171450"/>
                  </a:lnTo>
                  <a:lnTo>
                    <a:pt x="76200" y="76200"/>
                  </a:lnTo>
                  <a:close/>
                  <a:moveTo>
                    <a:pt x="0" y="76200"/>
                  </a:moveTo>
                  <a:lnTo>
                    <a:pt x="38100" y="76200"/>
                  </a:lnTo>
                  <a:lnTo>
                    <a:pt x="38100" y="190500"/>
                  </a:lnTo>
                  <a:lnTo>
                    <a:pt x="0" y="190500"/>
                  </a:lnTo>
                  <a:close/>
                </a:path>
              </a:pathLst>
            </a:custGeom>
            <a:solidFill>
              <a:schemeClr val="bg1"/>
            </a:solidFill>
            <a:ln w="9525" cap="flat">
              <a:noFill/>
              <a:prstDash val="solid"/>
              <a:miter/>
            </a:ln>
          </p:spPr>
          <p:txBody>
            <a:bodyPr rtlCol="0" anchor="ctr"/>
            <a:lstStyle/>
            <a:p>
              <a:endParaRPr lang="en-ID"/>
            </a:p>
          </p:txBody>
        </p:sp>
        <p:sp>
          <p:nvSpPr>
            <p:cNvPr id="63" name="Graphic 19">
              <a:extLst>
                <a:ext uri="{FF2B5EF4-FFF2-40B4-BE49-F238E27FC236}">
                  <a16:creationId xmlns:a16="http://schemas.microsoft.com/office/drawing/2014/main" id="{1CE250A2-4D73-4D8A-81C6-300803A6A37E}"/>
                </a:ext>
              </a:extLst>
            </p:cNvPr>
            <p:cNvSpPr/>
            <p:nvPr/>
          </p:nvSpPr>
          <p:spPr>
            <a:xfrm>
              <a:off x="9564457" y="7846603"/>
              <a:ext cx="620889" cy="508000"/>
            </a:xfrm>
            <a:custGeom>
              <a:avLst/>
              <a:gdLst>
                <a:gd name="connsiteX0" fmla="*/ 104775 w 209550"/>
                <a:gd name="connsiteY0" fmla="*/ 0 h 171450"/>
                <a:gd name="connsiteX1" fmla="*/ 0 w 209550"/>
                <a:gd name="connsiteY1" fmla="*/ 57150 h 171450"/>
                <a:gd name="connsiteX2" fmla="*/ 38100 w 209550"/>
                <a:gd name="connsiteY2" fmla="*/ 77915 h 171450"/>
                <a:gd name="connsiteX3" fmla="*/ 38100 w 209550"/>
                <a:gd name="connsiteY3" fmla="*/ 135065 h 171450"/>
                <a:gd name="connsiteX4" fmla="*/ 104775 w 209550"/>
                <a:gd name="connsiteY4" fmla="*/ 171450 h 171450"/>
                <a:gd name="connsiteX5" fmla="*/ 171450 w 209550"/>
                <a:gd name="connsiteY5" fmla="*/ 135065 h 171450"/>
                <a:gd name="connsiteX6" fmla="*/ 171450 w 209550"/>
                <a:gd name="connsiteY6" fmla="*/ 77915 h 171450"/>
                <a:gd name="connsiteX7" fmla="*/ 190500 w 209550"/>
                <a:gd name="connsiteY7" fmla="*/ 67532 h 171450"/>
                <a:gd name="connsiteX8" fmla="*/ 190500 w 209550"/>
                <a:gd name="connsiteY8" fmla="*/ 133350 h 171450"/>
                <a:gd name="connsiteX9" fmla="*/ 209550 w 209550"/>
                <a:gd name="connsiteY9" fmla="*/ 133350 h 171450"/>
                <a:gd name="connsiteX10" fmla="*/ 209550 w 209550"/>
                <a:gd name="connsiteY10" fmla="*/ 57150 h 171450"/>
                <a:gd name="connsiteX11" fmla="*/ 104775 w 209550"/>
                <a:gd name="connsiteY11" fmla="*/ 0 h 171450"/>
                <a:gd name="connsiteX12" fmla="*/ 169736 w 209550"/>
                <a:gd name="connsiteY12" fmla="*/ 57150 h 171450"/>
                <a:gd name="connsiteX13" fmla="*/ 104775 w 209550"/>
                <a:gd name="connsiteY13" fmla="*/ 92583 h 171450"/>
                <a:gd name="connsiteX14" fmla="*/ 39815 w 209550"/>
                <a:gd name="connsiteY14" fmla="*/ 57150 h 171450"/>
                <a:gd name="connsiteX15" fmla="*/ 104775 w 209550"/>
                <a:gd name="connsiteY15" fmla="*/ 21717 h 171450"/>
                <a:gd name="connsiteX16" fmla="*/ 169736 w 209550"/>
                <a:gd name="connsiteY16" fmla="*/ 57150 h 171450"/>
                <a:gd name="connsiteX17" fmla="*/ 152400 w 209550"/>
                <a:gd name="connsiteY17" fmla="*/ 123730 h 171450"/>
                <a:gd name="connsiteX18" fmla="*/ 104775 w 209550"/>
                <a:gd name="connsiteY18" fmla="*/ 149733 h 171450"/>
                <a:gd name="connsiteX19" fmla="*/ 57150 w 209550"/>
                <a:gd name="connsiteY19" fmla="*/ 123730 h 171450"/>
                <a:gd name="connsiteX20" fmla="*/ 57150 w 209550"/>
                <a:gd name="connsiteY20" fmla="*/ 88297 h 171450"/>
                <a:gd name="connsiteX21" fmla="*/ 104775 w 209550"/>
                <a:gd name="connsiteY21" fmla="*/ 114300 h 171450"/>
                <a:gd name="connsiteX22" fmla="*/ 152400 w 209550"/>
                <a:gd name="connsiteY22" fmla="*/ 88297 h 171450"/>
                <a:gd name="connsiteX23" fmla="*/ 152400 w 209550"/>
                <a:gd name="connsiteY23" fmla="*/ 12373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9550" h="171450">
                  <a:moveTo>
                    <a:pt x="104775" y="0"/>
                  </a:moveTo>
                  <a:lnTo>
                    <a:pt x="0" y="57150"/>
                  </a:lnTo>
                  <a:lnTo>
                    <a:pt x="38100" y="77915"/>
                  </a:lnTo>
                  <a:lnTo>
                    <a:pt x="38100" y="135065"/>
                  </a:lnTo>
                  <a:lnTo>
                    <a:pt x="104775" y="171450"/>
                  </a:lnTo>
                  <a:lnTo>
                    <a:pt x="171450" y="135065"/>
                  </a:lnTo>
                  <a:lnTo>
                    <a:pt x="171450" y="77915"/>
                  </a:lnTo>
                  <a:lnTo>
                    <a:pt x="190500" y="67532"/>
                  </a:lnTo>
                  <a:lnTo>
                    <a:pt x="190500" y="133350"/>
                  </a:lnTo>
                  <a:lnTo>
                    <a:pt x="209550" y="133350"/>
                  </a:lnTo>
                  <a:lnTo>
                    <a:pt x="209550" y="57150"/>
                  </a:lnTo>
                  <a:lnTo>
                    <a:pt x="104775" y="0"/>
                  </a:lnTo>
                  <a:close/>
                  <a:moveTo>
                    <a:pt x="169736" y="57150"/>
                  </a:moveTo>
                  <a:lnTo>
                    <a:pt x="104775" y="92583"/>
                  </a:lnTo>
                  <a:lnTo>
                    <a:pt x="39815" y="57150"/>
                  </a:lnTo>
                  <a:lnTo>
                    <a:pt x="104775" y="21717"/>
                  </a:lnTo>
                  <a:lnTo>
                    <a:pt x="169736" y="57150"/>
                  </a:lnTo>
                  <a:close/>
                  <a:moveTo>
                    <a:pt x="152400" y="123730"/>
                  </a:moveTo>
                  <a:lnTo>
                    <a:pt x="104775" y="149733"/>
                  </a:lnTo>
                  <a:lnTo>
                    <a:pt x="57150" y="123730"/>
                  </a:lnTo>
                  <a:lnTo>
                    <a:pt x="57150" y="88297"/>
                  </a:lnTo>
                  <a:lnTo>
                    <a:pt x="104775" y="114300"/>
                  </a:lnTo>
                  <a:lnTo>
                    <a:pt x="152400" y="88297"/>
                  </a:lnTo>
                  <a:lnTo>
                    <a:pt x="152400" y="123730"/>
                  </a:lnTo>
                  <a:close/>
                </a:path>
              </a:pathLst>
            </a:custGeom>
            <a:solidFill>
              <a:schemeClr val="bg1"/>
            </a:solidFill>
            <a:ln w="9525" cap="flat">
              <a:noFill/>
              <a:prstDash val="solid"/>
              <a:miter/>
            </a:ln>
          </p:spPr>
          <p:txBody>
            <a:bodyPr rtlCol="0" anchor="ctr"/>
            <a:lstStyle/>
            <a:p>
              <a:endParaRPr lang="en-ID"/>
            </a:p>
          </p:txBody>
        </p:sp>
        <p:grpSp>
          <p:nvGrpSpPr>
            <p:cNvPr id="64" name="Graphic 23">
              <a:extLst>
                <a:ext uri="{FF2B5EF4-FFF2-40B4-BE49-F238E27FC236}">
                  <a16:creationId xmlns:a16="http://schemas.microsoft.com/office/drawing/2014/main" id="{F31C1541-5455-4118-A762-888DD821CF55}"/>
                </a:ext>
              </a:extLst>
            </p:cNvPr>
            <p:cNvGrpSpPr/>
            <p:nvPr/>
          </p:nvGrpSpPr>
          <p:grpSpPr>
            <a:xfrm>
              <a:off x="11063965" y="4826736"/>
              <a:ext cx="623961" cy="561565"/>
              <a:chOff x="7344410" y="5187315"/>
              <a:chExt cx="190500" cy="171450"/>
            </a:xfrm>
            <a:solidFill>
              <a:schemeClr val="bg1"/>
            </a:solidFill>
          </p:grpSpPr>
          <p:sp>
            <p:nvSpPr>
              <p:cNvPr id="65" name="Graphic 23">
                <a:extLst>
                  <a:ext uri="{FF2B5EF4-FFF2-40B4-BE49-F238E27FC236}">
                    <a16:creationId xmlns:a16="http://schemas.microsoft.com/office/drawing/2014/main" id="{85735267-7F34-455E-9D10-B30250D045D8}"/>
                  </a:ext>
                </a:extLst>
              </p:cNvPr>
              <p:cNvSpPr/>
              <p:nvPr/>
            </p:nvSpPr>
            <p:spPr>
              <a:xfrm>
                <a:off x="7344410" y="5187315"/>
                <a:ext cx="190500" cy="171450"/>
              </a:xfrm>
              <a:custGeom>
                <a:avLst/>
                <a:gdLst>
                  <a:gd name="connsiteX0" fmla="*/ 180975 w 190500"/>
                  <a:gd name="connsiteY0" fmla="*/ 87821 h 171450"/>
                  <a:gd name="connsiteX1" fmla="*/ 95250 w 190500"/>
                  <a:gd name="connsiteY1" fmla="*/ 0 h 171450"/>
                  <a:gd name="connsiteX2" fmla="*/ 9525 w 190500"/>
                  <a:gd name="connsiteY2" fmla="*/ 88392 h 171450"/>
                  <a:gd name="connsiteX3" fmla="*/ 0 w 190500"/>
                  <a:gd name="connsiteY3" fmla="*/ 104775 h 171450"/>
                  <a:gd name="connsiteX4" fmla="*/ 0 w 190500"/>
                  <a:gd name="connsiteY4" fmla="*/ 123825 h 171450"/>
                  <a:gd name="connsiteX5" fmla="*/ 19050 w 190500"/>
                  <a:gd name="connsiteY5" fmla="*/ 142875 h 171450"/>
                  <a:gd name="connsiteX6" fmla="*/ 28575 w 190500"/>
                  <a:gd name="connsiteY6" fmla="*/ 142875 h 171450"/>
                  <a:gd name="connsiteX7" fmla="*/ 28575 w 190500"/>
                  <a:gd name="connsiteY7" fmla="*/ 84773 h 171450"/>
                  <a:gd name="connsiteX8" fmla="*/ 95250 w 190500"/>
                  <a:gd name="connsiteY8" fmla="*/ 18098 h 171450"/>
                  <a:gd name="connsiteX9" fmla="*/ 161925 w 190500"/>
                  <a:gd name="connsiteY9" fmla="*/ 84773 h 171450"/>
                  <a:gd name="connsiteX10" fmla="*/ 161925 w 190500"/>
                  <a:gd name="connsiteY10" fmla="*/ 152400 h 171450"/>
                  <a:gd name="connsiteX11" fmla="*/ 85725 w 190500"/>
                  <a:gd name="connsiteY11" fmla="*/ 152400 h 171450"/>
                  <a:gd name="connsiteX12" fmla="*/ 85725 w 190500"/>
                  <a:gd name="connsiteY12" fmla="*/ 171450 h 171450"/>
                  <a:gd name="connsiteX13" fmla="*/ 161925 w 190500"/>
                  <a:gd name="connsiteY13" fmla="*/ 171450 h 171450"/>
                  <a:gd name="connsiteX14" fmla="*/ 180975 w 190500"/>
                  <a:gd name="connsiteY14" fmla="*/ 152400 h 171450"/>
                  <a:gd name="connsiteX15" fmla="*/ 180975 w 190500"/>
                  <a:gd name="connsiteY15" fmla="*/ 140780 h 171450"/>
                  <a:gd name="connsiteX16" fmla="*/ 190500 w 190500"/>
                  <a:gd name="connsiteY16" fmla="*/ 125158 h 171450"/>
                  <a:gd name="connsiteX17" fmla="*/ 190500 w 190500"/>
                  <a:gd name="connsiteY17" fmla="*/ 103251 h 171450"/>
                  <a:gd name="connsiteX18" fmla="*/ 180975 w 190500"/>
                  <a:gd name="connsiteY18" fmla="*/ 87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71450">
                    <a:moveTo>
                      <a:pt x="180975" y="87821"/>
                    </a:moveTo>
                    <a:cubicBezTo>
                      <a:pt x="180975" y="35528"/>
                      <a:pt x="140399" y="0"/>
                      <a:pt x="95250" y="0"/>
                    </a:cubicBezTo>
                    <a:cubicBezTo>
                      <a:pt x="50578" y="0"/>
                      <a:pt x="9525" y="34766"/>
                      <a:pt x="9525" y="88392"/>
                    </a:cubicBezTo>
                    <a:cubicBezTo>
                      <a:pt x="3810" y="91631"/>
                      <a:pt x="0" y="97727"/>
                      <a:pt x="0" y="104775"/>
                    </a:cubicBezTo>
                    <a:lnTo>
                      <a:pt x="0" y="123825"/>
                    </a:lnTo>
                    <a:cubicBezTo>
                      <a:pt x="0" y="134303"/>
                      <a:pt x="8573" y="142875"/>
                      <a:pt x="19050" y="142875"/>
                    </a:cubicBezTo>
                    <a:lnTo>
                      <a:pt x="28575" y="142875"/>
                    </a:lnTo>
                    <a:lnTo>
                      <a:pt x="28575" y="84773"/>
                    </a:lnTo>
                    <a:cubicBezTo>
                      <a:pt x="28575" y="47911"/>
                      <a:pt x="58388" y="18098"/>
                      <a:pt x="95250" y="18098"/>
                    </a:cubicBezTo>
                    <a:cubicBezTo>
                      <a:pt x="132112" y="18098"/>
                      <a:pt x="161925" y="47911"/>
                      <a:pt x="161925" y="84773"/>
                    </a:cubicBezTo>
                    <a:lnTo>
                      <a:pt x="161925" y="152400"/>
                    </a:lnTo>
                    <a:lnTo>
                      <a:pt x="85725" y="152400"/>
                    </a:lnTo>
                    <a:lnTo>
                      <a:pt x="85725" y="171450"/>
                    </a:lnTo>
                    <a:lnTo>
                      <a:pt x="161925" y="171450"/>
                    </a:lnTo>
                    <a:cubicBezTo>
                      <a:pt x="172403" y="171450"/>
                      <a:pt x="180975" y="162878"/>
                      <a:pt x="180975" y="152400"/>
                    </a:cubicBezTo>
                    <a:lnTo>
                      <a:pt x="180975" y="140780"/>
                    </a:lnTo>
                    <a:cubicBezTo>
                      <a:pt x="186595" y="137827"/>
                      <a:pt x="190500" y="132017"/>
                      <a:pt x="190500" y="125158"/>
                    </a:cubicBezTo>
                    <a:lnTo>
                      <a:pt x="190500" y="103251"/>
                    </a:lnTo>
                    <a:cubicBezTo>
                      <a:pt x="190500" y="96584"/>
                      <a:pt x="186595" y="90773"/>
                      <a:pt x="180975" y="87821"/>
                    </a:cubicBezTo>
                    <a:close/>
                  </a:path>
                </a:pathLst>
              </a:custGeom>
              <a:grpFill/>
              <a:ln w="9525" cap="flat">
                <a:noFill/>
                <a:prstDash val="solid"/>
                <a:miter/>
              </a:ln>
            </p:spPr>
            <p:txBody>
              <a:bodyPr rtlCol="0" anchor="ctr"/>
              <a:lstStyle/>
              <a:p>
                <a:endParaRPr lang="en-ID"/>
              </a:p>
            </p:txBody>
          </p:sp>
          <p:sp>
            <p:nvSpPr>
              <p:cNvPr id="66" name="Graphic 23">
                <a:extLst>
                  <a:ext uri="{FF2B5EF4-FFF2-40B4-BE49-F238E27FC236}">
                    <a16:creationId xmlns:a16="http://schemas.microsoft.com/office/drawing/2014/main" id="{CD355D41-6CF2-471B-BC77-C6E726CC0206}"/>
                  </a:ext>
                </a:extLst>
              </p:cNvPr>
              <p:cNvSpPr/>
              <p:nvPr/>
            </p:nvSpPr>
            <p:spPr>
              <a:xfrm>
                <a:off x="7401560" y="5273040"/>
                <a:ext cx="19050" cy="19050"/>
              </a:xfrm>
              <a:custGeom>
                <a:avLst/>
                <a:gdLst>
                  <a:gd name="connsiteX0" fmla="*/ 19050 w 19050"/>
                  <a:gd name="connsiteY0" fmla="*/ 9525 h 19050"/>
                  <a:gd name="connsiteX1" fmla="*/ 9525 w 19050"/>
                  <a:gd name="connsiteY1" fmla="*/ 19050 h 19050"/>
                  <a:gd name="connsiteX2" fmla="*/ 0 w 19050"/>
                  <a:gd name="connsiteY2" fmla="*/ 9525 h 19050"/>
                  <a:gd name="connsiteX3" fmla="*/ 9525 w 19050"/>
                  <a:gd name="connsiteY3" fmla="*/ 0 h 19050"/>
                  <a:gd name="connsiteX4" fmla="*/ 19050 w 19050"/>
                  <a:gd name="connsiteY4" fmla="*/ 952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9050" y="9525"/>
                    </a:moveTo>
                    <a:cubicBezTo>
                      <a:pt x="19050" y="14786"/>
                      <a:pt x="14786" y="19050"/>
                      <a:pt x="9525" y="19050"/>
                    </a:cubicBezTo>
                    <a:cubicBezTo>
                      <a:pt x="4264" y="19050"/>
                      <a:pt x="0" y="14786"/>
                      <a:pt x="0" y="9525"/>
                    </a:cubicBezTo>
                    <a:cubicBezTo>
                      <a:pt x="0" y="4264"/>
                      <a:pt x="4264" y="0"/>
                      <a:pt x="9525" y="0"/>
                    </a:cubicBezTo>
                    <a:cubicBezTo>
                      <a:pt x="14786" y="0"/>
                      <a:pt x="19050" y="4264"/>
                      <a:pt x="19050" y="9525"/>
                    </a:cubicBezTo>
                    <a:close/>
                  </a:path>
                </a:pathLst>
              </a:custGeom>
              <a:grpFill/>
              <a:ln w="9525" cap="flat">
                <a:noFill/>
                <a:prstDash val="solid"/>
                <a:miter/>
              </a:ln>
            </p:spPr>
            <p:txBody>
              <a:bodyPr rtlCol="0" anchor="ctr"/>
              <a:lstStyle/>
              <a:p>
                <a:endParaRPr lang="en-ID"/>
              </a:p>
            </p:txBody>
          </p:sp>
          <p:sp>
            <p:nvSpPr>
              <p:cNvPr id="67" name="Graphic 23">
                <a:extLst>
                  <a:ext uri="{FF2B5EF4-FFF2-40B4-BE49-F238E27FC236}">
                    <a16:creationId xmlns:a16="http://schemas.microsoft.com/office/drawing/2014/main" id="{94D8EEE4-1862-4DCF-AEB8-89F9500E7246}"/>
                  </a:ext>
                </a:extLst>
              </p:cNvPr>
              <p:cNvSpPr/>
              <p:nvPr/>
            </p:nvSpPr>
            <p:spPr>
              <a:xfrm>
                <a:off x="7458710" y="5273040"/>
                <a:ext cx="19050" cy="19050"/>
              </a:xfrm>
              <a:custGeom>
                <a:avLst/>
                <a:gdLst>
                  <a:gd name="connsiteX0" fmla="*/ 19050 w 19050"/>
                  <a:gd name="connsiteY0" fmla="*/ 9525 h 19050"/>
                  <a:gd name="connsiteX1" fmla="*/ 9525 w 19050"/>
                  <a:gd name="connsiteY1" fmla="*/ 19050 h 19050"/>
                  <a:gd name="connsiteX2" fmla="*/ 0 w 19050"/>
                  <a:gd name="connsiteY2" fmla="*/ 9525 h 19050"/>
                  <a:gd name="connsiteX3" fmla="*/ 9525 w 19050"/>
                  <a:gd name="connsiteY3" fmla="*/ 0 h 19050"/>
                  <a:gd name="connsiteX4" fmla="*/ 19050 w 19050"/>
                  <a:gd name="connsiteY4" fmla="*/ 952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9050" y="9525"/>
                    </a:moveTo>
                    <a:cubicBezTo>
                      <a:pt x="19050" y="14786"/>
                      <a:pt x="14786" y="19050"/>
                      <a:pt x="9525" y="19050"/>
                    </a:cubicBezTo>
                    <a:cubicBezTo>
                      <a:pt x="4264" y="19050"/>
                      <a:pt x="0" y="14786"/>
                      <a:pt x="0" y="9525"/>
                    </a:cubicBezTo>
                    <a:cubicBezTo>
                      <a:pt x="0" y="4264"/>
                      <a:pt x="4264" y="0"/>
                      <a:pt x="9525" y="0"/>
                    </a:cubicBezTo>
                    <a:cubicBezTo>
                      <a:pt x="14786" y="0"/>
                      <a:pt x="19050" y="4264"/>
                      <a:pt x="19050" y="9525"/>
                    </a:cubicBezTo>
                    <a:close/>
                  </a:path>
                </a:pathLst>
              </a:custGeom>
              <a:grpFill/>
              <a:ln w="9525" cap="flat">
                <a:noFill/>
                <a:prstDash val="solid"/>
                <a:miter/>
              </a:ln>
            </p:spPr>
            <p:txBody>
              <a:bodyPr rtlCol="0" anchor="ctr"/>
              <a:lstStyle/>
              <a:p>
                <a:endParaRPr lang="en-ID"/>
              </a:p>
            </p:txBody>
          </p:sp>
          <p:sp>
            <p:nvSpPr>
              <p:cNvPr id="68" name="Graphic 23">
                <a:extLst>
                  <a:ext uri="{FF2B5EF4-FFF2-40B4-BE49-F238E27FC236}">
                    <a16:creationId xmlns:a16="http://schemas.microsoft.com/office/drawing/2014/main" id="{FF283E7D-98C0-483D-8268-C556328DCA85}"/>
                  </a:ext>
                </a:extLst>
              </p:cNvPr>
              <p:cNvSpPr/>
              <p:nvPr/>
            </p:nvSpPr>
            <p:spPr>
              <a:xfrm>
                <a:off x="7382561" y="5215890"/>
                <a:ext cx="114248" cy="61436"/>
              </a:xfrm>
              <a:custGeom>
                <a:avLst/>
                <a:gdLst>
                  <a:gd name="connsiteX0" fmla="*/ 114249 w 114248"/>
                  <a:gd name="connsiteY0" fmla="*/ 47911 h 61436"/>
                  <a:gd name="connsiteX1" fmla="*/ 57575 w 114248"/>
                  <a:gd name="connsiteY1" fmla="*/ 0 h 61436"/>
                  <a:gd name="connsiteX2" fmla="*/ 139 w 114248"/>
                  <a:gd name="connsiteY2" fmla="*/ 61436 h 61436"/>
                  <a:gd name="connsiteX3" fmla="*/ 46431 w 114248"/>
                  <a:gd name="connsiteY3" fmla="*/ 5334 h 61436"/>
                  <a:gd name="connsiteX4" fmla="*/ 114249 w 114248"/>
                  <a:gd name="connsiteY4" fmla="*/ 47911 h 6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248" h="61436">
                    <a:moveTo>
                      <a:pt x="114249" y="47911"/>
                    </a:moveTo>
                    <a:cubicBezTo>
                      <a:pt x="109677" y="20765"/>
                      <a:pt x="86055" y="0"/>
                      <a:pt x="57575" y="0"/>
                    </a:cubicBezTo>
                    <a:cubicBezTo>
                      <a:pt x="28714" y="0"/>
                      <a:pt x="-2337" y="23908"/>
                      <a:pt x="139" y="61436"/>
                    </a:cubicBezTo>
                    <a:cubicBezTo>
                      <a:pt x="23666" y="51816"/>
                      <a:pt x="41382" y="30861"/>
                      <a:pt x="46431" y="5334"/>
                    </a:cubicBezTo>
                    <a:cubicBezTo>
                      <a:pt x="58908" y="30385"/>
                      <a:pt x="84531" y="47625"/>
                      <a:pt x="114249" y="47911"/>
                    </a:cubicBezTo>
                    <a:close/>
                  </a:path>
                </a:pathLst>
              </a:custGeom>
              <a:grpFill/>
              <a:ln w="9525" cap="flat">
                <a:noFill/>
                <a:prstDash val="solid"/>
                <a:miter/>
              </a:ln>
            </p:spPr>
            <p:txBody>
              <a:bodyPr rtlCol="0" anchor="ctr"/>
              <a:lstStyle/>
              <a:p>
                <a:endParaRPr lang="en-ID"/>
              </a:p>
            </p:txBody>
          </p:sp>
        </p:grpSp>
      </p:grpSp>
      <p:grpSp>
        <p:nvGrpSpPr>
          <p:cNvPr id="71" name="Group 70">
            <a:extLst>
              <a:ext uri="{FF2B5EF4-FFF2-40B4-BE49-F238E27FC236}">
                <a16:creationId xmlns:a16="http://schemas.microsoft.com/office/drawing/2014/main" id="{D9B47BC2-1EB0-4BA4-8FD2-CA5F0930BEB9}"/>
              </a:ext>
            </a:extLst>
          </p:cNvPr>
          <p:cNvGrpSpPr/>
          <p:nvPr/>
        </p:nvGrpSpPr>
        <p:grpSpPr>
          <a:xfrm>
            <a:off x="12635085" y="4516211"/>
            <a:ext cx="4372755" cy="1139160"/>
            <a:chOff x="12635085" y="4544052"/>
            <a:chExt cx="4372755" cy="1139160"/>
          </a:xfrm>
        </p:grpSpPr>
        <p:sp>
          <p:nvSpPr>
            <p:cNvPr id="69" name="TextBox 68">
              <a:extLst>
                <a:ext uri="{FF2B5EF4-FFF2-40B4-BE49-F238E27FC236}">
                  <a16:creationId xmlns:a16="http://schemas.microsoft.com/office/drawing/2014/main" id="{3133799A-D766-4CBD-9385-5E9FD92D1390}"/>
                </a:ext>
              </a:extLst>
            </p:cNvPr>
            <p:cNvSpPr txBox="1"/>
            <p:nvPr/>
          </p:nvSpPr>
          <p:spPr>
            <a:xfrm>
              <a:off x="12635086" y="4978788"/>
              <a:ext cx="4372754" cy="704424"/>
            </a:xfrm>
            <a:prstGeom prst="rect">
              <a:avLst/>
            </a:prstGeom>
            <a:noFill/>
          </p:spPr>
          <p:txBody>
            <a:bodyPr wrap="square" rtlCol="0">
              <a:spAutoFit/>
            </a:bodyPr>
            <a:lstStyle/>
            <a:p>
              <a:pP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70" name="TextBox 69">
              <a:extLst>
                <a:ext uri="{FF2B5EF4-FFF2-40B4-BE49-F238E27FC236}">
                  <a16:creationId xmlns:a16="http://schemas.microsoft.com/office/drawing/2014/main" id="{43666A5E-A5CC-4BC0-883C-D6259584F958}"/>
                </a:ext>
              </a:extLst>
            </p:cNvPr>
            <p:cNvSpPr txBox="1"/>
            <p:nvPr/>
          </p:nvSpPr>
          <p:spPr>
            <a:xfrm>
              <a:off x="12635085" y="4544052"/>
              <a:ext cx="3217928" cy="420821"/>
            </a:xfrm>
            <a:prstGeom prst="rect">
              <a:avLst/>
            </a:prstGeom>
            <a:noFill/>
          </p:spPr>
          <p:txBody>
            <a:bodyPr wrap="square" rtlCol="0">
              <a:spAutoFit/>
            </a:bodyPr>
            <a:lstStyle/>
            <a:p>
              <a:pPr>
                <a:lnSpc>
                  <a:spcPct val="130000"/>
                </a:lnSpc>
              </a:pPr>
              <a:r>
                <a:rPr lang="en-US" sz="1800" dirty="0">
                  <a:solidFill>
                    <a:schemeClr val="accent4"/>
                  </a:solidFill>
                  <a:latin typeface="Rubik" pitchFamily="2" charset="-79"/>
                  <a:ea typeface="Inter" panose="020B0502030000000004" pitchFamily="34" charset="0"/>
                  <a:cs typeface="Rubik" pitchFamily="2" charset="-79"/>
                </a:rPr>
                <a:t>SEARCH FOR BOOKS</a:t>
              </a:r>
            </a:p>
          </p:txBody>
        </p:sp>
      </p:grpSp>
      <p:grpSp>
        <p:nvGrpSpPr>
          <p:cNvPr id="72" name="Group 71">
            <a:extLst>
              <a:ext uri="{FF2B5EF4-FFF2-40B4-BE49-F238E27FC236}">
                <a16:creationId xmlns:a16="http://schemas.microsoft.com/office/drawing/2014/main" id="{7AEBD215-0FA6-4033-B8C6-24C6ABA47378}"/>
              </a:ext>
            </a:extLst>
          </p:cNvPr>
          <p:cNvGrpSpPr/>
          <p:nvPr/>
        </p:nvGrpSpPr>
        <p:grpSpPr>
          <a:xfrm>
            <a:off x="12635085" y="6168490"/>
            <a:ext cx="4372755" cy="1139160"/>
            <a:chOff x="12635085" y="4544052"/>
            <a:chExt cx="4372755" cy="1139160"/>
          </a:xfrm>
        </p:grpSpPr>
        <p:sp>
          <p:nvSpPr>
            <p:cNvPr id="73" name="TextBox 72">
              <a:extLst>
                <a:ext uri="{FF2B5EF4-FFF2-40B4-BE49-F238E27FC236}">
                  <a16:creationId xmlns:a16="http://schemas.microsoft.com/office/drawing/2014/main" id="{EF937CFD-2B73-43AD-AC9A-4DA05D7F435D}"/>
                </a:ext>
              </a:extLst>
            </p:cNvPr>
            <p:cNvSpPr txBox="1"/>
            <p:nvPr/>
          </p:nvSpPr>
          <p:spPr>
            <a:xfrm>
              <a:off x="12635086" y="4978788"/>
              <a:ext cx="4372754" cy="704424"/>
            </a:xfrm>
            <a:prstGeom prst="rect">
              <a:avLst/>
            </a:prstGeom>
            <a:noFill/>
          </p:spPr>
          <p:txBody>
            <a:bodyPr wrap="square" rtlCol="0">
              <a:spAutoFit/>
            </a:bodyPr>
            <a:lstStyle/>
            <a:p>
              <a:pP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74" name="TextBox 73">
              <a:extLst>
                <a:ext uri="{FF2B5EF4-FFF2-40B4-BE49-F238E27FC236}">
                  <a16:creationId xmlns:a16="http://schemas.microsoft.com/office/drawing/2014/main" id="{22869EF8-49E5-4DF4-A19E-AED729D00CCF}"/>
                </a:ext>
              </a:extLst>
            </p:cNvPr>
            <p:cNvSpPr txBox="1"/>
            <p:nvPr/>
          </p:nvSpPr>
          <p:spPr>
            <a:xfrm>
              <a:off x="12635085" y="4544052"/>
              <a:ext cx="3217928" cy="420821"/>
            </a:xfrm>
            <a:prstGeom prst="rect">
              <a:avLst/>
            </a:prstGeom>
            <a:noFill/>
          </p:spPr>
          <p:txBody>
            <a:bodyPr wrap="square" rtlCol="0">
              <a:spAutoFit/>
            </a:bodyPr>
            <a:lstStyle/>
            <a:p>
              <a:pPr>
                <a:lnSpc>
                  <a:spcPct val="130000"/>
                </a:lnSpc>
              </a:pPr>
              <a:r>
                <a:rPr lang="en-US" sz="1800" dirty="0">
                  <a:solidFill>
                    <a:schemeClr val="accent5"/>
                  </a:solidFill>
                  <a:latin typeface="Rubik" pitchFamily="2" charset="-79"/>
                  <a:ea typeface="Inter" panose="020B0502030000000004" pitchFamily="34" charset="0"/>
                  <a:cs typeface="Rubik" pitchFamily="2" charset="-79"/>
                </a:rPr>
                <a:t>LOOK FOR CHARITIES</a:t>
              </a:r>
            </a:p>
          </p:txBody>
        </p:sp>
      </p:grpSp>
      <p:grpSp>
        <p:nvGrpSpPr>
          <p:cNvPr id="75" name="Group 74">
            <a:extLst>
              <a:ext uri="{FF2B5EF4-FFF2-40B4-BE49-F238E27FC236}">
                <a16:creationId xmlns:a16="http://schemas.microsoft.com/office/drawing/2014/main" id="{F846A8A2-F214-4AF0-89F8-37FBFE3F158E}"/>
              </a:ext>
            </a:extLst>
          </p:cNvPr>
          <p:cNvGrpSpPr/>
          <p:nvPr/>
        </p:nvGrpSpPr>
        <p:grpSpPr>
          <a:xfrm>
            <a:off x="11918353" y="7820770"/>
            <a:ext cx="4372755" cy="1139160"/>
            <a:chOff x="12635085" y="4544052"/>
            <a:chExt cx="4372755" cy="1139160"/>
          </a:xfrm>
        </p:grpSpPr>
        <p:sp>
          <p:nvSpPr>
            <p:cNvPr id="76" name="TextBox 75">
              <a:extLst>
                <a:ext uri="{FF2B5EF4-FFF2-40B4-BE49-F238E27FC236}">
                  <a16:creationId xmlns:a16="http://schemas.microsoft.com/office/drawing/2014/main" id="{0F5844E6-8020-408E-B68F-33B19E82D6AB}"/>
                </a:ext>
              </a:extLst>
            </p:cNvPr>
            <p:cNvSpPr txBox="1"/>
            <p:nvPr/>
          </p:nvSpPr>
          <p:spPr>
            <a:xfrm>
              <a:off x="12635086" y="4978788"/>
              <a:ext cx="4372754" cy="704424"/>
            </a:xfrm>
            <a:prstGeom prst="rect">
              <a:avLst/>
            </a:prstGeom>
            <a:noFill/>
          </p:spPr>
          <p:txBody>
            <a:bodyPr wrap="square" rtlCol="0">
              <a:spAutoFit/>
            </a:bodyPr>
            <a:lstStyle/>
            <a:p>
              <a:pP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77" name="TextBox 76">
              <a:extLst>
                <a:ext uri="{FF2B5EF4-FFF2-40B4-BE49-F238E27FC236}">
                  <a16:creationId xmlns:a16="http://schemas.microsoft.com/office/drawing/2014/main" id="{E00E21BF-4F92-4E52-99CE-C7651F21E455}"/>
                </a:ext>
              </a:extLst>
            </p:cNvPr>
            <p:cNvSpPr txBox="1"/>
            <p:nvPr/>
          </p:nvSpPr>
          <p:spPr>
            <a:xfrm>
              <a:off x="12635085" y="4544052"/>
              <a:ext cx="3217928" cy="420821"/>
            </a:xfrm>
            <a:prstGeom prst="rect">
              <a:avLst/>
            </a:prstGeom>
            <a:noFill/>
          </p:spPr>
          <p:txBody>
            <a:bodyPr wrap="square" rtlCol="0">
              <a:spAutoFit/>
            </a:bodyPr>
            <a:lstStyle/>
            <a:p>
              <a:pPr>
                <a:lnSpc>
                  <a:spcPct val="130000"/>
                </a:lnSpc>
              </a:pPr>
              <a:r>
                <a:rPr lang="en-US" sz="1800" dirty="0">
                  <a:solidFill>
                    <a:schemeClr val="accent2"/>
                  </a:solidFill>
                  <a:latin typeface="Rubik" pitchFamily="2" charset="-79"/>
                  <a:ea typeface="Inter" panose="020B0502030000000004" pitchFamily="34" charset="0"/>
                  <a:cs typeface="Rubik" pitchFamily="2" charset="-79"/>
                </a:rPr>
                <a:t>SEARCH JOBS</a:t>
              </a:r>
            </a:p>
          </p:txBody>
        </p:sp>
      </p:grpSp>
      <p:grpSp>
        <p:nvGrpSpPr>
          <p:cNvPr id="78" name="Group 77">
            <a:extLst>
              <a:ext uri="{FF2B5EF4-FFF2-40B4-BE49-F238E27FC236}">
                <a16:creationId xmlns:a16="http://schemas.microsoft.com/office/drawing/2014/main" id="{6E04DF5D-992C-4E54-A90E-149EC2A8B413}"/>
              </a:ext>
            </a:extLst>
          </p:cNvPr>
          <p:cNvGrpSpPr/>
          <p:nvPr/>
        </p:nvGrpSpPr>
        <p:grpSpPr>
          <a:xfrm>
            <a:off x="11918353" y="2863932"/>
            <a:ext cx="4372755" cy="1139160"/>
            <a:chOff x="12635085" y="4544052"/>
            <a:chExt cx="4372755" cy="1139160"/>
          </a:xfrm>
        </p:grpSpPr>
        <p:sp>
          <p:nvSpPr>
            <p:cNvPr id="79" name="TextBox 78">
              <a:extLst>
                <a:ext uri="{FF2B5EF4-FFF2-40B4-BE49-F238E27FC236}">
                  <a16:creationId xmlns:a16="http://schemas.microsoft.com/office/drawing/2014/main" id="{A5DD245E-368F-4275-BE85-C45E3CED150C}"/>
                </a:ext>
              </a:extLst>
            </p:cNvPr>
            <p:cNvSpPr txBox="1"/>
            <p:nvPr/>
          </p:nvSpPr>
          <p:spPr>
            <a:xfrm>
              <a:off x="12635086" y="4978788"/>
              <a:ext cx="4372754" cy="704424"/>
            </a:xfrm>
            <a:prstGeom prst="rect">
              <a:avLst/>
            </a:prstGeom>
            <a:noFill/>
          </p:spPr>
          <p:txBody>
            <a:bodyPr wrap="square" rtlCol="0">
              <a:spAutoFit/>
            </a:bodyPr>
            <a:lstStyle/>
            <a:p>
              <a:pP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80" name="TextBox 79">
              <a:extLst>
                <a:ext uri="{FF2B5EF4-FFF2-40B4-BE49-F238E27FC236}">
                  <a16:creationId xmlns:a16="http://schemas.microsoft.com/office/drawing/2014/main" id="{644EEF37-EC8F-41C4-8EC4-F888AAEA66B6}"/>
                </a:ext>
              </a:extLst>
            </p:cNvPr>
            <p:cNvSpPr txBox="1"/>
            <p:nvPr/>
          </p:nvSpPr>
          <p:spPr>
            <a:xfrm>
              <a:off x="12635085" y="4544052"/>
              <a:ext cx="3217928" cy="420821"/>
            </a:xfrm>
            <a:prstGeom prst="rect">
              <a:avLst/>
            </a:prstGeom>
            <a:noFill/>
          </p:spPr>
          <p:txBody>
            <a:bodyPr wrap="square" rtlCol="0">
              <a:spAutoFit/>
            </a:bodyPr>
            <a:lstStyle/>
            <a:p>
              <a:pPr>
                <a:lnSpc>
                  <a:spcPct val="130000"/>
                </a:lnSpc>
              </a:pPr>
              <a:r>
                <a:rPr lang="en-US" sz="1800" dirty="0">
                  <a:solidFill>
                    <a:schemeClr val="accent3"/>
                  </a:solidFill>
                  <a:latin typeface="Rubik" pitchFamily="2" charset="-79"/>
                  <a:ea typeface="Inter" panose="020B0502030000000004" pitchFamily="34" charset="0"/>
                  <a:cs typeface="Rubik" pitchFamily="2" charset="-79"/>
                </a:rPr>
                <a:t>SEE DOUBTS</a:t>
              </a:r>
            </a:p>
          </p:txBody>
        </p:sp>
      </p:grpSp>
      <p:grpSp>
        <p:nvGrpSpPr>
          <p:cNvPr id="81" name="Group 80">
            <a:extLst>
              <a:ext uri="{FF2B5EF4-FFF2-40B4-BE49-F238E27FC236}">
                <a16:creationId xmlns:a16="http://schemas.microsoft.com/office/drawing/2014/main" id="{B7BEA51E-412D-4053-83B6-417A35939670}"/>
              </a:ext>
            </a:extLst>
          </p:cNvPr>
          <p:cNvGrpSpPr/>
          <p:nvPr/>
        </p:nvGrpSpPr>
        <p:grpSpPr>
          <a:xfrm flipH="1">
            <a:off x="1100648" y="4516211"/>
            <a:ext cx="4372755" cy="1139160"/>
            <a:chOff x="12635085" y="4544052"/>
            <a:chExt cx="4372755" cy="1139160"/>
          </a:xfrm>
        </p:grpSpPr>
        <p:sp>
          <p:nvSpPr>
            <p:cNvPr id="82" name="TextBox 81">
              <a:extLst>
                <a:ext uri="{FF2B5EF4-FFF2-40B4-BE49-F238E27FC236}">
                  <a16:creationId xmlns:a16="http://schemas.microsoft.com/office/drawing/2014/main" id="{77A7FC7D-AA0F-41E6-BCF8-376E6E74C833}"/>
                </a:ext>
              </a:extLst>
            </p:cNvPr>
            <p:cNvSpPr txBox="1"/>
            <p:nvPr/>
          </p:nvSpPr>
          <p:spPr>
            <a:xfrm>
              <a:off x="12635086" y="4978788"/>
              <a:ext cx="4372754" cy="704424"/>
            </a:xfrm>
            <a:prstGeom prst="rect">
              <a:avLst/>
            </a:prstGeom>
            <a:noFill/>
          </p:spPr>
          <p:txBody>
            <a:bodyPr wrap="square" rtlCol="0">
              <a:spAutoFit/>
            </a:bodyPr>
            <a:lstStyle/>
            <a:p>
              <a:pPr algn="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83" name="TextBox 82">
              <a:extLst>
                <a:ext uri="{FF2B5EF4-FFF2-40B4-BE49-F238E27FC236}">
                  <a16:creationId xmlns:a16="http://schemas.microsoft.com/office/drawing/2014/main" id="{923F50F3-DB75-4AC6-ADA5-407D4B9213A1}"/>
                </a:ext>
              </a:extLst>
            </p:cNvPr>
            <p:cNvSpPr txBox="1"/>
            <p:nvPr/>
          </p:nvSpPr>
          <p:spPr>
            <a:xfrm>
              <a:off x="12635085" y="4544052"/>
              <a:ext cx="3217928" cy="420821"/>
            </a:xfrm>
            <a:prstGeom prst="rect">
              <a:avLst/>
            </a:prstGeom>
            <a:noFill/>
          </p:spPr>
          <p:txBody>
            <a:bodyPr wrap="square" rtlCol="0">
              <a:spAutoFit/>
            </a:bodyPr>
            <a:lstStyle/>
            <a:p>
              <a:pPr algn="r">
                <a:lnSpc>
                  <a:spcPct val="130000"/>
                </a:lnSpc>
              </a:pPr>
              <a:r>
                <a:rPr lang="en-US" sz="1800" dirty="0">
                  <a:solidFill>
                    <a:schemeClr val="accent5"/>
                  </a:solidFill>
                  <a:latin typeface="Rubik" pitchFamily="2" charset="-79"/>
                  <a:ea typeface="Inter" panose="020B0502030000000004" pitchFamily="34" charset="0"/>
                  <a:cs typeface="Rubik" pitchFamily="2" charset="-79"/>
                </a:rPr>
                <a:t>SEE DOUBTS</a:t>
              </a:r>
            </a:p>
          </p:txBody>
        </p:sp>
      </p:grpSp>
      <p:grpSp>
        <p:nvGrpSpPr>
          <p:cNvPr id="84" name="Group 83">
            <a:extLst>
              <a:ext uri="{FF2B5EF4-FFF2-40B4-BE49-F238E27FC236}">
                <a16:creationId xmlns:a16="http://schemas.microsoft.com/office/drawing/2014/main" id="{F4A21FB0-08B4-4A19-8952-4F3C17E56716}"/>
              </a:ext>
            </a:extLst>
          </p:cNvPr>
          <p:cNvGrpSpPr/>
          <p:nvPr/>
        </p:nvGrpSpPr>
        <p:grpSpPr>
          <a:xfrm flipH="1">
            <a:off x="1100648" y="6168490"/>
            <a:ext cx="4372755" cy="1139160"/>
            <a:chOff x="12635085" y="4544052"/>
            <a:chExt cx="4372755" cy="1139160"/>
          </a:xfrm>
        </p:grpSpPr>
        <p:sp>
          <p:nvSpPr>
            <p:cNvPr id="85" name="TextBox 84">
              <a:extLst>
                <a:ext uri="{FF2B5EF4-FFF2-40B4-BE49-F238E27FC236}">
                  <a16:creationId xmlns:a16="http://schemas.microsoft.com/office/drawing/2014/main" id="{6F4548CC-920C-4E2C-862B-5DF9E87B97E9}"/>
                </a:ext>
              </a:extLst>
            </p:cNvPr>
            <p:cNvSpPr txBox="1"/>
            <p:nvPr/>
          </p:nvSpPr>
          <p:spPr>
            <a:xfrm>
              <a:off x="12635086" y="4978788"/>
              <a:ext cx="4372754" cy="704424"/>
            </a:xfrm>
            <a:prstGeom prst="rect">
              <a:avLst/>
            </a:prstGeom>
            <a:noFill/>
          </p:spPr>
          <p:txBody>
            <a:bodyPr wrap="square" rtlCol="0">
              <a:spAutoFit/>
            </a:bodyPr>
            <a:lstStyle/>
            <a:p>
              <a:pPr algn="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86" name="TextBox 85">
              <a:extLst>
                <a:ext uri="{FF2B5EF4-FFF2-40B4-BE49-F238E27FC236}">
                  <a16:creationId xmlns:a16="http://schemas.microsoft.com/office/drawing/2014/main" id="{6885887A-A02E-4CD2-84AE-CCFD97D6F62B}"/>
                </a:ext>
              </a:extLst>
            </p:cNvPr>
            <p:cNvSpPr txBox="1"/>
            <p:nvPr/>
          </p:nvSpPr>
          <p:spPr>
            <a:xfrm>
              <a:off x="12635085" y="4544052"/>
              <a:ext cx="3217928" cy="420821"/>
            </a:xfrm>
            <a:prstGeom prst="rect">
              <a:avLst/>
            </a:prstGeom>
            <a:noFill/>
          </p:spPr>
          <p:txBody>
            <a:bodyPr wrap="square" rtlCol="0">
              <a:spAutoFit/>
            </a:bodyPr>
            <a:lstStyle/>
            <a:p>
              <a:pPr algn="r">
                <a:lnSpc>
                  <a:spcPct val="130000"/>
                </a:lnSpc>
              </a:pPr>
              <a:r>
                <a:rPr lang="en-US" sz="1800" dirty="0">
                  <a:solidFill>
                    <a:schemeClr val="accent4"/>
                  </a:solidFill>
                  <a:latin typeface="Rubik" pitchFamily="2" charset="-79"/>
                  <a:ea typeface="Inter" panose="020B0502030000000004" pitchFamily="34" charset="0"/>
                  <a:cs typeface="Rubik" pitchFamily="2" charset="-79"/>
                </a:rPr>
                <a:t>SEE INFORMATION</a:t>
              </a:r>
            </a:p>
          </p:txBody>
        </p:sp>
      </p:grpSp>
      <p:grpSp>
        <p:nvGrpSpPr>
          <p:cNvPr id="87" name="Group 86">
            <a:extLst>
              <a:ext uri="{FF2B5EF4-FFF2-40B4-BE49-F238E27FC236}">
                <a16:creationId xmlns:a16="http://schemas.microsoft.com/office/drawing/2014/main" id="{E3D580C2-5CF7-46ED-905B-FDF558AE1752}"/>
              </a:ext>
            </a:extLst>
          </p:cNvPr>
          <p:cNvGrpSpPr/>
          <p:nvPr/>
        </p:nvGrpSpPr>
        <p:grpSpPr>
          <a:xfrm flipH="1">
            <a:off x="1817380" y="7820770"/>
            <a:ext cx="4372755" cy="1139160"/>
            <a:chOff x="12635085" y="4544052"/>
            <a:chExt cx="4372755" cy="1139160"/>
          </a:xfrm>
        </p:grpSpPr>
        <p:sp>
          <p:nvSpPr>
            <p:cNvPr id="88" name="TextBox 87">
              <a:extLst>
                <a:ext uri="{FF2B5EF4-FFF2-40B4-BE49-F238E27FC236}">
                  <a16:creationId xmlns:a16="http://schemas.microsoft.com/office/drawing/2014/main" id="{2258128C-B9E6-48C9-9673-647CC04EEFBC}"/>
                </a:ext>
              </a:extLst>
            </p:cNvPr>
            <p:cNvSpPr txBox="1"/>
            <p:nvPr/>
          </p:nvSpPr>
          <p:spPr>
            <a:xfrm>
              <a:off x="12635086" y="4978788"/>
              <a:ext cx="4372754" cy="704424"/>
            </a:xfrm>
            <a:prstGeom prst="rect">
              <a:avLst/>
            </a:prstGeom>
            <a:noFill/>
          </p:spPr>
          <p:txBody>
            <a:bodyPr wrap="square" rtlCol="0">
              <a:spAutoFit/>
            </a:bodyPr>
            <a:lstStyle/>
            <a:p>
              <a:pPr algn="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89" name="TextBox 88">
              <a:extLst>
                <a:ext uri="{FF2B5EF4-FFF2-40B4-BE49-F238E27FC236}">
                  <a16:creationId xmlns:a16="http://schemas.microsoft.com/office/drawing/2014/main" id="{1781FDD2-C93E-4A1B-ADA7-1A0C2F89C6CC}"/>
                </a:ext>
              </a:extLst>
            </p:cNvPr>
            <p:cNvSpPr txBox="1"/>
            <p:nvPr/>
          </p:nvSpPr>
          <p:spPr>
            <a:xfrm>
              <a:off x="12635085" y="4544052"/>
              <a:ext cx="3217928" cy="420821"/>
            </a:xfrm>
            <a:prstGeom prst="rect">
              <a:avLst/>
            </a:prstGeom>
            <a:noFill/>
          </p:spPr>
          <p:txBody>
            <a:bodyPr wrap="square" rtlCol="0">
              <a:spAutoFit/>
            </a:bodyPr>
            <a:lstStyle/>
            <a:p>
              <a:pPr algn="r">
                <a:lnSpc>
                  <a:spcPct val="130000"/>
                </a:lnSpc>
              </a:pPr>
              <a:r>
                <a:rPr lang="en-US" sz="1800" dirty="0">
                  <a:solidFill>
                    <a:schemeClr val="accent3"/>
                  </a:solidFill>
                  <a:latin typeface="Rubik" pitchFamily="2" charset="-79"/>
                  <a:ea typeface="Inter" panose="020B0502030000000004" pitchFamily="34" charset="0"/>
                  <a:cs typeface="Rubik" pitchFamily="2" charset="-79"/>
                </a:rPr>
                <a:t>SEE CONFESSION</a:t>
              </a:r>
            </a:p>
          </p:txBody>
        </p:sp>
      </p:grpSp>
      <p:grpSp>
        <p:nvGrpSpPr>
          <p:cNvPr id="90" name="Group 89">
            <a:extLst>
              <a:ext uri="{FF2B5EF4-FFF2-40B4-BE49-F238E27FC236}">
                <a16:creationId xmlns:a16="http://schemas.microsoft.com/office/drawing/2014/main" id="{DD210DAC-8E53-4C92-9406-C804B2525AC1}"/>
              </a:ext>
            </a:extLst>
          </p:cNvPr>
          <p:cNvGrpSpPr/>
          <p:nvPr/>
        </p:nvGrpSpPr>
        <p:grpSpPr>
          <a:xfrm flipH="1">
            <a:off x="1817380" y="2863932"/>
            <a:ext cx="4372755" cy="1139160"/>
            <a:chOff x="12635085" y="4544052"/>
            <a:chExt cx="4372755" cy="1139160"/>
          </a:xfrm>
        </p:grpSpPr>
        <p:sp>
          <p:nvSpPr>
            <p:cNvPr id="91" name="TextBox 90">
              <a:extLst>
                <a:ext uri="{FF2B5EF4-FFF2-40B4-BE49-F238E27FC236}">
                  <a16:creationId xmlns:a16="http://schemas.microsoft.com/office/drawing/2014/main" id="{FBE2624A-665A-4F24-A60A-D82F98CB67C5}"/>
                </a:ext>
              </a:extLst>
            </p:cNvPr>
            <p:cNvSpPr txBox="1"/>
            <p:nvPr/>
          </p:nvSpPr>
          <p:spPr>
            <a:xfrm>
              <a:off x="12635086" y="4978788"/>
              <a:ext cx="4372754" cy="704424"/>
            </a:xfrm>
            <a:prstGeom prst="rect">
              <a:avLst/>
            </a:prstGeom>
            <a:noFill/>
          </p:spPr>
          <p:txBody>
            <a:bodyPr wrap="square" rtlCol="0">
              <a:spAutoFit/>
            </a:bodyPr>
            <a:lstStyle/>
            <a:p>
              <a:pPr algn="r">
                <a:lnSpc>
                  <a:spcPct val="130000"/>
                </a:lnSpc>
              </a:pPr>
              <a:r>
                <a:rPr lang="en-US" sz="1600">
                  <a:solidFill>
                    <a:schemeClr val="tx1">
                      <a:lumMod val="60000"/>
                      <a:lumOff val="40000"/>
                    </a:schemeClr>
                  </a:solidFill>
                  <a:latin typeface="Rubik" pitchFamily="2" charset="-79"/>
                  <a:ea typeface="Inter" panose="020B0502030000000004" pitchFamily="34" charset="0"/>
                  <a:cs typeface="Rubik" pitchFamily="2" charset="-79"/>
                </a:rPr>
                <a:t>Lorem ipsum dolor sit amet, consectetur adipiscing elit. </a:t>
              </a:r>
            </a:p>
          </p:txBody>
        </p:sp>
        <p:sp>
          <p:nvSpPr>
            <p:cNvPr id="92" name="TextBox 91">
              <a:extLst>
                <a:ext uri="{FF2B5EF4-FFF2-40B4-BE49-F238E27FC236}">
                  <a16:creationId xmlns:a16="http://schemas.microsoft.com/office/drawing/2014/main" id="{411BF4AE-621D-4E6F-8234-C7F4B31174FD}"/>
                </a:ext>
              </a:extLst>
            </p:cNvPr>
            <p:cNvSpPr txBox="1"/>
            <p:nvPr/>
          </p:nvSpPr>
          <p:spPr>
            <a:xfrm>
              <a:off x="12635085" y="4544052"/>
              <a:ext cx="3217928" cy="420821"/>
            </a:xfrm>
            <a:prstGeom prst="rect">
              <a:avLst/>
            </a:prstGeom>
            <a:noFill/>
          </p:spPr>
          <p:txBody>
            <a:bodyPr wrap="square" rtlCol="0">
              <a:spAutoFit/>
            </a:bodyPr>
            <a:lstStyle/>
            <a:p>
              <a:pPr algn="r">
                <a:lnSpc>
                  <a:spcPct val="130000"/>
                </a:lnSpc>
              </a:pPr>
              <a:r>
                <a:rPr lang="en-US" sz="1800" dirty="0">
                  <a:solidFill>
                    <a:schemeClr val="accent2"/>
                  </a:solidFill>
                  <a:latin typeface="Rubik" pitchFamily="2" charset="-79"/>
                  <a:ea typeface="Inter" panose="020B0502030000000004" pitchFamily="34" charset="0"/>
                  <a:cs typeface="Rubik" pitchFamily="2" charset="-79"/>
                </a:rPr>
                <a:t>SEE POST</a:t>
              </a:r>
            </a:p>
          </p:txBody>
        </p:sp>
      </p:grpSp>
      <p:sp>
        <p:nvSpPr>
          <p:cNvPr id="96" name="Freeform: Shape 95">
            <a:extLst>
              <a:ext uri="{FF2B5EF4-FFF2-40B4-BE49-F238E27FC236}">
                <a16:creationId xmlns:a16="http://schemas.microsoft.com/office/drawing/2014/main" id="{33B10342-EE46-4F25-A812-5093B8D87505}"/>
              </a:ext>
            </a:extLst>
          </p:cNvPr>
          <p:cNvSpPr/>
          <p:nvPr/>
        </p:nvSpPr>
        <p:spPr>
          <a:xfrm>
            <a:off x="2209030" y="188423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7" name="Freeform: Shape 96">
            <a:extLst>
              <a:ext uri="{FF2B5EF4-FFF2-40B4-BE49-F238E27FC236}">
                <a16:creationId xmlns:a16="http://schemas.microsoft.com/office/drawing/2014/main" id="{1509DFD8-DC23-404C-847A-A0F448410EDB}"/>
              </a:ext>
            </a:extLst>
          </p:cNvPr>
          <p:cNvSpPr/>
          <p:nvPr/>
        </p:nvSpPr>
        <p:spPr>
          <a:xfrm>
            <a:off x="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8" name="Freeform: Shape 97">
            <a:extLst>
              <a:ext uri="{FF2B5EF4-FFF2-40B4-BE49-F238E27FC236}">
                <a16:creationId xmlns:a16="http://schemas.microsoft.com/office/drawing/2014/main" id="{1750E330-1980-482D-87D6-8A60993FA9B0}"/>
              </a:ext>
            </a:extLst>
          </p:cNvPr>
          <p:cNvSpPr/>
          <p:nvPr/>
        </p:nvSpPr>
        <p:spPr>
          <a:xfrm>
            <a:off x="16703644" y="57771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9" name="Freeform: Shape 98">
            <a:extLst>
              <a:ext uri="{FF2B5EF4-FFF2-40B4-BE49-F238E27FC236}">
                <a16:creationId xmlns:a16="http://schemas.microsoft.com/office/drawing/2014/main" id="{8DBD98DE-388D-48CD-940D-3A99EAF97EB8}"/>
              </a:ext>
            </a:extLst>
          </p:cNvPr>
          <p:cNvSpPr/>
          <p:nvPr/>
        </p:nvSpPr>
        <p:spPr>
          <a:xfrm>
            <a:off x="16910735" y="5608557"/>
            <a:ext cx="660728" cy="660728"/>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0" name="Freeform: Shape 99">
            <a:extLst>
              <a:ext uri="{FF2B5EF4-FFF2-40B4-BE49-F238E27FC236}">
                <a16:creationId xmlns:a16="http://schemas.microsoft.com/office/drawing/2014/main" id="{226D8888-162C-4C1F-AA0A-14954DCA38F2}"/>
              </a:ext>
            </a:extLst>
          </p:cNvPr>
          <p:cNvSpPr/>
          <p:nvPr/>
        </p:nvSpPr>
        <p:spPr>
          <a:xfrm>
            <a:off x="643853" y="799916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3730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12C6C2-13C7-459A-9EAA-D7727DC35249}"/>
              </a:ext>
            </a:extLst>
          </p:cNvPr>
          <p:cNvSpPr/>
          <p:nvPr/>
        </p:nvSpPr>
        <p:spPr>
          <a:xfrm>
            <a:off x="0" y="0"/>
            <a:ext cx="18288000" cy="10286996"/>
          </a:xfrm>
          <a:prstGeom prst="rect">
            <a:avLst/>
          </a:prstGeom>
          <a:gradFill flip="none" rotWithShape="1">
            <a:gsLst>
              <a:gs pos="0">
                <a:schemeClr val="bg1"/>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Freeform: Shape 5">
            <a:extLst>
              <a:ext uri="{FF2B5EF4-FFF2-40B4-BE49-F238E27FC236}">
                <a16:creationId xmlns:a16="http://schemas.microsoft.com/office/drawing/2014/main" id="{C31DBEF5-8EB5-4D0D-BCB1-A71A964CCAA1}"/>
              </a:ext>
            </a:extLst>
          </p:cNvPr>
          <p:cNvSpPr/>
          <p:nvPr/>
        </p:nvSpPr>
        <p:spPr>
          <a:xfrm flipH="1">
            <a:off x="6138342" y="4130040"/>
            <a:ext cx="12149658" cy="6156960"/>
          </a:xfrm>
          <a:custGeom>
            <a:avLst/>
            <a:gdLst>
              <a:gd name="connsiteX0" fmla="*/ 4201130 w 8908427"/>
              <a:gd name="connsiteY0" fmla="*/ 0 h 4514434"/>
              <a:gd name="connsiteX1" fmla="*/ 7533025 w 8908427"/>
              <a:gd name="connsiteY1" fmla="*/ 1380116 h 4514434"/>
              <a:gd name="connsiteX2" fmla="*/ 8907749 w 8908427"/>
              <a:gd name="connsiteY2" fmla="*/ 4485972 h 4514434"/>
              <a:gd name="connsiteX3" fmla="*/ 8908427 w 8908427"/>
              <a:gd name="connsiteY3" fmla="*/ 4514434 h 4514434"/>
              <a:gd name="connsiteX4" fmla="*/ 0 w 8908427"/>
              <a:gd name="connsiteY4" fmla="*/ 4514434 h 4514434"/>
              <a:gd name="connsiteX5" fmla="*/ 0 w 8908427"/>
              <a:gd name="connsiteY5" fmla="*/ 2249352 h 4514434"/>
              <a:gd name="connsiteX6" fmla="*/ 869236 w 8908427"/>
              <a:gd name="connsiteY6" fmla="*/ 1380116 h 4514434"/>
              <a:gd name="connsiteX7" fmla="*/ 4201130 w 8908427"/>
              <a:gd name="connsiteY7" fmla="*/ 0 h 45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427" h="4514434">
                <a:moveTo>
                  <a:pt x="4201130" y="0"/>
                </a:moveTo>
                <a:cubicBezTo>
                  <a:pt x="5407038" y="0"/>
                  <a:pt x="6612947" y="460039"/>
                  <a:pt x="7533025" y="1380116"/>
                </a:cubicBezTo>
                <a:cubicBezTo>
                  <a:pt x="8395596" y="2242688"/>
                  <a:pt x="8853838" y="3356480"/>
                  <a:pt x="8907749" y="4485972"/>
                </a:cubicBezTo>
                <a:lnTo>
                  <a:pt x="8908427" y="4514434"/>
                </a:lnTo>
                <a:lnTo>
                  <a:pt x="0" y="4514434"/>
                </a:lnTo>
                <a:lnTo>
                  <a:pt x="0" y="2249352"/>
                </a:lnTo>
                <a:lnTo>
                  <a:pt x="869236" y="1380116"/>
                </a:lnTo>
                <a:cubicBezTo>
                  <a:pt x="1789312" y="460039"/>
                  <a:pt x="2995221" y="0"/>
                  <a:pt x="4201130" y="0"/>
                </a:cubicBezTo>
                <a:close/>
              </a:path>
            </a:pathLst>
          </a:custGeom>
          <a:gradFill flip="none" rotWithShape="1">
            <a:gsLst>
              <a:gs pos="100000">
                <a:schemeClr val="bg1">
                  <a:alpha val="0"/>
                </a:schemeClr>
              </a:gs>
              <a:gs pos="23000">
                <a:schemeClr val="bg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t>c</a:t>
            </a:r>
            <a:endParaRPr lang="en-ID"/>
          </a:p>
        </p:txBody>
      </p:sp>
      <p:sp>
        <p:nvSpPr>
          <p:cNvPr id="7" name="Freeform: Shape 6">
            <a:extLst>
              <a:ext uri="{FF2B5EF4-FFF2-40B4-BE49-F238E27FC236}">
                <a16:creationId xmlns:a16="http://schemas.microsoft.com/office/drawing/2014/main" id="{C27D4E42-3C57-4F72-A000-59C1AE069617}"/>
              </a:ext>
            </a:extLst>
          </p:cNvPr>
          <p:cNvSpPr/>
          <p:nvPr/>
        </p:nvSpPr>
        <p:spPr>
          <a:xfrm>
            <a:off x="0" y="290148"/>
            <a:ext cx="4579507" cy="9706704"/>
          </a:xfrm>
          <a:custGeom>
            <a:avLst/>
            <a:gdLst>
              <a:gd name="connsiteX0" fmla="*/ 0 w 4579507"/>
              <a:gd name="connsiteY0" fmla="*/ 0 h 9706704"/>
              <a:gd name="connsiteX1" fmla="*/ 214488 w 4579507"/>
              <a:gd name="connsiteY1" fmla="*/ 16310 h 9706704"/>
              <a:gd name="connsiteX2" fmla="*/ 4579507 w 4579507"/>
              <a:gd name="connsiteY2" fmla="*/ 4853352 h 9706704"/>
              <a:gd name="connsiteX3" fmla="*/ 214488 w 4579507"/>
              <a:gd name="connsiteY3" fmla="*/ 9690394 h 9706704"/>
              <a:gd name="connsiteX4" fmla="*/ 0 w 4579507"/>
              <a:gd name="connsiteY4" fmla="*/ 9706704 h 9706704"/>
              <a:gd name="connsiteX5" fmla="*/ 0 w 4579507"/>
              <a:gd name="connsiteY5" fmla="*/ 7380193 h 9706704"/>
              <a:gd name="connsiteX6" fmla="*/ 229949 w 4579507"/>
              <a:gd name="connsiteY6" fmla="*/ 7345099 h 9706704"/>
              <a:gd name="connsiteX7" fmla="*/ 2260782 w 4579507"/>
              <a:gd name="connsiteY7" fmla="*/ 4853352 h 9706704"/>
              <a:gd name="connsiteX8" fmla="*/ 229949 w 4579507"/>
              <a:gd name="connsiteY8" fmla="*/ 2361606 h 9706704"/>
              <a:gd name="connsiteX9" fmla="*/ 0 w 4579507"/>
              <a:gd name="connsiteY9" fmla="*/ 2326511 h 97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9507" h="9706704">
                <a:moveTo>
                  <a:pt x="0" y="0"/>
                </a:moveTo>
                <a:lnTo>
                  <a:pt x="214488" y="16310"/>
                </a:lnTo>
                <a:cubicBezTo>
                  <a:pt x="2666257" y="265300"/>
                  <a:pt x="4579507" y="2335892"/>
                  <a:pt x="4579507" y="4853352"/>
                </a:cubicBezTo>
                <a:cubicBezTo>
                  <a:pt x="4579507" y="7370813"/>
                  <a:pt x="2666257" y="9441404"/>
                  <a:pt x="214488" y="9690394"/>
                </a:cubicBezTo>
                <a:lnTo>
                  <a:pt x="0" y="9706704"/>
                </a:lnTo>
                <a:lnTo>
                  <a:pt x="0" y="7380193"/>
                </a:lnTo>
                <a:lnTo>
                  <a:pt x="229949" y="7345099"/>
                </a:lnTo>
                <a:cubicBezTo>
                  <a:pt x="1388942" y="7107934"/>
                  <a:pt x="2260782" y="6082458"/>
                  <a:pt x="2260782" y="4853352"/>
                </a:cubicBezTo>
                <a:cubicBezTo>
                  <a:pt x="2260782" y="3624247"/>
                  <a:pt x="1388942" y="2598770"/>
                  <a:pt x="229949" y="2361606"/>
                </a:cubicBezTo>
                <a:lnTo>
                  <a:pt x="0" y="2326511"/>
                </a:lnTo>
                <a:close/>
              </a:path>
            </a:pathLst>
          </a:custGeom>
          <a:solidFill>
            <a:schemeClr val="bg2">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TextBox 9">
            <a:extLst>
              <a:ext uri="{FF2B5EF4-FFF2-40B4-BE49-F238E27FC236}">
                <a16:creationId xmlns:a16="http://schemas.microsoft.com/office/drawing/2014/main" id="{B083F918-4FF7-47E0-A705-E84C91D96AFD}"/>
              </a:ext>
            </a:extLst>
          </p:cNvPr>
          <p:cNvSpPr txBox="1"/>
          <p:nvPr/>
        </p:nvSpPr>
        <p:spPr>
          <a:xfrm>
            <a:off x="10355176" y="2716225"/>
            <a:ext cx="6867867" cy="1754326"/>
          </a:xfrm>
          <a:prstGeom prst="rect">
            <a:avLst/>
          </a:prstGeom>
          <a:noFill/>
        </p:spPr>
        <p:txBody>
          <a:bodyPr wrap="square" rtlCol="0">
            <a:spAutoFit/>
          </a:bodyPr>
          <a:lstStyle/>
          <a:p>
            <a:r>
              <a:rPr lang="en-US" sz="5400" dirty="0">
                <a:latin typeface="Rubik SemiBold" pitchFamily="2" charset="-79"/>
                <a:ea typeface="Inter SemiBold" panose="020B0502030000000004" pitchFamily="34" charset="0"/>
                <a:cs typeface="Rubik SemiBold" pitchFamily="2" charset="-79"/>
              </a:rPr>
              <a:t>Committee head can post their events</a:t>
            </a:r>
          </a:p>
        </p:txBody>
      </p:sp>
      <p:sp>
        <p:nvSpPr>
          <p:cNvPr id="11" name="TextBox 10">
            <a:extLst>
              <a:ext uri="{FF2B5EF4-FFF2-40B4-BE49-F238E27FC236}">
                <a16:creationId xmlns:a16="http://schemas.microsoft.com/office/drawing/2014/main" id="{F1A1D5E2-E455-4909-BC18-EE471FE81EDB}"/>
              </a:ext>
            </a:extLst>
          </p:cNvPr>
          <p:cNvSpPr txBox="1"/>
          <p:nvPr/>
        </p:nvSpPr>
        <p:spPr>
          <a:xfrm>
            <a:off x="10355176" y="5143498"/>
            <a:ext cx="6867866" cy="2492990"/>
          </a:xfrm>
          <a:prstGeom prst="rect">
            <a:avLst/>
          </a:prstGeom>
          <a:noFill/>
        </p:spPr>
        <p:txBody>
          <a:bodyPr wrap="square" rtlCol="0">
            <a:spAutoFit/>
          </a:bodyPr>
          <a:lstStyle/>
          <a:p>
            <a:pPr>
              <a:lnSpc>
                <a:spcPct val="130000"/>
              </a:lnSpc>
            </a:pPr>
            <a:r>
              <a:rPr lang="en-US" sz="2400" dirty="0">
                <a:solidFill>
                  <a:schemeClr val="tx1">
                    <a:lumMod val="60000"/>
                    <a:lumOff val="40000"/>
                  </a:schemeClr>
                </a:solidFill>
                <a:latin typeface="Rubik" pitchFamily="2" charset="-79"/>
                <a:ea typeface="Inter" panose="020B0502030000000004" pitchFamily="34" charset="0"/>
                <a:cs typeface="Rubik" pitchFamily="2" charset="-79"/>
              </a:rPr>
              <a:t>We provide a platform for various committees to post their announcements, wherein students can login to get information about various events such as hackathons and participate in them.</a:t>
            </a:r>
          </a:p>
        </p:txBody>
      </p:sp>
      <p:sp>
        <p:nvSpPr>
          <p:cNvPr id="19" name="Freeform: Shape 18">
            <a:extLst>
              <a:ext uri="{FF2B5EF4-FFF2-40B4-BE49-F238E27FC236}">
                <a16:creationId xmlns:a16="http://schemas.microsoft.com/office/drawing/2014/main" id="{851C9532-BDD3-4857-9092-B0FDF7F79D32}"/>
              </a:ext>
            </a:extLst>
          </p:cNvPr>
          <p:cNvSpPr/>
          <p:nvPr/>
        </p:nvSpPr>
        <p:spPr>
          <a:xfrm>
            <a:off x="9854916" y="354581"/>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5C3A7EFC-BB46-47BE-B2DA-F6E94396F8D5}"/>
              </a:ext>
            </a:extLst>
          </p:cNvPr>
          <p:cNvSpPr/>
          <p:nvPr/>
        </p:nvSpPr>
        <p:spPr>
          <a:xfrm>
            <a:off x="14215326" y="1915164"/>
            <a:ext cx="604896" cy="604896"/>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1" name="Freeform: Shape 20">
            <a:extLst>
              <a:ext uri="{FF2B5EF4-FFF2-40B4-BE49-F238E27FC236}">
                <a16:creationId xmlns:a16="http://schemas.microsoft.com/office/drawing/2014/main" id="{24F15AFB-007F-4167-A0E3-BAC9403F669D}"/>
              </a:ext>
            </a:extLst>
          </p:cNvPr>
          <p:cNvSpPr/>
          <p:nvPr/>
        </p:nvSpPr>
        <p:spPr>
          <a:xfrm flipH="1">
            <a:off x="17297400" y="0"/>
            <a:ext cx="990600" cy="991900"/>
          </a:xfrm>
          <a:custGeom>
            <a:avLst/>
            <a:gdLst>
              <a:gd name="connsiteX0" fmla="*/ 559525 w 990600"/>
              <a:gd name="connsiteY0" fmla="*/ 0 h 991900"/>
              <a:gd name="connsiteX1" fmla="*/ 962403 w 990600"/>
              <a:gd name="connsiteY1" fmla="*/ 0 h 991900"/>
              <a:gd name="connsiteX2" fmla="*/ 974487 w 990600"/>
              <a:gd name="connsiteY2" fmla="*/ 38927 h 991900"/>
              <a:gd name="connsiteX3" fmla="*/ 990600 w 990600"/>
              <a:gd name="connsiteY3" fmla="*/ 198770 h 991900"/>
              <a:gd name="connsiteX4" fmla="*/ 197470 w 990600"/>
              <a:gd name="connsiteY4" fmla="*/ 991900 h 991900"/>
              <a:gd name="connsiteX5" fmla="*/ 37627 w 990600"/>
              <a:gd name="connsiteY5" fmla="*/ 975786 h 991900"/>
              <a:gd name="connsiteX6" fmla="*/ 0 w 990600"/>
              <a:gd name="connsiteY6" fmla="*/ 964107 h 991900"/>
              <a:gd name="connsiteX7" fmla="*/ 0 w 990600"/>
              <a:gd name="connsiteY7" fmla="*/ 561531 h 991900"/>
              <a:gd name="connsiteX8" fmla="*/ 35976 w 990600"/>
              <a:gd name="connsiteY8" fmla="*/ 581058 h 991900"/>
              <a:gd name="connsiteX9" fmla="*/ 197470 w 990600"/>
              <a:gd name="connsiteY9" fmla="*/ 613662 h 991900"/>
              <a:gd name="connsiteX10" fmla="*/ 612362 w 990600"/>
              <a:gd name="connsiteY10" fmla="*/ 198770 h 991900"/>
              <a:gd name="connsiteX11" fmla="*/ 579757 w 990600"/>
              <a:gd name="connsiteY11" fmla="*/ 37276 h 99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600" h="991900">
                <a:moveTo>
                  <a:pt x="559525" y="0"/>
                </a:moveTo>
                <a:lnTo>
                  <a:pt x="962403" y="0"/>
                </a:lnTo>
                <a:lnTo>
                  <a:pt x="974487" y="38927"/>
                </a:lnTo>
                <a:cubicBezTo>
                  <a:pt x="985052" y="90557"/>
                  <a:pt x="990600" y="144016"/>
                  <a:pt x="990600" y="198770"/>
                </a:cubicBezTo>
                <a:cubicBezTo>
                  <a:pt x="990600" y="636804"/>
                  <a:pt x="635504" y="991900"/>
                  <a:pt x="197470" y="991900"/>
                </a:cubicBezTo>
                <a:cubicBezTo>
                  <a:pt x="142716" y="991900"/>
                  <a:pt x="89257" y="986352"/>
                  <a:pt x="37627" y="975786"/>
                </a:cubicBezTo>
                <a:lnTo>
                  <a:pt x="0" y="964107"/>
                </a:lnTo>
                <a:lnTo>
                  <a:pt x="0" y="561531"/>
                </a:lnTo>
                <a:lnTo>
                  <a:pt x="35976" y="581058"/>
                </a:lnTo>
                <a:cubicBezTo>
                  <a:pt x="85613" y="602052"/>
                  <a:pt x="140186" y="613662"/>
                  <a:pt x="197470" y="613662"/>
                </a:cubicBezTo>
                <a:cubicBezTo>
                  <a:pt x="426608" y="613662"/>
                  <a:pt x="612362" y="427908"/>
                  <a:pt x="612362" y="198770"/>
                </a:cubicBezTo>
                <a:cubicBezTo>
                  <a:pt x="612362" y="141485"/>
                  <a:pt x="600752" y="86912"/>
                  <a:pt x="579757" y="37276"/>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2" name="Freeform: Shape 21">
            <a:extLst>
              <a:ext uri="{FF2B5EF4-FFF2-40B4-BE49-F238E27FC236}">
                <a16:creationId xmlns:a16="http://schemas.microsoft.com/office/drawing/2014/main" id="{B8CFD0CD-E95E-4957-90C5-2886F158C24F}"/>
              </a:ext>
            </a:extLst>
          </p:cNvPr>
          <p:cNvSpPr/>
          <p:nvPr/>
        </p:nvSpPr>
        <p:spPr>
          <a:xfrm>
            <a:off x="17218253" y="3137016"/>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3" name="Freeform: Shape 22">
            <a:extLst>
              <a:ext uri="{FF2B5EF4-FFF2-40B4-BE49-F238E27FC236}">
                <a16:creationId xmlns:a16="http://schemas.microsoft.com/office/drawing/2014/main" id="{F3F7CD4F-42D4-468D-942B-8D3C707B1A24}"/>
              </a:ext>
            </a:extLst>
          </p:cNvPr>
          <p:cNvSpPr/>
          <p:nvPr/>
        </p:nvSpPr>
        <p:spPr>
          <a:xfrm>
            <a:off x="11875188" y="8851107"/>
            <a:ext cx="414183" cy="414183"/>
          </a:xfrm>
          <a:custGeom>
            <a:avLst/>
            <a:gdLst>
              <a:gd name="connsiteX0" fmla="*/ 648929 w 1297858"/>
              <a:gd name="connsiteY0" fmla="*/ 309470 h 1297858"/>
              <a:gd name="connsiteX1" fmla="*/ 309470 w 1297858"/>
              <a:gd name="connsiteY1" fmla="*/ 648929 h 1297858"/>
              <a:gd name="connsiteX2" fmla="*/ 648929 w 1297858"/>
              <a:gd name="connsiteY2" fmla="*/ 988388 h 1297858"/>
              <a:gd name="connsiteX3" fmla="*/ 988388 w 1297858"/>
              <a:gd name="connsiteY3" fmla="*/ 648929 h 1297858"/>
              <a:gd name="connsiteX4" fmla="*/ 648929 w 1297858"/>
              <a:gd name="connsiteY4" fmla="*/ 309470 h 1297858"/>
              <a:gd name="connsiteX5" fmla="*/ 648929 w 1297858"/>
              <a:gd name="connsiteY5" fmla="*/ 0 h 1297858"/>
              <a:gd name="connsiteX6" fmla="*/ 1297858 w 1297858"/>
              <a:gd name="connsiteY6" fmla="*/ 648929 h 1297858"/>
              <a:gd name="connsiteX7" fmla="*/ 648929 w 1297858"/>
              <a:gd name="connsiteY7" fmla="*/ 1297858 h 1297858"/>
              <a:gd name="connsiteX8" fmla="*/ 0 w 1297858"/>
              <a:gd name="connsiteY8" fmla="*/ 648929 h 1297858"/>
              <a:gd name="connsiteX9" fmla="*/ 648929 w 1297858"/>
              <a:gd name="connsiteY9"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858" h="1297858">
                <a:moveTo>
                  <a:pt x="648929" y="309470"/>
                </a:moveTo>
                <a:cubicBezTo>
                  <a:pt x="461451" y="309470"/>
                  <a:pt x="309470" y="461451"/>
                  <a:pt x="309470" y="648929"/>
                </a:cubicBezTo>
                <a:cubicBezTo>
                  <a:pt x="309470" y="836407"/>
                  <a:pt x="461451" y="988388"/>
                  <a:pt x="648929" y="988388"/>
                </a:cubicBezTo>
                <a:cubicBezTo>
                  <a:pt x="836407" y="988388"/>
                  <a:pt x="988388" y="836407"/>
                  <a:pt x="988388" y="648929"/>
                </a:cubicBezTo>
                <a:cubicBezTo>
                  <a:pt x="988388" y="461451"/>
                  <a:pt x="836407" y="309470"/>
                  <a:pt x="648929" y="309470"/>
                </a:cubicBezTo>
                <a:close/>
                <a:moveTo>
                  <a:pt x="648929" y="0"/>
                </a:moveTo>
                <a:cubicBezTo>
                  <a:pt x="1007323" y="0"/>
                  <a:pt x="1297858" y="290535"/>
                  <a:pt x="1297858" y="648929"/>
                </a:cubicBezTo>
                <a:cubicBezTo>
                  <a:pt x="1297858" y="1007323"/>
                  <a:pt x="1007323" y="1297858"/>
                  <a:pt x="648929" y="1297858"/>
                </a:cubicBezTo>
                <a:cubicBezTo>
                  <a:pt x="290535" y="1297858"/>
                  <a:pt x="0" y="1007323"/>
                  <a:pt x="0" y="648929"/>
                </a:cubicBezTo>
                <a:cubicBezTo>
                  <a:pt x="0" y="290535"/>
                  <a:pt x="290535" y="0"/>
                  <a:pt x="64892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9" name="Picture 8">
            <a:extLst>
              <a:ext uri="{FF2B5EF4-FFF2-40B4-BE49-F238E27FC236}">
                <a16:creationId xmlns:a16="http://schemas.microsoft.com/office/drawing/2014/main" id="{91AB7F12-7330-416F-8D07-66CBF4984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478" y="801270"/>
            <a:ext cx="7970143" cy="10348812"/>
          </a:xfrm>
          <a:prstGeom prst="rect">
            <a:avLst/>
          </a:prstGeom>
        </p:spPr>
      </p:pic>
      <p:pic>
        <p:nvPicPr>
          <p:cNvPr id="3" name="Picture Placeholder 2"/>
          <p:cNvPicPr>
            <a:picLocks noGrp="1" noChangeAspect="1"/>
          </p:cNvPicPr>
          <p:nvPr>
            <p:ph type="pic" sz="quarter" idx="10"/>
          </p:nvPr>
        </p:nvPicPr>
        <p:blipFill>
          <a:blip r:embed="rId3"/>
          <a:srcRect l="6662" r="6662"/>
          <a:stretch>
            <a:fillRect/>
          </a:stretch>
        </p:blipFill>
        <p:spPr>
          <a:xfrm>
            <a:off x="-318943" y="2766132"/>
            <a:ext cx="8577072" cy="6419088"/>
          </a:xfrm>
          <a:prstGeom prst="rect">
            <a:avLst/>
          </a:prstGeom>
        </p:spPr>
      </p:pic>
    </p:spTree>
    <p:extLst>
      <p:ext uri="{BB962C8B-B14F-4D97-AF65-F5344CB8AC3E}">
        <p14:creationId xmlns:p14="http://schemas.microsoft.com/office/powerpoint/2010/main" val="2332573071"/>
      </p:ext>
    </p:extLst>
  </p:cSld>
  <p:clrMapOvr>
    <a:masterClrMapping/>
  </p:clrMapOvr>
</p:sld>
</file>

<file path=ppt/theme/theme1.xml><?xml version="1.0" encoding="utf-8"?>
<a:theme xmlns:a="http://schemas.openxmlformats.org/drawingml/2006/main" name="3_Custom Design">
  <a:themeElements>
    <a:clrScheme name="Custom 1">
      <a:dk1>
        <a:srgbClr val="32363F"/>
      </a:dk1>
      <a:lt1>
        <a:sysClr val="window" lastClr="FFFFFF"/>
      </a:lt1>
      <a:dk2>
        <a:srgbClr val="000000"/>
      </a:dk2>
      <a:lt2>
        <a:srgbClr val="ECF2FF"/>
      </a:lt2>
      <a:accent1>
        <a:srgbClr val="203864"/>
      </a:accent1>
      <a:accent2>
        <a:srgbClr val="FFBA00"/>
      </a:accent2>
      <a:accent3>
        <a:srgbClr val="845BDF"/>
      </a:accent3>
      <a:accent4>
        <a:srgbClr val="EE4AA4"/>
      </a:accent4>
      <a:accent5>
        <a:srgbClr val="0088FF"/>
      </a:accent5>
      <a:accent6>
        <a:srgbClr val="00D3BD"/>
      </a:accent6>
      <a:hlink>
        <a:srgbClr val="9291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Yummy - Food Presentation Template" id="{B806F532-3A0E-4566-A9D6-2118FE2E8D59}" vid="{7964A84F-62B3-4F55-9A0E-1D4B12AF08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9604028</TotalTime>
  <Words>1132</Words>
  <Application>Microsoft Office PowerPoint</Application>
  <PresentationFormat>Custom</PresentationFormat>
  <Paragraphs>158</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Open Sans</vt:lpstr>
      <vt:lpstr>Rubik</vt:lpstr>
      <vt:lpstr>Rubik Light</vt:lpstr>
      <vt:lpstr>Rubik Medium</vt:lpstr>
      <vt:lpstr>Rubik SemiBold</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Awesomness</dc:title>
  <dc:creator>MEGATRON</dc:creator>
  <cp:lastModifiedBy>Yashraj Films</cp:lastModifiedBy>
  <cp:revision>4235</cp:revision>
  <dcterms:created xsi:type="dcterms:W3CDTF">2019-09-17T09:07:59Z</dcterms:created>
  <dcterms:modified xsi:type="dcterms:W3CDTF">2022-05-02T20:05:11Z</dcterms:modified>
</cp:coreProperties>
</file>