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77" r:id="rId3"/>
    <p:sldId id="29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78" r:id="rId22"/>
    <p:sldId id="279" r:id="rId23"/>
    <p:sldId id="280" r:id="rId24"/>
    <p:sldId id="281" r:id="rId25"/>
    <p:sldId id="282" r:id="rId26"/>
    <p:sldId id="283" r:id="rId27"/>
    <p:sldId id="298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2F064-5B4E-4B1B-A636-39547B64388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EA36-8252-4AD9-9211-915A3CF9B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612A04-D028-4593-952F-52DA62AFFD4E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Shortest path algorithm</a:t>
            </a:r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(dijkstra’s Algorithm)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2057082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2057082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0"/>
          <p:cNvGraphicFramePr>
            <a:graphicFrameLocks noGrp="1"/>
          </p:cNvGraphicFramePr>
          <p:nvPr/>
        </p:nvGraphicFramePr>
        <p:xfrm>
          <a:off x="44196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Shortest path algorithm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2192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191000" y="1767522"/>
          <a:ext cx="2133600" cy="326167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53200" y="2057400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vertices = v</a:t>
            </a:r>
          </a:p>
          <a:p>
            <a:r>
              <a:rPr lang="en-US" dirty="0"/>
              <a:t>Number of edges = e</a:t>
            </a:r>
          </a:p>
          <a:p>
            <a:endParaRPr lang="en-US" dirty="0"/>
          </a:p>
          <a:p>
            <a:r>
              <a:rPr lang="en-US" dirty="0"/>
              <a:t>Initialize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v;i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visited[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]=9999;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96122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800" y="4495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= D(1)</a:t>
            </a:r>
          </a:p>
          <a:p>
            <a:r>
              <a:rPr lang="en-US" dirty="0"/>
              <a:t>d[current]=0</a:t>
            </a:r>
          </a:p>
          <a:p>
            <a:r>
              <a:rPr lang="en-US" dirty="0"/>
              <a:t>visited[current]=1</a:t>
            </a:r>
          </a:p>
          <a:p>
            <a:r>
              <a:rPr lang="en-US" dirty="0" err="1"/>
              <a:t>totalvisited</a:t>
            </a:r>
            <a:r>
              <a:rPr lang="en-US" dirty="0"/>
              <a:t>=1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057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5562600" y="457200"/>
            <a:ext cx="289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5867400" y="13716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2200" y="42672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]+d[current])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]+d[current];</a:t>
            </a:r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     </a:t>
            </a:r>
          </a:p>
          <a:p>
            <a:r>
              <a:rPr lang="en-US" dirty="0"/>
              <a:t>}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b="1" dirty="0"/>
              <a:t>node(G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4272677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]+d[current])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]+d[current];</a:t>
            </a:r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b="1" dirty="0"/>
              <a:t>node(C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1"/>
            <a:ext cx="411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dijkstra</a:t>
            </a:r>
            <a:r>
              <a:rPr lang="en-US" dirty="0"/>
              <a:t>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current, </a:t>
            </a:r>
            <a:r>
              <a:rPr lang="en-US" dirty="0" err="1"/>
              <a:t>totalvisited</a:t>
            </a:r>
            <a:r>
              <a:rPr lang="en-US" dirty="0"/>
              <a:t>, </a:t>
            </a:r>
            <a:r>
              <a:rPr lang="en-US" dirty="0" err="1"/>
              <a:t>mincost,i</a:t>
            </a:r>
            <a:r>
              <a:rPr lang="en-US" dirty="0"/>
              <a:t>;</a:t>
            </a:r>
          </a:p>
          <a:p>
            <a:r>
              <a:rPr lang="en-US" dirty="0"/>
              <a:t>current = source=1;</a:t>
            </a:r>
          </a:p>
          <a:p>
            <a:r>
              <a:rPr lang="en-US" dirty="0"/>
              <a:t>d[current]=0;</a:t>
            </a:r>
          </a:p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=1;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totalvisited</a:t>
            </a:r>
            <a:r>
              <a:rPr lang="en-US" dirty="0"/>
              <a:t>!=v)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if(weight[current][</a:t>
            </a:r>
            <a:r>
              <a:rPr lang="en-US" dirty="0" err="1"/>
              <a:t>i</a:t>
            </a:r>
            <a:r>
              <a:rPr lang="en-US" dirty="0"/>
              <a:t>] != 0)</a:t>
            </a:r>
          </a:p>
          <a:p>
            <a:pPr lvl="1"/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pPr lvl="1"/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&gt;(weight[current][</a:t>
            </a:r>
            <a:r>
              <a:rPr lang="en-US" dirty="0" err="1"/>
              <a:t>i</a:t>
            </a:r>
            <a:r>
              <a:rPr lang="en-US" dirty="0"/>
              <a:t>]+d[current])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]=weight[current][</a:t>
            </a:r>
            <a:r>
              <a:rPr lang="en-US" dirty="0" err="1"/>
              <a:t>i</a:t>
            </a:r>
            <a:r>
              <a:rPr lang="en-US" dirty="0"/>
              <a:t>]+d[current];</a:t>
            </a:r>
          </a:p>
          <a:p>
            <a:pPr lvl="2"/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]=current;</a:t>
            </a:r>
          </a:p>
          <a:p>
            <a:pPr lvl="2"/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if</a:t>
            </a:r>
          </a:p>
          <a:p>
            <a:pPr lvl="1"/>
            <a:r>
              <a:rPr lang="en-US" dirty="0"/>
              <a:t>   } </a:t>
            </a:r>
            <a:r>
              <a:rPr lang="en-US" dirty="0">
                <a:solidFill>
                  <a:srgbClr val="FF0000"/>
                </a:solidFill>
              </a:rPr>
              <a:t>//end of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533400"/>
            <a:ext cx="3429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mincost</a:t>
            </a:r>
            <a:r>
              <a:rPr lang="en-US" dirty="0"/>
              <a:t>=32457;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if(visited[</a:t>
            </a:r>
            <a:r>
              <a:rPr lang="en-US" dirty="0" err="1"/>
              <a:t>i</a:t>
            </a:r>
            <a:r>
              <a:rPr lang="en-US" dirty="0"/>
              <a:t>] == 0)</a:t>
            </a:r>
          </a:p>
          <a:p>
            <a:pPr lvl="1"/>
            <a:r>
              <a:rPr lang="en-US" dirty="0"/>
              <a:t>if(d[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mincost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mincost</a:t>
            </a:r>
            <a:r>
              <a:rPr lang="en-US" dirty="0"/>
              <a:t>=d[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current=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if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for</a:t>
            </a:r>
          </a:p>
          <a:p>
            <a:r>
              <a:rPr lang="en-US" dirty="0"/>
              <a:t>visited[current]=1;</a:t>
            </a:r>
          </a:p>
          <a:p>
            <a:r>
              <a:rPr lang="en-US" dirty="0" err="1"/>
              <a:t>totalvisited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 //end of while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=1;i&lt;=v;++)</a:t>
            </a:r>
          </a:p>
          <a:p>
            <a:pPr lvl="1"/>
            <a:r>
              <a:rPr lang="en-US" dirty="0"/>
              <a:t>{</a:t>
            </a:r>
          </a:p>
          <a:p>
            <a:r>
              <a:rPr lang="en-US" dirty="0"/>
              <a:t>    print(</a:t>
            </a:r>
            <a:r>
              <a:rPr lang="en-US" dirty="0" err="1"/>
              <a:t>i,source,d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//</a:t>
            </a:r>
            <a:r>
              <a:rPr lang="en-US" dirty="0" err="1"/>
              <a:t>Spannig</a:t>
            </a:r>
            <a:r>
              <a:rPr lang="en-US" dirty="0"/>
              <a:t> tree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//end of  </a:t>
            </a:r>
            <a:r>
              <a:rPr lang="en-US" dirty="0" err="1">
                <a:solidFill>
                  <a:srgbClr val="FF0000"/>
                </a:solidFill>
              </a:rPr>
              <a:t>dijkstra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Running time of Dijkstra’s algorithm can be calculated as follow: </a:t>
            </a:r>
          </a:p>
          <a:p>
            <a:pPr lvl="1"/>
            <a:r>
              <a:rPr lang="en-US" sz="2400" dirty="0"/>
              <a:t>While loop at line-3 is |v|-1 = (n-1) repeated times. </a:t>
            </a:r>
          </a:p>
          <a:p>
            <a:pPr lvl="1"/>
            <a:r>
              <a:rPr lang="en-US" sz="2400" dirty="0"/>
              <a:t>For each iteration of while loop, the inside statements will require O(n) time. </a:t>
            </a:r>
          </a:p>
          <a:p>
            <a:pPr lvl="1"/>
            <a:r>
              <a:rPr lang="en-US" sz="2400" dirty="0"/>
              <a:t>So the overall time complexity is O(n</a:t>
            </a:r>
            <a:r>
              <a:rPr lang="en-US" sz="2400" baseline="30000" dirty="0"/>
              <a:t>2</a:t>
            </a:r>
            <a:r>
              <a:rPr lang="en-US" sz="2400" dirty="0"/>
              <a:t>).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Shortest path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 An algorithm that is designed essentially to find a </a:t>
            </a:r>
            <a:r>
              <a:rPr lang="en-US" b="1" dirty="0"/>
              <a:t>path</a:t>
            </a:r>
            <a:r>
              <a:rPr lang="en-US" dirty="0"/>
              <a:t> of minimum length between two specified vertices of a connected weighted graph.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good algorithm for this problem was given by E. W. </a:t>
            </a:r>
            <a:r>
              <a:rPr lang="en-US" dirty="0" err="1"/>
              <a:t>Dijkstra</a:t>
            </a:r>
            <a:r>
              <a:rPr lang="en-US" dirty="0"/>
              <a:t> in 1959. "</a:t>
            </a:r>
            <a:r>
              <a:rPr lang="en-US" b="1" dirty="0"/>
              <a:t>shortest</a:t>
            </a:r>
            <a:r>
              <a:rPr lang="en-US" dirty="0"/>
              <a:t>-</a:t>
            </a:r>
            <a:r>
              <a:rPr lang="en-US" b="1" dirty="0"/>
              <a:t>path algorithm</a:t>
            </a:r>
            <a:r>
              <a:rPr lang="en-US" dirty="0"/>
              <a:t>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37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05002"/>
          <a:ext cx="2133600" cy="310927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483</TotalTime>
  <Words>1782</Words>
  <Application>Microsoft Office PowerPoint</Application>
  <PresentationFormat>On-screen Show (4:3)</PresentationFormat>
  <Paragraphs>1376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Shortest path algorithm (dijkstra’s Algorithm)</vt:lpstr>
      <vt:lpstr>Shortest path algorithm</vt:lpstr>
      <vt:lpstr>Shortest path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DELL</dc:creator>
  <cp:lastModifiedBy>Urvi Kori</cp:lastModifiedBy>
  <cp:revision>110</cp:revision>
  <dcterms:created xsi:type="dcterms:W3CDTF">2015-02-28T13:30:18Z</dcterms:created>
  <dcterms:modified xsi:type="dcterms:W3CDTF">2022-03-27T17:35:14Z</dcterms:modified>
</cp:coreProperties>
</file>