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ink/ink2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ink/ink1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35"/>
  </p:notesMasterIdLst>
  <p:sldIdLst>
    <p:sldId id="256" r:id="rId5"/>
    <p:sldId id="340" r:id="rId6"/>
    <p:sldId id="343" r:id="rId7"/>
    <p:sldId id="342" r:id="rId8"/>
    <p:sldId id="341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</p:sldIdLst>
  <p:sldSz cx="10077450" cy="756285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62" d="100"/>
          <a:sy n="62" d="100"/>
        </p:scale>
        <p:origin x="-1602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9:14:39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 5249 61 0,'0'-12'86'0,"0"1"-7"16,-3-1-10-16,1-1 0 0,-6 1-10 16,-2-2-2-16,0 5-5 0,-4-2-9 0,-3 2-7 15,-4 3-1-15,1 4-5 0,-3-1-7 16,1 6 3-16,-4 2-5 0,1 1 0 15,1 4 1-15,1 1-5 0,2 1 5 0,5 4-2 16,3 0-4-16,6 0 6 0,3 5-3 16,6 1-3-16,6 1-3 0,6 2 10 0,6 2-4 15,9 7-2-15,8-2 1 0,1 0-3 16,20 11 3-16,-12-9-4 0,-4-7-1 16,-2 2-3-16,-7-6 4 0,-2-2 2 0,-7 2 2 15,1-2 22-15,-7-1 24 0,-7-1 34 16,-2-3 29-16,-5 1 13 15,-7 1 3-15,-2-1-5 0,-11 1-6 0,-2-4-10 0,-7 0-8 16,1-7-11-16,-5 2-12 16,-2-5-9-16,2-1-11 0,2-3-5 0,-3-3-11 15,0-1-6-15,4-5-12 0,-2-1-32 16,5-5-48-16,0 0-51 0,7 1-57 0,1-2-46 0,8-2-593 16,3 1 269-16,5-3 177 15</inkml:trace>
  <inkml:trace contextRef="#ctx0" brushRef="#br0" timeOffset="287.8">2197 5235 180 0,'-9'-5'193'0,"4"3"-21"15,5 2-18-15,0 0-11 16,-11 9 1-16,6-1-5 0,-1 9 10 0,-4 5 0 16,-2 6 0-16,3 11-5 0,-3 1-4 15,-1 15 0-15,-2 22-11 0,0-16-4 16,7-6-7-16,1 1-10 0,0-10-10 0,2-2-8 16,5 0-3-16,-3-9-7 0,6 0-7 15,-1-4-6-15,4-2-4 0,3-3-13 16,0-3-9-16,7-6-32 0,2-2-50 0,6-7-64 15,2-2-63-15,-1-6-54 0,3-4-662 16,0-5 301-16,-6-3 198 0</inkml:trace>
  <inkml:trace contextRef="#ctx0" brushRef="#br0" timeOffset="682.94">1701 5774 119 0,'-8'-8'163'16,"10"2"-16"-16,-2 6-24 0,12-17-7 0,7 3-6 15,2-1-14-15,10-2-7 0,4 0-10 16,4-1-7-16,1 6-7 0,2-4-8 0,-1 5-5 16,4 4-7-16,0 0 0 0,-5 5-6 15,3 6-6-15,-3 5-2 0,2 1-4 16,0 11 3-16,-9 2-8 0,2 5-6 0,-5 4 8 15,-6-4-1-15,-6 2-2 0,-2 2 0 16,-4-6 2-16,-3-1 1 0,-3-1 6 16,-2-5 8-16,1-1 14 0,-3 0 17 15,-2-6 12-15,0-1 9 0,0-3 1 16,-5-4-10-16,5-4 3 0,-9 0-4 16,9 0-6-16,-9-16-7 0,4 0-7 0,2-5-6 15,-1 0-8-15,4-2-5 0,-3-5-5 16,6-2-3-16,1-2-5 0,1 1-3 0,3 1-7 15,3-5-2-15,5 3-26 0,1 1-31 16,6 1-39-16,0 5-37 0,5-1-46 0,3 8-48 0,-1-1-566 16,5 3 264-16,-6 7 175 15</inkml:trace>
  <inkml:trace contextRef="#ctx0" brushRef="#br0" timeOffset="2005.48">2870 5852 111 0,'0'0'117'16,"0"7"-17"-16,0-7-9 0,9 1-14 16,-9-1-4-16,17-5-6 0,-8 0-8 0,2-2-3 15,4-2-9-15,-1-1-3 0,-3-3-6 0,3-1 3 16,-2 0 20-16,-4 0-1 0,3-3-8 15,-5-1 2-15,1 0 5 0,-2-1 4 0,-3 2 0 16,-2 4-5-16,0-1-1 0,-2 0-5 16,0 5-3-16,-3-1-4 0,-2 3-6 0,-2 3 3 15,-2-1 6-15,-2 8 3 0,-3 3 5 16,-2 4-1-16,1 6-6 0,-1 2-3 0,-1 3-2 16,0 7-5-16,1 0 1 15,4 4 0-15,3-4-5 0,3 2-3 16,3-2-2-16,3 0-2 0,2-5-2 0,7 1-3 15,0-1-1-15,7 0 0 16,2-5-1-16,0-4-2 0,6-2-2 0,1-4-7 16,1-4 5-16,-3-2-1 0,7-4-3 15,1-5-2-15,0-1 1 0,0-2-1 16,2-5 0-16,-2-4-4 0,-2-1 0 0,-1-3-2 16,-5-1-1-16,-2-4 1 0,-5 5-3 15,-5-2 0-15,-2 7 2 0,-5-4-3 0,0 4-1 16,-2-1 3-16,0 6 1 0,-4 1-3 15,-3 1-1-15,0 4 5 0,-5 3 0 0,2 4-1 16,10 0 1-16,-25 11 1 0,14 0-3 0,-4 5-1 16,4 5 3-16,2 0-1 15,0 2 3-15,4 3 1 0,-1-6-2 0,4 3 1 16,4-2-1-16,2 1 0 0,0-2 1 16,3-3-4-16,2-2 7 15,1 0-1-15,4-7-3 0,0 1 2 0,2-6-3 0,3 0 0 16,2-6-2-16,-4 0 0 15,6-4 2-15,-3-6-1 0,2 1 0 16,-2-8 2-16,2 0-4 0,-2-7 2 0,-4-3-4 16,2 4 2-16,-5-6-4 0,-4 9 4 15,3 0 0-15,-3 2-7 0,-1 3 9 0,-4 4 0 16,3 0-4-16,-2 5-2 0,-3 3 3 16,0 3 0-16,-2 3 3 0,0 0-5 0,3 19 6 15,-1-4-1-15,-2 4 3 0,1 1 0 0,5 4 0 16,-2 1-1-16,2 3 0 15,1-3-1-15,2-2-2 0,2-1 4 0,-2 1-1 16,6-5 0-16,-3-4-1 0,1 0 0 16,3-5 2-16,1 0-1 0,-1-5 1 15,0-4-1-15,4 0-1 0,-4-4 2 16,3-5-1-16,-3 0-2 0,2-9-1 16,2 1 0-16,-7-3 1 0,3-3-6 15,-4 1 4-15,2 1-1 0,-2 1 0 0,-1 0-1 16,-4 4 2-16,3 1-2 0,-3 3-4 0,-1 0 2 15,0 7 0-15,0 1-1 0,-6 4 3 16,0 0 1-16,18 16 1 0,-15 0-1 16,3 1 2-16,-2 6 2 0,1 4-1 0,-1-1 2 15,-1 4-1-15,-1-3 2 0,2 0-1 0,-1 1 1 16,-1-8-1-16,-1 2-2 0,-1-4 4 16,2-4-1-16,-2 0 9 0,4-2 6 15,-4-3 0-15,0-3-8 0,0-6 0 16,0 0 2-16,0 0-4 0,0 0-2 0,-7-23-1 0,5 9-1 15,2-4-2-15,0-6 1 16,0-4-9-16,2 1 8 16,-2-3-4-16,3 4 2 0,1-2-2 0,4 1 2 15,-1 4-4-15,0 3 4 0,-2 4-3 16,5 1-2-16,0 5 3 0,2 3-3 0,0 7 4 16,-1 2 2-16,0 5-2 0,4 5 3 15,-3 0-6-15,-2 11 9 0,2-3 0 16,-1 4 2-16,-2 2 1 0,-2-1 5 0,-5-4-2 15,2 2-3-15,-1-2 2 0,-1 1-1 0,-2-3 1 16,2-2-1-16,-2-3 2 0,3 2 6 16,-3-4 10-16,2-1 4 0,-2-4 1 15,-2-2-6-15,2-5-1 0,0 0-2 16,0 0-5-16,-10-19-5 0,6 3-1 0,2-4-1 16,2-3-2-16,-4-2-4 0,8-2 4 15,-2-3-5-15,0 2 0 0,3 0 0 0,2 0 2 16,-1 1-3-16,3 1-3 0,4 3-2 15,1 4 3-15,2 3-3 16,1 2 0-16,-1 7 3 0,2 5-1 16,1-1 0-16,2 8-2 0,-2 2 2 0,2 7-2 15,-3 2 3-15,4 9 0 0,-6 3-1 16,1 3 2-16,-4 3 2 0,-2 2-1 0,-3 0-2 16,-2-5 2-16,0 1-3 0,-1-4 0 15,-3 0-4-15,0-5-27 0,1-2-33 16,-3-2-40-16,1-3-53 0,-1-5-70 0,2-3-714 15,-2-1 319-15,6-5 211 0</inkml:trace>
  <inkml:trace contextRef="#ctx0" brushRef="#br0" timeOffset="2389.6">6112 5309 119 0,'-9'-11'216'0,"2"2"-15"16,-3 4-17-16,3 0-18 0,-2 3-17 15,9 2 4-15,-23 7-9 0,4 2-1 16,1 3-8-16,-6 6-3 0,1 10-8 0,-5 5-6 15,0 6-8-15,4 7-9 0,2 3-2 16,0 2-8-16,8 2-5 0,-1-1-5 0,10 3-4 16,1-10-4-16,4 1-7 0,6-6-6 15,5 1-5-15,5-8-3 0,6 1-4 16,2-7-6-16,9-5-12 0,2-3-30 16,5-10-36-16,5-2-39 0,-1-2-35 15,-5-5-42-15,9-7-31 0,-4-2-27 16,-4-5-569-16,2-8 265 0,-3-1 175 0</inkml:trace>
  <inkml:trace contextRef="#ctx0" brushRef="#br0" timeOffset="2592.05">6518 5650 48 0,'-7'-11'115'15,"3"4"28"-15,-1-2 16 0,1 2 19 16,-2 4 4-16,4-1 2 0,-2-1-10 0,4 5-7 16,-10-5-12-16,10 5-10 0,-11 1-4 15,11-1-2-15,-12 13-7 0,8-4 0 0,-1 8-3 16,-2 3-6-16,4 5-3 0,-2 5 4 15,0-1-11-15,2 2-11 0,2 4-7 16,1-4-8-16,-2 2-11 0,2-3-2 16,0-1-10-16,0-4-2 0,0-2-11 0,2-1-31 15,-2-2-41-15,1-2-38 16,-1-6-59-16,3-1-75 0,0-6-70 0,-3 0-683 0,0-5 322 16,0 0 212-16</inkml:trace>
  <inkml:trace contextRef="#ctx0" brushRef="#br0" timeOffset="2741.23">6383 5402 211 0,'-5'-18'220'0,"0"5"-19"0,1 1-10 0,2 1-17 16,-1 2-18-16,3 2-17 0,-2-2-14 16,2 2-16-16,0 2-14 0,5-1-51 15,-5 6-49-15,20 4-51 0,-5-1-47 16,1 4-408-16,8 2 174 0,-9 5 114 0</inkml:trace>
  <inkml:trace contextRef="#ctx0" brushRef="#br0" timeOffset="3274.61">6792 5655 76 0,'-5'-4'241'0,"1"-1"-22"15,4 5-21-15,-8-3-25 0,8 3-22 16,0 0-9-16,-7 16-14 0,7 1-11 0,0 6-8 16,2 8-8-16,6 10-6 0,-3 3 5 15,-1 5-4-15,4 5-6 0,0-2-7 0,-1 3-8 16,-2-12-6-16,-1 4-3 0,1-4-8 16,-2-3-4-16,1-9-8 15,-1 1-2-15,2-5-3 0,-3-4-5 0,0-5 0 16,0 1 10-16,-2-6-6 0,3-2-3 15,-3-8-6-15,0-3-4 0,0 0-2 0,0 0-6 16,-5-31-3-16,3 3-3 16,0-4-5-16,-1-14-2 0,-2-14-3 0,1-5-1 0,-6-23-2 15,5 1-3-15,1 16-1 16,1 10-3-16,3 12 5 0,3-1-3 0,-3 5 1 0,4 6-1 16,3 2-1-16,2 7 1 15,2 3-1-15,0 4 2 0,4 3-1 0,5 6 0 0,-4 6 0 16,6 4 3-16,-4 6 0 15,0 5 0-15,2 5 4 0,-2 4 2 0,-4 5 0 0,-2 2 1 16,-5 7 2-16,-4 1-1 16,-3 6 2-16,-3 2-2 0,-6 1 0 15,-1-1 3-15,-4-4-3 0,-2 0 0 16,-3-3 1-16,-2-4-1 0,-3-4 0 16,-1-1-5-16,1-7-6 0,1-7-48 0,-1-2-49 15,1-5-51-15,3-4-42 16,-4-7-630-16,4-3 280 0,0-6 185 0</inkml:trace>
  <inkml:trace contextRef="#ctx0" brushRef="#br0" timeOffset="4314.47">7235 5237 14 0,'4'-7'218'0,"-4"3"-6"0,3-1-13 15,-3 5-19-15,0 0-16 16,5-7-19-16,-5 7-14 0,0 0-14 0,0 0-12 0,0 0-9 16,0 0-3-16,6 23-5 15,-3-7-5-15,-1 6-6 0,0 5-3 16,2-1-2-16,0 9-6 0,-1-2-5 0,-2 3-6 16,2 1-7-16,-1-4-3 15,1 2-3-15,-1-1-7 0,0-5-1 16,1 1 0-16,1-3-4 0,-2-4-3 0,1-1 1 15,-1-6 1-15,0 0-2 0,0 0 7 0,-2-4 0 16,2-1 3-16,3-4-1 0,-1-6-7 16,-4-1-2-16,0 0-2 0,13-17-8 15,-8 1-1-15,3-7-1 0,2-7-2 0,-1-3-3 16,4-2-3-16,-2 0-2 0,-2-1-3 0,3 3 0 16,-2 5 0-16,1 2-1 0,-4 3-1 15,2 5-1-15,-2-1 0 0,2 6-2 0,-1 1 2 16,1 4-1-16,1 6 1 15,-1 2 2-15,2 4 0 0,2 6 4 0,-2 4-5 16,-2 3 0-16,3 10 8 0,-2-1 0 16,-1 8 4-16,1 1-3 15,-2 5 2-15,1-1 1 0,2-2 1 0,0 1 0 16,-2-3 3-16,2-3-3 0,-3-5 4 16,8 1 3-16,-2-8 0 0,2 0 0 0,3-6-2 15,2-1-3-15,1-9-1 0,0-4-2 16,5-1-1-16,-2-11-2 0,5-4-1 0,-3-6-3 0,0-6 1 15,0-7-2-15,-7 2-3 16,-2 2 0-16,-2-3-3 0,-1 2 2 16,-6 4 1-16,0 2-3 0,-4 3 0 0,-1 2 1 15,-2 1-2-15,1 3 1 0,-6 1 4 0,-1 4-1 16,-1 3-2-16,-3 1-1 16,0 2-1-16,-1 3 4 0,-3 3-1 0,12 0 0 15,-21 9-2-15,10 1 4 0,-1 2 0 16,0 8 1-16,3 0-1 15,0 4 2-15,2 2 0 0,2 0 2 0,5-1 0 16,5 5 0-16,-1-5-1 0,2 3 1 16,7-4 1-16,-2-4-3 0,4 0 1 0,1-5 0 15,5 0 1-15,0-4-1 0,2-6 1 16,-2 0-4-16,4-5 0 0,6-1 1 16,0-8 0-16,-4-2-2 0,4-6-2 0,-4-6 1 15,-1-2-2-15,-5-4 0 0,-1-1-3 16,-4 1 1-16,-7 5 4 0,0-3-7 0,-4 6 1 15,-2 3 5-15,-3 1-3 0,0-1-2 0,-5 5-1 16,-1 0 0-16,0-1 1 16,-1 6 0-16,0-1-1 0,-2 4 0 0,1-1 3 0,2 1 0 15,-2 3-1-15,4-3 1 16,-3 1 0-16,7 4 4 0,-7-3-6 0,7 3 1 16,0 0 3-16,0 0 0 15,11-9 2-15,4 7-2 0,3 0 2 0,4-2 2 16,3 1-3-16,5-2 0 0,1 0-2 15,-3 1 4-15,-6 2-4 0,0 1-3 16,-1-2-1-16,-3 0-2 0,-3 1-4 0,-1 4 1 0,-4 1-2 16,3 3 3-16,-3 0 2 15,-3 2 1-15,-2 1 0 0,1 5 1 16,-1 2 2-16,-3 0 2 0,0 3 1 0,-2 1 0 16,0 0 2-16,2 0 1 0,-2 3-1 15,0 0 1-15,3 0 3 0,-1-1 2 0,0 1-6 16,4 3 4-16,1-1 1 0,0-4-1 15,2 2 2-15,2-4-2 0,1 0 0 0,5-4 0 16,1-3-5-16,4-2-16 0,0 0-30 0,5-5-44 16,-2 0-41-16,4-3-55 15,5-2-32-15,2-2-607 0,12-3 281 16,-6 1 185-16</inkml:trace>
  <inkml:trace contextRef="#ctx0" brushRef="#br0" timeOffset="4864.16">9703 5662 55 0,'-15'0'226'16,"6"0"-10"-16,0 4-9 0,9-4-16 0,-14 0-12 15,14 0-11-15,-10 0-13 0,10 0-10 0,0 0-13 16,0 0-13-16,36 1-10 15,-2 2-11-15,4-2-7 0,14 2-12 0,-1-1-7 16,13 2-7-16,0-2-7 0,-7 0-3 16,-2 1-10-16,-1-3-1 0,-3 2-5 15,-2-2-4-15,-9 0-3 0,-2-2-3 16,-3 2-2-16,-2-3-1 0,-7 1-2 0,1 0 0 16,-5-2-1-16,0 2-4 0,-6-5-1 15,1 2 0-15,-1 2-3 0,-5-3-2 16,-1-1-4-16,-4 0-1 0,0-2 0 15,-6 1 0-15,0-1-3 0,-6 0-1 0,1 1 0 16,-1-2-3-16,1 1 1 0,-4 1-1 16,3 0-2-16,-2-1 3 0,1 3-1 0,2-1 0 15,-2 1-1-15,3-1 3 0,-4 2 2 16,5 0-1-16,0 2 1 0,-1-1-1 16,4 4 0-16,-5-9 0 0,5 9-2 0,-5-5 0 0,5 5 0 15,0 0 0-15,0 0 1 16,0 0 1-16,20 2 2 0,-10 3-4 0,-1-1 0 15,3 4 2-15,0 1-2 0,-1 0 1 16,2 0-1-16,3 3 1 0,-5 2-1 16,1-2 1-16,-1 4 0 0,-1-2 3 15,-2 4 3-15,0-1 2 0,-1 1 0 16,-4 4 3-16,-3 1-1 0,-3 0 2 0,-1 4 0 16,-3-3 1-16,-5 4-18 0,-7-1-88 15,3-6-127-15,-3 0-729 0,-2-4 322 0,-2-5 212 16</inkml:trace>
  <inkml:trace contextRef="#ctx0" brushRef="#br0" timeOffset="9792.21">12135 5158 63 0,'0'0'227'0,"0"-9"-17"15,0 9-19-15,0-6-19 16,0 6-20-16,0 0-19 0,0 0-14 0,0 0-8 15,0 0-4-15,0 23 0 0,0-8 2 16,-2 5 2-16,2 0 2 0,-4 15 3 16,4 2 0-16,0-2-14 0,-2 8-2 0,2 0-2 15,0-2-3-15,2 1-3 16,-2-6-7-16,4 7-4 0,-2-10-4 16,1 2-6-16,1-3-2 0,1-1-7 0,-1-4-6 15,1-1-2-15,1-5-1 0,2-5-3 0,4-1-4 16,0-2-6-16,6-4-8 0,0-3-14 15,4-6-26-15,1-3-36 0,5 0-40 16,-1-4-48-16,2 0-53 0,-1-4-55 0,-5-2-694 16,-1-2 318-16,-4 3 209 0</inkml:trace>
  <inkml:trace contextRef="#ctx0" brushRef="#br0" timeOffset="10037.04">11991 5328 238 0,'-3'-9'222'0,"3"-1"-17"16,3-1-17-16,4 1-19 16,2-5-16-16,4 0-18 0,7-2-10 0,1 1-13 0,9-4-12 15,2 1-10-15,1 3-7 16,2 1-15-16,0 0-16 0,-2 1-25 15,-5 3-35-15,-3 3-35 0,-1-1-42 0,-3 5-33 16,-3 1-33-16,-3 0-381 0,-2 0 181 0,-4 2 120 16</inkml:trace>
  <inkml:trace contextRef="#ctx0" brushRef="#br0" timeOffset="10261.5">12127 5442 6 0,'-2'4'201'0,"2"-4"-12"16,0 0-18-16,0 0-13 0,17 3-14 0,-3-6-12 16,4-1-17-16,5 1-11 0,6-2-6 15,1-1-13-15,1 0-22 0,-1 0-33 0,0-1-42 16,-2 1-52-16,0-1-47 15,-4 2-335-15,1-4 152 0,-8 3 100 0</inkml:trace>
  <inkml:trace contextRef="#ctx0" brushRef="#br0" timeOffset="10712">12708 5284 117 0,'0'0'164'0,"0"0"-3"16,3 18-5-16,-1-4-2 0,4-2-1 15,1 8 2-15,-3 6-8 0,3-4-26 0,2 8-1 16,-4 2 3-16,2-1-7 0,3 5-8 16,-4-5-10-16,-1 1-6 0,0-4-7 0,-3-1-5 0,3-8-3 15,-3 3 4-15,0-3 19 16,1-4 23-16,-1-3 0 0,0-3-18 0,-2-5-9 0,0-4-12 15,0 0-8-15,0 0-9 16,-7-27-6-16,5 10-5 0,2-2-10 16,-2-2-3-16,2-6-5 15,2 2-6-15,0-3-1 0,1-1-5 0,4 2-7 16,3-1-1-16,-1 2-7 0,2 3 1 16,3-1-3-16,1 4-4 0,1 0 1 0,0 5 0 15,3 3-4-15,-1 1 1 0,3 6 2 16,1-1 0-16,-2 5-3 0,4 2 1 15,0 8-2-15,1 0 5 0,-4 3-5 0,0 1 3 0,0 4 2 16,-6 1 0-16,3 3-2 16,-3 2 1-16,-3-1-3 0,1 1-15 0,-3 2-32 15,0-4-40-15,-1 0-36 0,-2-2-41 16,0-1-34-16,3-2-34 0,-3-2-28 16,0-2-574-16,2-1 283 0,0-6 186 0</inkml:trace>
  <inkml:trace contextRef="#ctx0" brushRef="#br0" timeOffset="11103.74">13902 5293 30 0,'-4'-5'151'0,"4"5"-6"15,0 0 4-15,-7-3-4 0,7 3-9 16,0 0-5-16,0 0-10 0,-17 3-4 0,10 2-8 16,-2-2-3-16,-3 6-10 0,0 2-5 15,-2 5-5-15,1 0 4 16,-2 3-4-16,1 0-6 0,3 4-3 0,-1 0-6 15,5 0-8-15,3-1-4 0,2 1-3 16,4-2-8-16,5-1 1 0,1 0-5 0,9-2-6 16,4-1-11-16,4-4-13 0,2 0-16 15,2-5-30-15,2-4-30 0,-2 1-38 16,0-1-54-16,-7-4-45 0,-4 1-436 0,0-2 216 16,-3 1 142-16</inkml:trace>
  <inkml:trace contextRef="#ctx0" brushRef="#br0" timeOffset="15738.91">14229 5432 161 0,'0'-9'146'0,"0"2"-11"0,4 0-14 16,2 0-12-16,0-1-12 0,3 2-9 0,3 2-7 16,3 2-9-16,1 2-10 0,2 2-5 15,1 5-5-15,4 4-1 0,-1 1-3 16,-4 4-2-16,0 3 5 0,-1 1 8 16,-5 4 2-16,-1-1 16 0,-4 0 10 0,-3-1 3 15,-1-2 5-15,-1 1 1 0,0-3 10 0,-2-4 10 0,0-2 12 16,0 1 12-16,4-2 7 15,-8-3-5-15,4-2-7 0,0-6-16 0,0 0-6 16,0 0-12-16,-4-18-7 16,6 5-14-16,0-4-11 0,2-3-8 15,0 0 2-15,5-5-16 0,1 0-11 16,-2 0-8-16,7-1-18 0,3 0-18 0,1-1-27 16,0 7-35-16,-3 1-31 0,3 0-48 0,0 2-54 0,-1 3-48 15,-1 0-722-15,-1 3 331 16,-2 4 218-16</inkml:trace>
  <inkml:trace contextRef="#ctx0" brushRef="#br0" timeOffset="16224.06">14881 5388 81 0,'0'8'155'15,"0"-1"-11"-15,4 1-3 0,-2 3-7 16,0-1-8-16,5 4-11 0,0 2-9 0,2 0-10 16,1-1-11-16,0 1-9 0,3-2-1 15,0-1-6-15,3-1-9 0,-3-1-1 16,7-6-4-16,-2 0-5 0,0-3-3 16,2-2-6-16,-1-4-21 0,0-2 5 0,1-2 3 15,-2 1 5-15,4-6 7 0,-9 1 4 0,3-3 3 16,-3-2 5-16,1-3 5 0,-5 2 5 15,-3 1 2-15,4-1 2 0,-2 1 4 16,-5 0 6-16,5 2 0 0,-3 1-1 0,-1 3-6 16,-2 1-10-16,1-1-7 0,-1 6-10 15,0-2-2-15,0 3-4 0,-2 4-2 0,0 0-3 16,0 0 0-16,3 23-1 0,-6-3-1 16,1 1 0-16,0 9-1 0,0 3-2 15,-3 9-1-15,1 13 2 0,-3 4-4 16,1 4 1-16,-1 0 1 0,0 0-2 15,0-3 2-15,1-1 10 0,-3-1 3 16,2-8 4-16,-4-6-2 0,2-4 2 0,0-5 1 0,0 0-2 16,-5-9-2-16,2 0-1 15,-6-7-8-15,-1-5-4 0,-2-3-21 0,-2-4-34 0,1-7-48 16,-1-3-58-16,0-3-72 16,0-5-64-16,-6-8-735 0,9-5 342 15,0-4 226-15</inkml:trace>
  <inkml:trace contextRef="#ctx0" brushRef="#br0" timeOffset="16740.43">15600 5298 99 0,'0'0'223'0,"11"11"1"15,-9-4 1-15,3 10-1 0,-3 3-6 0,4 11-10 16,2 7-14-16,-3 9-5 0,2 9-11 16,0 7-13-16,-2 2-10 0,-2 21-6 0,3-13-15 15,-4-12-12-15,0-2-12 0,1-11-8 16,-3-1-10-16,0-10-10 0,2-3-7 16,0-2-8-16,-2-7 6 0,2-2 22 0,-2-3-3 15,-2-8-6-15,2-4-9 0,-2-2-10 0,2-6-6 16,0 0-9-16,-9-17-4 0,6 1-3 15,-1-9-8-15,2-10-8 0,-1-11-1 16,1-12-18-16,0-5 5 0,2-5 0 0,2 1-7 16,3-19-7-16,1 17 4 15,4 11-2-15,-1 3-5 0,2 7-5 0,-1 4 0 0,4 9-5 16,-1 3 4-16,5 1-8 16,-6 8 0-16,5 3 6 0,2 8-4 0,0 1 3 0,3 6 1 15,-2 3-3-15,-2 4 2 16,2 3 3-16,-4 6-5 0,0 6 5 0,-4 3 2 15,-5 3 0-15,-2 6 3 0,-5 0 3 16,-7 6 2-16,-6 0-3 0,0 0 3 16,-3 2 0-16,-6-6-1 0,-1 1-7 15,0-9-12-15,-3 2-21 0,-2-6-27 0,5-7-39 16,-7-3-45-16,9-7-53 0,-3-4-43 16,2-5-55-16,5-6-642 0,1-5 320 0,6-4 212 15</inkml:trace>
  <inkml:trace contextRef="#ctx0" brushRef="#br0" timeOffset="17018.28">16556 4808 108 0,'2'-4'247'15,"-2"4"-20"-15,0 0-25 0,0 0-18 16,0 0-15-16,0 0-4 0,-2 20 7 0,0-4 1 15,-1 5 8-15,1 9-2 0,-1 3 1 16,-1 9 4-16,-3 6-1 0,0 6-11 0,3 4-9 16,-1 0-8-16,0-1-10 0,1 0-11 15,3-7-10-15,1-4-9 0,0-3-9 16,5-2-9-16,3-3-10 0,-2-8-7 16,6-3-8-16,2-1-9 0,5-9-21 0,-1-1-30 15,6-5-31-15,-1-8-40 16,3-3-49-16,1-3-55 0,2-4-60 0,-1-2-58 0,4-9-831 15,-3-3 378-15,-6 0 250 16</inkml:trace>
  <inkml:trace contextRef="#ctx0" brushRef="#br0" timeOffset="17367.2">16281 5325 8 0,'-24'3'223'0,"5"-3"-6"0,6 0-3 16,1 0-13-16,4 0-21 0,8 0-12 15,0 0-18-15,0 0-17 0,0 0-8 0,23-7-13 16,2 2-10-16,5 0-11 0,13-4-9 16,1 0-11-16,-1 1-4 0,4 2-5 15,0-2-8-15,-3-3-7 0,-2 4-4 16,-4-1-3-16,-5 2-6 0,-3 0 1 0,-2 1-5 16,-5 2 0-16,-1-1 5 15,-4-1 1-15,0 3 1 0,-4-2-3 0,-2 1-5 16,0 3 1-16,-2 3 5 0,1 1 11 15,-1 3 6-15,-1 5-6 0,2 0 5 16,-2 3 8-16,-1 2-2 0,-1 6-3 0,2 0-2 16,-2 0 4-16,0 2-4 0,-3 0 1 15,1 1-8-15,-3-2-2 0,6-4-5 0,-5 0-15 16,1-2-26-16,-2-1-32 0,1-5-38 16,-3 1-48-16,2-6-58 0,-2-1-68 0,-5-3-714 15,5-3 327-15,0 0 216 0</inkml:trace>
  <inkml:trace contextRef="#ctx0" brushRef="#br0" timeOffset="17519.27">17014 5021 130 0,'-2'-13'262'0,"2"3"-9"16,-2-1-11-16,2 2-21 0,0 1-24 15,0 0-20-15,-3-1-19 0,3 3-24 0,3 0-37 16,-3 6-44-16,4-7-46 0,-1 6-57 0,10 1-47 15,1 4-43-15,3 0-419 0,3 2 190 16,7 2 125-16</inkml:trace>
  <inkml:trace contextRef="#ctx0" brushRef="#br0" timeOffset="18112.14">17336 5184 79 0,'-19'5'204'0,"3"1"-14"16,-3 2-14-16,3 7-15 0,-2 2-12 15,1 4-14-15,3 2-10 0,3 9-6 0,0-4-13 16,3 4-6-16,7 2-9 0,2 0-7 16,2-4-7-16,6 3-9 0,0-3-5 0,5-3-6 15,-1-7-5-15,4-3-3 0,-1-6-9 16,0-2-13-16,4-9-6 0,0-3-8 15,-1-3-7-15,2-6-2 0,0-2-9 0,-2-5 2 0,1-2 0 16,0-2 0-16,0-4 0 16,-1-2-4-16,0 1 1 0,-3-1 1 0,2 2 4 0,-3 4 0 15,1 1 5-15,-2 1 1 16,-2 5-3-16,0 1 0 0,-1 2 4 0,3 5-7 0,0 1 1 16,0 5 3-16,4 7-1 15,-1 1 8-15,2 7 4 16,-1 5 6-16,1 1 2 0,-5 4 3 0,-3 5 11 0,2 0 5 15,-6-1 6-15,-3 1 9 16,0-5 5-16,-1 1 3 0,-1-3 6 16,-2-2 8-16,0 0 14 0,-2-7 10 0,-1 0-9 15,-1-7-5-15,2-2-9 0,2-3-5 16,0 0-1-16,-17-20-8 0,12 6-5 16,3-4-13-16,0-5-5 0,2 0-1 0,2-3-9 0,3-2 2 15,0 1-4-15,2 0-8 16,2 0 1-16,3 4 0 0,1-1-10 0,2 4 5 15,-1 1-11-15,3 2 4 0,1 6-1 16,-1 4 1-16,3 3-7 0,4 3 0 0,-4 4 3 0,4 4 0 16,1 6 7-16,-2 1 0 15,1 9 1-15,-2 3 1 0,-4 2 7 16,-2 7-8-16,-4-2-2 0,-4 2 1 0,0-3-4 16,-5 3-7-16,1-7-29 15,-2 4-53-15,-2-9-65 0,0-2-73 0,0-4-78 0,0-4-798 16,0-3 371-16,3-4 246 15</inkml:trace>
  <inkml:trace contextRef="#ctx0" brushRef="#br0" timeOffset="19722.78">20026 5437 8 0,'-6'-15'170'0,"1"0"3"0,0-1-10 0,-1 3-7 16,-1-2-12-16,0 3-13 0,-2 0-14 15,-3 1-11-15,0 6-10 0,-1-2-13 0,-1 7-8 16,-6 3-6-16,2 3-4 0,-3 4-10 16,0 6-4-16,1 4-2 0,0 8-5 15,4 3-6-15,3 3 3 0,0 2-3 0,8-4-3 16,3-2-4-16,0 3-1 0,4-5-4 16,5 0 2-16,0-3-1 0,3-6 0 0,4-3-1 15,-1-7-2-15,5-4 1 0,0-5-6 16,0-7 4-16,4-4 4 0,0-6 3 15,0 1 8-15,-1-7 1 0,-1-1 3 16,2-4 6-16,-7 0 2 0,1-4 1 16,-7 7 4-16,-1-3-3 0,2 4 5 0,-3 1-3 15,-3 3 1-15,4 3-11 0,-4 1-5 16,-2 4-6-16,1 5-5 0,0 3-1 16,-3 4-2-16,0 0-3 0,0 0-2 0,-3 36 1 0,3-17-2 15,0 5 1-15,0 6-1 16,0 4-2-16,5-1 0 0,0-1-1 0,-3 1-1 15,5-5-3-15,2-1 2 0,3-4 1 16,0-2 1-16,-2-8-2 0,7-2-1 16,-2-9 3-16,1-2-6 0,2-4 0 0,1-7-3 15,1-4 0-15,0-2 1 0,1-3-1 16,-1-3 2-16,0-3 0 0,-4-1 6 16,-3 2 2-16,0 1 4 0,-3 1 3 0,0 2-3 15,-3 6-4-15,2-1-5 0,-2 3-3 16,-1 5-2-16,-1 4 0 0,-1 1 3 15,-4 3-7-15,9 12 6 0,-6-5 1 16,-3 6 2-16,2 4-4 0,0 2-1 16,0 0 3-16,-2 4-3 0,1 0 1 0,2-2-2 0,-3 2 1 15,3-4-1-15,-1-3-2 16,1 0 7-16,0-2-1 0,-1-3 5 0,1-5-4 16,1-4 6-16,-4-2-10 0,0 0 0 15,23-13-4-15,-14 2 2 0,5-1-4 16,-2-8 1-16,4-3 1 0,1 3-4 0,2-5-1 15,-1 2 1-15,-1 1 0 0,-1 5 0 16,0-1-2-16,1 4 2 0,-1 1-5 0,-2 2 2 16,3 4 1-16,-1 3-3 0,2 3 8 15,-1 2-3-15,-1 6 0 0,2 2 3 16,2 2 0-16,-2 6-2 0,-1 3 2 16,-1-1 0-16,2 2 1 0,-1 0 2 15,2 0-2-15,-1 0-1 0,0 0 0 0,1-5 0 16,5 0 1-16,-1-2-1 0,6-3 1 0,-2-3 0 15,6-4-2-15,-2-4 1 16,3-2 1-16,-1-2-1 0,-2-2-3 0,3-7 1 16,1-2 1-16,-4-1-3 0,-5-5 2 15,2-2-4-15,-8 0 2 0,2-3-3 0,-8 5 1 16,-3-2-2-16,-5 3 0 0,-1 3 0 16,-2 1 1-16,-1 2-1 0,-4 1 2 15,-3 3-4-15,-2 1 3 0,-2 4 3 0,-5 2 6 16,0 3-5-16,-2 4 0 0,-3 0 1 15,-2 8-3-15,0 3 6 0,0 2-5 0,2 4 4 16,3 2 1-16,2 0 1 0,2 5 3 16,3-3-7-16,5 3 4 0,1-7-1 15,6 2 2-15,1-4-1 0,2-1-4 16,4-3 3-16,5-3-2 0,1-1-8 16,0-4 1-16,-1-5 1 0,5-4-1 0,-2-3-2 15,4-5 3-15,-1-3-4 0,5-8 3 16,-3-4 1-16,-2-4 2 0,0-5-2 0,3-6-1 15,-6-4 4-15,-2-2-6 0,-1-3 5 16,-6 5 3-16,0-9 0 0,0 9 8 0,-4 1-1 16,-1 0 12-16,-2 4 10 0,3 4 5 15,-5 7 5-15,6 0 5 0,-6 4 2 16,2 4-14-16,0 3-4 0,-2 4-2 16,0 5-9-16,0 4 1 0,0 4 2 0,0 0-1 15,-7 19-1-15,2-3 1 0,0 11-1 0,3 4 4 16,-3 6-3-16,1 10 1 0,0 8 0 15,4 5-5-15,0 3 1 0,6 0 0 16,1-1 2-16,2-2-2 0,1-5-1 16,2-3-4-16,1-3-18 0,-2-9-22 15,7-5-32-15,-3-6-31 0,2-10-50 0,1-2-57 0,8-7-55 16,5-2-44 0,2-11-769-16,9-3 362 0,12-8 240 0</inkml:trace>
  <inkml:trace contextRef="#ctx0" brushRef="#br0" timeOffset="20415.93">23116 5309 24 0,'-5'-13'267'0,"1"2"-6"0,-1-1-12 15,-4 1-18-15,1 2-22 0,-3 1-19 0,-3 2-16 16,-2 2-18-16,-3 2-15 15,0 4-11-15,-5 4-8 0,-1 2-7 0,-5 9-9 0,2 2-7 16,0 1-9-16,-1 8-7 16,6 2-7-16,3 1-3 0,3 3-9 15,5 0 0-15,2-1-11 0,7-3-2 0,3-2-5 16,1 0-4-16,7-2-2 0,3-3-3 0,3-7-7 16,1-3-4-16,1-6 2 0,2-3-3 15,2-4-4-15,2-8-9 0,4 1-1 0,-4-9-4 16,5-1 1-16,-2-9 0 15,-1-1-2-15,-3-6-2 0,-2-3-2 0,-3-9-4 0,0-3 2 16,-3-3 0-16,-6-3 9 16,-1 0 5-16,-1-3 11 0,-5 10 7 0,2 1 8 0,-4 4 10 15,2 9 4-15,0 3-4 16,-2 5-6-16,2 4-7 0,0 2-5 0,-3 6 1 16,1 5-5-16,-2 6-4 0,4 2 2 15,0 0-5-15,-13 23 4 16,8-6 0-16,3 6-2 0,0 7-1 0,2 5 2 15,2 5 1-15,-2 6-2 0,5 1-2 16,-1 8 2-16,8 3 2 0,-2-4-1 16,1 1 0-16,2-4-6 0,7-4 3 0,-5-1 1 15,10-7-5-15,-4-10 4 0,2-2-1 16,-2-10-3-16,5-6 0 0,2-4-5 0,-3-7 1 16,6-3-4-16,-1-5-1 0,0-7-4 0,-1-5 1 15,-3-4-3-15,-3-4-4 0,-7-3 3 16,1 0-3-16,-6-2-1 0,-4 6 0 0,-5 1-1 15,0 3 2-15,-2 1 0 16,-2 6-3-16,-2 0 5 0,-3 2-2 0,-2 5 0 0,-4 4-8 16,2 3 19-16,-1 4 3 15,-4 3 1-15,0 7 4 0,2 4 12 0,0 3 0 0,-1 4 6 16,4 5-2-16,0-1 2 16,8 4-3-16,1 1-1 15,4 3 0-15,7 2-4 0,3-2 4 0,1 0-4 0,7-3-6 16,4-4-1-16,-4-4-4 15,9-4-18-15,0-4-27 0,6-1-40 16,-1-9-45-16,-3-1-64 0,5-3-74 0,-1-2-68 16,-3-9-985-16,6-2 444 0,-1-3 293 0</inkml:trace>
  <inkml:trace contextRef="#ctx0" brushRef="#br0" timeOffset="20688.09">24134 5346 261 0,'-7'-7'270'0,"-3"-4"-5"0,3 6-12 16,0-2-16-16,0 2-15 0,-3-1-19 15,0 3-10-15,-2 3-5 0,-4 2 4 16,4 5 2-16,-8 3-12 0,2 4-3 16,1 4-5-16,-1 5-16 0,2 4-12 15,0 2-3-15,4 5-14 0,0 0-12 0,7-5-10 16,3 1-5-16,7-1-11 0,3-1-11 15,5-5-12-15,8 0-28 0,0-3-34 0,9-3-29 16,3-5-39-16,-3-3-47 0,5-4-52 16,3-5-55-16,2 0-57 0,4-5-60 15,-2-4-695-15,-3 0 349 0,-1-4 231 16</inkml:trace>
  <inkml:trace contextRef="#ctx0" brushRef="#br0" timeOffset="21013.35">24505 5469 172 0,'-10'-9'232'0,"5"0"14"15,-1 0 7-15,1 1-2 0,0-3-13 16,1 4-16-16,2-4-16 16,2 2-22-16,2-1-20 0,2 3-17 0,1-1-14 0,4 2-15 15,0 4-8-15,4-2-10 16,0 4-12-16,-1 4-8 0,5 2-3 0,-1 3-12 16,-2 4 0-16,2 3-4 0,-4 3-4 15,-5 4-8-15,0 0-4 0,-4-2-4 0,1 2-3 16,-4-2 1-16,-4-2-7 0,3 1-4 15,-1-1 3-15,0-7 9 0,-3 1 14 16,3-6 7-16,-3-2-5 0,3-3-4 0,2-2-3 16,0 0-2-16,-14-18-8 0,14 6 0 0,-2 0-2 15,4-7-11-15,5-2-1 0,-2-5-6 16,1 2-9-16,4-1-15 0,1 1-10 16,0 1-28-16,5 2-35 0,-1 0-42 15,3 4-42-15,2 2-24 0,0 3-52 0,2 0-40 0,1 3-743 16,3 2 347-16,-6 2 229 15</inkml:trace>
  <inkml:trace contextRef="#ctx0" brushRef="#br0" timeOffset="21514.5">25051 5339 118 0,'0'0'272'0,"-15"0"-2"16,15 0-9-16,0 0-20 0,0 0-24 0,-11 0-21 15,11 0-20-15,-5 3-18 16,5-3-20-16,3 9-10 0,-3-9-11 16,4 14-10-16,1-3-9 0,3 1-12 0,-1 2-8 15,2-2-7-15,0 2-5 0,-3-1-6 0,6-1-6 16,-2-1-5-16,1-1-3 0,1-3-5 16,-3-2-9-16,6-2-1 15,-1-3-6-15,-3-3 1 0,3 0-6 0,1-2-2 16,-3-4-5-16,1 2-2 0,-2-4 4 15,-2-3-6-15,4 0 10 0,-4-2 2 16,0 0 8-16,-2-1 5 0,1-2 6 0,-1-1 13 16,0 4 14-16,-3 1 19 0,0 4 2 15,1-3-8-15,-2 3-7 0,1 3-9 16,-2-1-8-16,-2 6-3 0,0 3-6 0,0 0 0 0,0 0-3 16,-6 27 5-16,3-9 2 15,-2 14 1-15,1 8 5 0,-3 13-3 0,0 10-3 0,1 23-1 16,0 4-2-16,0 5-3 15,5-3-4-15,-3 0 2 0,-1-1-4 0,3-18-4 0,-3-10 1 16,3-4 0-16,-5-4-6 16,-1-11-2-16,1-4 2 15,-4-5-3-15,2-8 3 0,-5-5-7 0,-3-4-3 16,1-7-9-16,0-3-20 0,-3-4-31 16,-2-8-38-16,5 1-39 0,-4-8-44 0,3-3-48 15,-1-5-47-15,7-5-46 0,6-1-38 16,1-2-858-16,8-4 407 0,6-6 269 0</inkml:trace>
  <inkml:trace contextRef="#ctx0" brushRef="#br0" timeOffset="21983.98">25770 5504 150 0,'7'-18'269'0,"-4"1"-2"0,-2 3-4 15,1 5-14-15,-2 2-23 16,3 0-23-16,-3 3-19 0,0 4-19 0,0 0-15 15,0 0-10-15,0 0-7 0,-5 21 1 16,5-1-1-16,0 6-1 16,-1 8-6-16,1 4-4 0,0 11-4 0,0 13-1 0,0 1-3 15,0 2-8-15,1-1-5 16,-1-4-9-16,5-1-7 0,-5-10-8 0,3-5-7 0,-3-9-7 16,0-1-6-16,0-5 0 15,2-6 4-15,-2-5-2 0,0-6-4 0,0-4-8 16,0-8-7-16,0 0-5 0,0 0 0 15,5-34-9-15,-8 9-4 0,3-6-2 0,-2-15-8 16,2-14-2-16,-5-3-1 16,5-4-5-16,3 0 0 0,-1 2-6 0,0 2 3 15,5 5-2-15,0 3-3 0,2 10-1 16,1 4-2-16,4 3 2 0,0 4 1 0,5 4-2 0,2 5 0 16,0 7 1-16,2 2-3 15,0 7 4-15,-1 2 4 0,-2 7-5 16,2 2-1-16,-4 3 1 0,1 4 0 0,-7 5-2 15,-1 5-2-15,-4-1 5 16,-7 5 0-16,-3 5 5 0,-1 1-2 0,-10 3-6 0,-2-2-6 16,-1 3 2-16,-5-3-10 15,-2-7-14-15,1 0-14 0,-1-5-20 0,3-3-25 0,0-4-25 16,0-6-32-16,2-2-39 16,5-3-39-16,0-3-33 0,5-2-27 0,-1-6-698 15,8-4 335-15,0-3 222 0</inkml:trace>
  <inkml:trace contextRef="#ctx0" brushRef="#br0" timeOffset="22255.74">26116 5080 144 0,'11'-24'226'0,"-2"5"5"0,1 3 7 0,-4 0-6 16,2 4-10-16,-3 4-17 16,-3 1-26-16,3 2-17 15,-1 0-16-15,1 3-13 0,-5 2-5 0,10 11 0 0,-4 1 5 16,4 4 0-16,-1 7 16 15,3 5-1-15,-1 7-5 0,0 5-6 16,2 3-20-16,-2 8 4 0,-2 3-16 0,-1-1-7 16,3 1-8-16,-6-8-10 0,2-1-10 15,0-4-3-15,-1-3-14 0,-1-6-16 16,2-4-23-16,0-1-23 0,1-8-32 0,1-3-47 0,0-4-45 0,0-7-47 16,1-3-44-16,2-4-43 15,-3-4-39-15,-2-3-654 0,0-4 327 0,-6-1 215 16</inkml:trace>
  <inkml:trace contextRef="#ctx0" brushRef="#br0" timeOffset="22581.13">26183 5356 112 0,'-16'-3'175'0,"1"-4"11"15,4 5 13-15,2-3 1 0,2 1-4 16,0 2-6-16,7 2-6 16,-9-5-15-16,9 5-12 0,0 0-14 15,0 0-14-15,0 0-15 0,21-5-8 0,-3 3-12 16,3-3-7-16,1 1-12 0,5 1-7 0,1-2-6 0,0 1-8 15,0-3-6 1,-6 3-5-16,0 0-6 0,0 0-7 0,-2 0 1 16,-3 0-1-16,-3-1 6 0,-4 2 7 15,3 0 0-15,-1-1 0 0,-4 2-9 0,3-1-1 0,-2 3-2 16,-9 0-3-16,11 5 2 16,-5 2 3-16,-2 3 9 0,1 0 1 0,0 7 8 15,-1 2 0-15,1 2-1 0,-3 2-4 16,0 6-1-16,2-1-6 0,-1 1 1 15,-1 1-3-15,1-2-7 0,-1-5-1 0,-2-3-11 16,4 1-13-16,-4-2-25 0,4-4-28 16,-2-6-46-16,-2-2-52 0,2-3-42 0,-2-4-49 15,0 0-51-15,0 0-657 16,-8-28 321-16,8 6 212 0</inkml:trace>
  <inkml:trace contextRef="#ctx0" brushRef="#br0" timeOffset="22730.57">26499 5077 108 0,'0'-9'229'0,"0"1"-5"16,-5 2-10-16,4 0-16 0,1 0-23 16,0 6-17-16,0-11-18 0,0 11-13 0,-2-3-15 15,2 3-24-15,0 0-26 16,0 0-40-16,0 0-40 0,19 20-53 16,-10-9-50-16,0 1-439 0,5 1 190 0,-4 1 126 15</inkml:trace>
  <inkml:trace contextRef="#ctx0" brushRef="#br0" timeOffset="23364.11">26840 5360 72 0,'0'-7'267'15,"-6"0"-13"-15,4 3-16 0,-5-3-24 0,0 5-19 16,0-3-20-16,-4 5-11 0,11 0-14 0,-24 5-19 15,10 4-7-15,-2 2-15 16,1 5-6-16,2 3-11 0,-1 2-7 0,2 2-7 16,2 0-9-16,4 3-6 0,1-1-6 0,3-2-7 15,4-2-14-15,0-2-7 16,3-2-12-16,4-3-10 0,1-1-10 0,2-3-14 16,-1-6-8-16,2-4-6 0,5 0-2 0,-1-4-3 15,2-3 0-15,1-2 2 0,-2-3 5 16,4-6 3-16,-2 0 0 15,-2-4 7-15,-2 1 9 0,1-2 9 0,-3-1 9 16,1 1 11-16,-1 3 5 0,-4 1 9 16,2 3 2-16,-1 3-6 0,-2-2-10 0,-2 5 1 0,2 1-1 15,0 4-2-15,2 5-1 16,4 5 1-16,-1 4-5 0,3 3 5 0,-1 2-1 0,0 9 2 16,-2-2 3-16,0 2 2 15,-2 5 6-15,-1-2 3 0,-5-1 5 16,5-2 5-16,-4-4-4 0,-3 0-2 0,1-3 5 15,-3-2 8-15,3-3 1 0,-4-6-4 0,-1-1-6 16,0-4-2-16,0 0-3 16,0 0-7-16,0 0 1 0,-6-25-4 0,4 13-2 15,2-3-5-15,2-2-2 0,3-2-5 16,-1 0 1-16,1-1-1 16,2 2-5-16,3-1 1 0,0 2 2 0,3 1-3 0,-2 0-2 15,4 2-1-15,-1 1-1 16,-2 3 2-16,3 3-4 0,0 4 1 0,-1 1 1 0,2 2-4 15,1 2 5-15,-1 6-1 16,0 1-2-16,-2 7 11 0,1 3 7 0,-2 2 8 16,-1 4 3-16,-4 3 7 0,0 2 3 15,-1-3-1-15,-5 0 0 0,3 0 0 16,-3-1-9-16,1-3-1 0,1-3-19 16,-2 0-48-16,-2-4-53 0,1-4-85 0,3-3-110 15,-4 0-833-15,-4-5 381 0,4-4 251 16</inkml:trace>
  <inkml:trace contextRef="#ctx0" brushRef="#br0" timeOffset="26538.82">1352 7391 159 0,'-4'-26'191'15,"-1"3"-7"-15,-2 2-12 0,3 1-4 16,-2 2-8-16,-1 1-14 16,-2-2-6-16,0 5-10 0,-2-4-12 15,-3 0-11-15,-2 6-10 0,-1-1-13 0,-5 4-7 16,2 3-9-16,-3 6-6 0,-3 3-7 16,-5 5-7-16,-3 9-6 0,1 4-5 0,-3 11-1 15,6 0-2-15,7 4-3 0,5 0-3 16,4-1 0-16,6-4-2 0,5 1-1 15,6-2 2-15,5-2-4 0,1-5 1 0,7-2 0 16,2-5-2-16,4-8-2 0,1-4 0 16,1-5-1-16,5-7-3 0,2-8-4 0,-2 0 1 15,-3-5-2-15,3-2-1 0,-6-1-2 16,-3-2 2-16,-4 2 2 0,-4 1 2 0,2-2 3 0,-5 0 5 16,0 2 3-16,-2 1 4 15,-3 6 0-15,1 0-5 0,2 0-4 16,-5 6-4-16,4 2-2 0,-4 3 3 0,-2 5-8 15,3-2 1-15,-3 2 1 16,4 15-1-16,0-3 1 0,-1 7 0 0,1 0-3 16,1 2 4-16,-1 6-2 15,3 1 3-15,2-4-4 0,2 4 2 0,-2-3 1 0,2-2 1 16,3-1-1-16,1-2 0 16,-2-6-1-16,3-5 0 0,-1 0 1 0,1-4-1 0,0-5-1 15,3-5-1-15,-3-1-1 16,3-2-2-16,-2-3-3 0,-1-4 3 0,-3-1 1 0,2-4-4 15,-8-3 0-15,-1 0-2 16,-6-5 6-16,0 2 2 0,-4-4-2 0,0 2 2 16,-7 4-1-16,5-1 3 0,-4 4-3 15,1 5-2-15,0 0-2 0,0 4-1 16,-1 5 1-16,1 1-2 0,0 4 1 16,-2 2-1-16,11 0 0 0,-18 6 1 15,11 1 0-15,-1-1 3 0,5 0-4 16,1 3 2-16,-1-4 0 0,6 2-2 15,-3-1 5-15,5-1-1 0,3-3 2 0,1 0-2 0,6-4 1 16,1 0-1-16,0 0-3 16,6-3 5-16,-2-2-7 0,2 2 1 0,-4-2 3 0,4 1-5 15,-4 0 0-15,-2 2 0 16,-1 0 0-16,-1 1-1 0,-6 1-5 0,4 2-1 0,1 0 1 16,-5 5 3-16,2 0-2 15,-1 6 0-15,-2 1 3 0,-2 4-1 16,5 0 3-16,-6 2 3 0,1 3-1 0,-1-2-3 15,1 5 3-15,-1 1 0 0,0 1 1 16,4-3-1-16,-4-2 2 0,3-1-2 0,-1-1 5 16,2-2-4-16,0-4 2 0,3 1 1 15,-2-5-1-15,8-2 1 0,-1-4-2 16,0-3 2-16,6-3-2 0,1-6 1 16,3-2-1-16,1-2 0 0,2-5-2 0,-1-1-2 15,-3-6 0-15,-1 0 0 16,-3-3 0-16,-5 2-1 0,1-6-1 0,-8 4 0 15,-2 4 2-15,-2-2 0 0,-5 6-1 16,2-3-3-16,-2 7-1 0,-2 1 2 0,-1 2-2 16,-1 5 4-16,-1 2-2 0,-2 4-3 15,-3 2 5-15,10 0 1 0,-22 13 0 16,14-1 3-16,-3 3 2 0,0 1-4 0,3 4 3 16,1 1-1-16,0 0 4 0,5-1 0 15,2 2-1-15,2-1 2 0,7-3 1 0,4 1-7 16,7-1-15-16,5-6-20 0,11 0-24 0,6-5-33 15,3-1-36-15,10-3-47 16,1-3-60-16,9 0-696 0,3-3 315 0,-1-1 209 0</inkml:trace>
  <inkml:trace contextRef="#ctx0" brushRef="#br0" timeOffset="27914.7">4065 7235 213 0,'-24'-13'268'0,"4"2"-5"0,2-1-13 16,3 1-17-16,1 3-17 0,0 0-13 0,2 1-19 0,0 2-19 16,1 0-15-16,0 1-21 15,2 1-15-15,-6 6-9 0,-1 3-11 0,-2 7-6 0,-4 2-7 16,-4 6-9-16,3 2-6 15,2 3-8-15,0 2-4 0,2 4-3 16,1-2-5-16,6 1-2 0,3-4-4 16,-1-4-5-16,5 0-1 0,5-4-6 15,5-1 0-15,5-1-1 0,1-6-5 0,6-3 3 16,1-4-3-16,5-4-2 0,1-5-4 16,1-2-3-16,4-4-7 0,1-6 6 0,-2-3-4 15,-2-3-1-15,-1-5-2 0,-3-2 3 16,-2-3-8-16,-4-2 2 0,1-12 1 0,-5-1-3 15,-3 6 1-15,-2-2 5 0,-6 2-3 16,2 2 7-16,-3 4 2 0,0 3 3 0,0 3 6 16,-3 5 1-16,3 5-6 0,-1-2 2 15,1 6-2-15,-3 1 0 0,1 4-3 16,0 5-3-16,-1 3 0 0,3 3-1 16,0 0-4-16,-11 22 8 0,11-4-1 0,-2 5 3 0,4 9 3 15,-2 3-3-15,2 6 4 16,3 1-4-16,-1 5-3 15,3-1 2-15,4 3-2 0,-2-3-1 0,0-2 5 0,1-5-3 16,3-1-8-16,1-5-9 16,0 1-21-16,0-11-18 0,3 0-22 0,1-6-24 15,3-3-17-15,4-5-23 0,-1-2-17 16,2-7-10-16,5-2-10 0,3-3 5 16,-3-1-3-16,6-6 8 0,-5-1 18 0,1-2 11 15,-7 0 17-15,-3-1 18 0,-2-4 33 0,-6 1 15 0,1-1 23 16,-5 3 26-16,-4-2 26 15,-3 1 20-15,-1 4 17 0,0-1 15 16,-1 4 4-16,-2-3 1 0,0 1-4 16,0 3-7-16,0 3-7 0,-2-2-9 0,-1 2-7 15,-1 5-4-15,4 2-4 0,0 0-5 16,0 0-2-16,-24 15-2 16,16-5-6-16,3 6-1 0,-2-2-3 0,-1 1 2 15,3 1-4-15,3 0 0 0,0 2-5 16,-2-2 0-16,8-1 1 0,-2-1-4 0,0 0 0 0,6 0-2 15,1-3-5-15,-1-4-3 16,5-2-4-16,-2-3-6 0,6-2-2 0,2-3-3 16,-1-1 0-16,-1-3-5 0,3-2 3 15,0-1 0-15,0-3 0 0,-1-3 2 16,0-1 0-16,-1 0-2 0,-1-3 5 0,-3 4-2 16,2-3 1-16,-5 0 2 0,2 5-1 15,0-2 2-15,-3 5 0 0,-1-1-2 0,1 0 1 16,-3 4-2-16,3 0 1 0,0 4 1 15,2 1 0-15,-1 3 2 0,4 5-1 16,1 1 1-16,-2 2 0 0,3 4 2 0,-1 6 5 0,0 0-3 16,-2 8 3-16,2 2 0 0,-3 2 2 15,-2 2 5-15,-2-3 3 16,-2-1 4-16,-1-1 4 0,0-2 3 16,-2-6 4-16,-1 0 8 0,1-3 19 0,-2 0 22 15,2-6 0-15,0-4-6 0,-4 1-11 16,0-7-1-16,0 0-11 0,0 0 4 15,12-16-16-15,-5 2-3 0,-1 0-5 0,6-8-11 0,0 2 1 16,4-3-7-16,0-2-8 16,1 2 0-16,2 0-5 0,-1 1 0 0,-1 4-2 15,1 1-3-15,-2-1 2 0,1 3-4 16,-3 5 4-16,0 2 2 0,3 4-2 0,-6 1-2 16,3 3 4-16,-1 5-5 0,0 2 8 15,-2 1-4-15,1 3 1 0,-1 7 1 0,-1 3-2 16,2 2 4-16,-1-1-3 0,1 4 3 15,0-1-1-15,2 0 3 0,-4 0-1 16,7-3 4-16,-2-1-2 0,1-1 2 0,0-4-1 16,3-2 1-16,1-4-2 15,7-1 5-15,-6-6 2 0,5-3-9 16,-1-3-3-16,6-3 9 0,-4-2-11 0,-1-6-5 16,0 0-7-16,-1-7-8 0,-1-2-1 15,-5-3 1-15,-1-2-5 0,-3-2 4 16,-6 1-1-16,0-1 5 0,-4 1-1 0,-1 2 2 15,-3-1 0-15,-2 5 1 0,1 2 7 16,-4 2-7-16,1 5 4 0,-4-2 0 0,-2 11-1 0,1 1 6 16,-3 4 1-16,11 0 7 15,-24 9 3-15,14 7 8 0,-5 3 7 16,3 4-1-16,1 2 5 0,4 1 2 0,3 4-1 16,-3 0 2-16,7 1 4 0,4-3 0 0,1 1-4 0,4-2-4 15,0 0 1-15,7-4-1 16,1-4-11-16,6-1-23 15,8-4-31-15,-4-3-41 0,4-3-54 16,4-1-73-16,0-4-72 0,2 0-771 0,-4-3 359 16,3-3 237-16</inkml:trace>
  <inkml:trace contextRef="#ctx0" brushRef="#br0" timeOffset="29728.4">7915 7033 22 0,'-12'-8'214'0,"2"1"-20"16,0 3-18-16,4 0-18 16,-5 4-17-16,11 0-12 15,-24 10-15-15,10-1-9 0,-1 5-12 0,-1 3-10 16,1 3-3-16,5 1-10 0,-1 2-8 15,4 1 0-15,-1 2-10 0,1-3-1 0,5 0-4 16,2-2-4-16,0 0-4 0,4-1-2 16,2-4-2-16,5 1-4 0,-1-4 3 15,2-3-7-15,3-3-2 0,0-7 0 0,-4 3-4 16,0-6-3-16,3-4-4 0,-1 0 1 16,-4-5-4-16,-2-1 1 0,1-1-2 0,-3-1-1 15,0-4 4-15,1-1 0 0,-4 0 0 16,0-3 3-16,-2 0-2 0,2 2-1 15,1-3-1-15,-1 1-4 0,0 0 1 16,1 2-2-16,6-2-1 0,0 3-1 0,0 2-3 16,3 4-2-16,2 1 2 0,0 5 2 15,5 2-3-15,-2 1-1 0,5 7 3 0,0 2 0 0,0 9-2 16,0 2 5-16,-1 6 6 16,0 4 5-16,-5 4 6 0,-4 3 8 0,-3 5 11 15,-1-7 5-15,-4 1 9 0,-4-1 4 16,0-5 3-16,3-2 9 0,-3 0 10 0,0-6 21 15,-3-2 8-15,1-2-2 16,-4-6-3-16,2-4-7 0,4-3-10 0,0 0-9 0,-16-10-2 16,11 1-5-16,-3-5-10 15,6-3-7-15,2-4-8 0,0-1-6 0,8 0-8 16,-1-3-1-16,4 0-6 0,4 2-2 16,-1-1-3-16,8-1-7 0,-2 6 3 0,5-2-3 15,-1 7-1-15,-1 0-3 0,3 2-2 16,-3 3-7-16,3 4 8 0,-3 1-4 0,-2 1 0 15,-1 6-3-15,2 1 3 0,-1 4 0 16,0 1 1-16,-4 7-3 16,1 3 2-16,-4 0-3 0,-2 4-8 15,-2 0-27-15,1 3-40 0,-5-1-40 0,-1 0-53 16,0 0-55-16,1 1-53 0,0-2-56 16,-1-3-707-16,-1-2 352 0,3-2 233 0</inkml:trace>
  <inkml:trace contextRef="#ctx0" brushRef="#br0" timeOffset="30688.02">10683 6999 39 0,'-2'-9'248'0,"-3"-3"-2"0,-1 4-17 16,0 0-18-16,-1-1-22 15,0 3-18-15,-2 2-20 0,-2 0-14 0,-2 1-11 16,0 3-15-16,-3 5-12 16,-5 1-7-16,-1 5-11 0,-2 3-5 15,0 4-11-15,-1 2-4 0,0 3-7 0,-1 2-2 0,6-2-7 16,4 0-4-16,1-2-3 0,6 1-4 0,2-4-1 15,7 0-9-15,4-4-14 16,8-1-13-16,3-3-15 0,3-3-17 16,5-5-4-16,5-2-1 0,5-2-16 0,-3-5-10 15,3-2 2-15,-2 1 5 0,-4-4 10 16,-2-1 4-16,-1 0 7 0,-2-4 9 0,-4 1 14 16,-2-3 15-16,-1 0 11 0,-7 2 14 0,2 0 10 0,-3 5 8 15,0-5 9-15,-1 4 3 16,2 1 0-16,-3 1-6 15,0 1-5-15,-1-1-5 0,3 4-6 0,-2 2-4 16,4 1-2-16,3 1-4 0,0 3-2 16,4 3 1-16,0 6-3 0,3-2-2 15,-1 6 1-15,2 4-4 0,-5-1-1 0,1 6 2 16,-1 1 1-16,-6 2-5 0,-2 0 7 16,-2-4 4-16,-3 0 2 0,-2 0 2 0,0-2 9 15,0-1 9-15,0-2 7 0,-2-4 5 0,-1-1-2 16,3-4-4-16,-4-4 0 0,4-3-6 15,0 0-7-15,0 0 1 0,-5-17-5 16,8 5-9-16,-1-3 4 0,5-4-7 16,2-4 1-16,-1 0-4 0,6-1-3 0,2-4 0 0,2 1-4 15,2 1-1-15,-3 3 1 16,5 4-9-16,-4 1 6 16,3 2-4-16,0 1 2 0,0 6 0 0,3-2-1 0,-6 6-3 15,0 1-1-15,-1 6 2 16,-1 0 1-16,0 5-1 0,-1 2 0 0,-3 3 4 15,-1 2 3-15,4 5-2 0,-4 3-5 16,-2 1 7-16,3-1-1 0,-1 1-5 16,2 0 7-16,-2 0-1 0,3-3 0 0,5 1 1 15,2-2 1-15,3-2-7 0,7-3 3 0,3-1 0 0,3-3 3 16,2-3-6-16,-1-5 0 16,1-1-3-16,6-4-8 0,-3-4 0 15,0 0-1-15,-3-9-3 0,-3 0-5 0,-1-3-4 16,-8-5-8-16,2-1 10 0,-9-2 0 15,-1 0 0-15,-3 3 2 0,-7-2-1 16,2 0 0-16,-6 1 4 0,-1 4 2 0,-2 0 2 0,-2 4 1 16,-2 0 1-16,-2 5-2 15,3 1 4-15,-3 4-11 16,-2 2 13-16,-3 5-1 0,9 0 4 0,-16 5 4 0,7 6 4 16,0 1 9-16,1 3-2 15,2 4-1-15,3 0 2 0,-2 4-1 0,5-2-1 0,0 2 2 16,2 0 0-16,4 1-4 15,5-1-3-15,3-2-10 0,0 0-17 0,7-2-27 0,0-5-30 16,5 1-37-16,8-3-35 16,9 2-42-16,3-5-68 0,3-4-702 0,13 2 326 0,10-7 215 15</inkml:trace>
  <inkml:trace contextRef="#ctx0" brushRef="#br0" timeOffset="31136.15">14143 6707 168 0,'-5'-8'225'15,"-2"2"-13"-15,-3-1-19 0,1 4-13 16,-6-1-15-16,-3 4-9 0,-3 0-11 0,-1 4-7 15,-2 3-11-15,-1-2-9 16,-2 2-6-16,-1 2-15 0,5 2-7 0,0 0-10 16,-2-1-8-16,8 3-7 0,1 0-4 15,6-3-4-15,3 3-6 0,3-3-3 0,4 1-6 0,4 1-2 16,5 0-6-16,5 1-4 16,5-3-8-16,4 4-5 0,1-1-6 15,3-3 1-15,0 0-3 0,-2 3 0 0,1-3 0 16,-3 1-3-16,1-2-3 15,-8 0 2-15,1 2-1 0,-5-3 1 0,1 4 2 0,-4-3 6 16,-5 2 7-16,-4-1 5 16,-2-1 10-16,-2 2 6 0,-6-1 4 0,-1 0 1 0,-3-1-1 15,-5-1-1-15,1-1-4 16,-6-3-4-16,3 0 0 0,-3-2-6 0,2-2-28 16,0-4-36-16,1 2-47 15,1-2-47-15,3 0-51 0,2-5-52 16,5 0-664-16,3-1 305 0,2 0 200 0</inkml:trace>
  <inkml:trace contextRef="#ctx0" brushRef="#br0" timeOffset="31599.89">14484 6762 60 0,'0'0'231'0,"0"0"-2"15,0 0 7-15,0 0-6 0,6 8-5 0,-3 1-16 16,-1 2-18-16,0 1-7 0,3 6-16 0,-2-2-14 16,5 3-12-16,0-2-10 15,6 1-15-15,0 3-12 0,2-5-6 0,3 4-12 0,-1-3-9 16,6-3-5-16,-3-2-18 0,3 2-12 16,-2-8-11-16,2 1-12 0,-3-6-8 0,2-1-2 15,1-4-6-15,-6 0 2 16,3-4 0-16,-2 0-2 0,0-8 0 0,-3 2 0 0,-2-6 1 15,-1 3 6-15,2-3 5 16,-3 1 7-16,-3 3 7 0,-4 1 10 0,7 0 4 0,-5 2 1 16,-1 0-6-16,-1 3-3 15,1 1-1-15,-3 2-4 16,2 0-3-16,-3 5-2 0,-2 2-4 0,0 0-3 16,0 0 4-16,0 23 0 0,-2-6-3 15,-1 2 10-15,1 8 2 0,-2 3 1 0,-3 7-5 16,0 3 6-16,0 4 3 0,-4 7-3 15,0 2-10-15,0-1 14 0,-2 1-3 0,0-3-1 16,-1 1 0-16,0-6 1 0,3-7-3 16,-2-2-3-16,0-2-1 0,-1-3 1 15,-1-5-5-15,-1-3 1 0,0-5-3 0,-3-3-14 16,-2-3-27-16,3-5-46 0,-3-3-58 0,-2-5-72 16,1-3-82-16,-3-7-952 0,-1-4 418 15,0-6 276-15</inkml:trace>
  <inkml:trace contextRef="#ctx0" brushRef="#br0" timeOffset="32949.16">15749 6679 183 0,'-5'-9'198'0,"3"2"-16"0,0 3-16 16,-4-2-19-16,3 2-17 0,3 4-17 0,-6-2-9 16,6 2-13-16,0 0-5 0,-12 16-5 15,6 0 0-15,-1 4-1 0,-2 5 4 16,1 2 5-16,1 1 0 0,0 2 1 15,-1 1-4-15,0-4 2 0,4 1-4 16,-3-3-6-16,1-4 3 0,1-4 3 0,2-1 4 16,1-3 15-16,1-1 1 0,-2-3-9 15,3-4 0-15,0-5-13 0,0 0-6 16,0 0-3-16,0 0-14 0,9-28-2 0,-4 13-3 16,1 0-5-16,-2-4-5 0,3 3-8 15,-2-5-5-15,1 2-4 0,-1-2-2 0,2 4-6 16,0 0 0-16,-2 3-7 0,0 0-3 15,-2 2-6-15,3 4 8 0,-1 1-8 0,1 3 1 16,4 4 0-16,-10 0 3 0,24 11-2 16,-11-3 2-16,1 4 3 0,1 5-3 0,1-2-1 15,0 5 4-15,-2-4 1 16,-4 2-4-16,1-4 1 0,-1 0 0 0,0-3-4 16,1 1 10-16,-4-3 10 0,-2-2 11 15,3-2 7-15,1-1-1 0,-2-4-5 0,6-1-8 16,-4-4-5-16,2-4 2 15,3 1-7-15,3-4-3 0,-2-2 0 0,2-1-4 16,2-4-2-16,0 2 2 0,-1-2-6 16,1 4 1-16,-7 3 1 0,1-1-7 0,0 3 0 0,-2 3 0 15,-2 1 0-15,3 3 2 16,0 6-2-16,2-1-1 0,-2 7 6 0,3 0-1 16,-2 0 2-16,1 5-1 0,1 2-1 15,-1 0-1-15,3 4 1 0,-3-4 0 0,0 0-2 0,3 2 5 16,-6-4-1-16,1-3-2 15,2 0 4-15,0-2-2 0,2-4-2 16,1-1-3-16,-1-2 0 0,0-2 0 0,6-4 2 16,-4 0-1-16,0-4 0 15,1-1-1-15,-1-5 3 0,2-3-2 0,-2-1-6 0,-2-6 5 16,1-7-6-16,-3-4 1 16,-3 0 0-16,-1-5-1 0,-4-2-1 0,2-2 1 15,-5-2-5-15,-1 2-1 0,-2-1 3 16,-2 6 2-16,-1 3-2 0,1 2 5 0,-4 4-7 15,4-1 14-15,0 4-4 16,0 6 2-16,-4 2-7 0,5 3 0 0,-2 1-2 0,1 6 1 16,0 6 1-16,2 3 5 15,0 0-3-15,-5 18 5 0,3 1 0 16,2 6 2-16,2 6 6 0,-2 11 0 0,3 4 4 16,1 5 1-16,1 5 8 0,2 2 1 0,-1 0 4 0,2-1 0 15,-1-2 0-15,1-3 2 16,2-9-5-16,2-4 2 0,-1 0-2 0,4-7-3 0,1-1 2 15,-1-8-3-15,5-5-3 16,3-1-2-16,3-7-1 16,3-1-3-16,3-7-2 0,-1-2 1 0,-1-7-9 0,3-1-6 15,0-6 2-15,-2-1-8 16,-2-6 3-16,-5-2-2 0,-6 0-3 0,-4-3 0 0,-8 1 1 16,-1 1-2-16,-5 0 4 15,-2 1-5-15,-5 1-2 0,-2 1 3 0,-5 2 0 16,-3 5 1-16,-4 1 1 0,0 5 3 15,0 3-3-15,-1 4 3 0,-5 1-3 0,0 6-24 0,1 1-30 16,0 1-38-16,3 4-39 16,2 1-45-16,4 0-39 0,6 1-34 15,4 1-36-15,2 0-736 0,8-5 350 0,-1 3 232 16</inkml:trace>
  <inkml:trace contextRef="#ctx0" brushRef="#br0" timeOffset="33322.85">17616 6659 46 0,'-2'-6'252'0,"-3"2"-18"0,-2 2-14 16,-2-1-9-16,-3 3-5 0,-2 7-5 0,-2 1-16 0,-1 0-8 15,-1 4-21-15,2 4-11 16,-1 0-11-16,3 3-11 0,0 1-6 15,5 4-12-15,1-1-9 0,6-4-8 0,4 2-4 16,6-1-9-16,3-1-9 0,5 0-4 16,2-3-6-16,2-3-9 0,3-5-3 15,-1-1-2-15,0-5-2 0,0-2-4 0,1-5-7 16,-4-4 0-16,-3 2-1 0,2-9 11 16,-5 2 3-16,-5 0 2 15,-2-5 0-15,-6-2-4 0,-6-6 2 0,-2 1-6 16,-5 1-6-16,-5-3-3 0,-2 4-5 15,-4-3-3-15,1 7 2 0,-1 3-4 0,1 5-14 16,-1 1-26-16,-2 3-39 0,3-1-53 16,3 6-48-16,0 3-40 0,7 0-43 0,-1 1-34 0,1 1-628 15,7 3 309-15,1-1 204 16</inkml:trace>
  <inkml:trace contextRef="#ctx0" brushRef="#br0" timeOffset="33632.05">17929 6382 148 0,'5'-14'330'0,"-4"5"-9"16,1 1-7-16,2-1-3 0,-2 3-19 16,0-1-25-16,1 1-27 0,-3 6-24 15,2-9-21-15,-2 9-17 0,0 0-15 16,0 0 0-16,2 19 2 0,0-4 2 0,-2 10-4 15,3 5-3-15,-3 3-5 0,0 10-9 16,0 3-21-16,0 1-2 0,-3 0-6 0,3 1 2 16,0 3-8-16,0-3-8 0,0-3-11 15,0-1-5-15,3-11-11 0,-3-1-2 16,0-2-9-16,0-6-2 0,2-1-1 0,0-6-2 16,-2-2-7-16,5-2-6 0,-3-7-5 15,2 0-25-15,-1-3-55 0,-3-3-73 0,0 0-78 16,0 0-94-16,17-14-106 0,-15 4-1148 0,1-1 522 15,-3 2 345-15</inkml:trace>
  <inkml:trace contextRef="#ctx0" brushRef="#br0" timeOffset="43082.4">19810 6800 23 0,'0'-7'192'0,"0"-1"-7"0,-2 0-13 16,-2 1-13-16,1 2-9 0,-2-2-12 0,1 0-15 15,-5 2-12-15,1 2-10 16,-4-1-13-16,1 4-7 0,-4 2-9 0,-3 4-4 15,-5 5-8-15,-1 1 1 0,-3 8-2 16,-2 3-2-16,2 1-4 0,3 2-5 0,1 1-1 16,4 1-5-16,3-5-5 0,5 0 2 15,1-2-3-15,2-2-3 0,4-1-2 16,2 0-2-16,2-6 0 0,4 1 1 16,1-5-2-16,7-1 0 0,0-3-3 15,4-4-1-15,3-3-1 0,2-5-1 0,2 0 3 16,-2-5 8-16,0-5 9 0,0 2 7 15,-3-3 5-15,-1 1-2 0,-1-5 1 0,-2 1-3 16,-2 1 1-16,-1-2 3 0,-3 7 0 16,1-1-2-16,-2 2-8 0,0 0-2 15,-4 6-7-15,3-2-9 0,0 2-5 0,-2 1 0 16,-2 1-5-16,1 5 0 0,-3 2-4 16,0 0 1-16,0 0-4 0,0 0 5 0,14 14-2 15,-8-5-1-15,1 1 0 0,-2 1-3 16,5 2 0-16,-2-1-1 0,2-1-4 15,-1 2 4-15,3-2-3 0,-2-1 2 16,1-3 5-16,-2 2-3 0,0-2-1 0,3 0 2 16,0-4-2-16,-2-1-1 0,1-2 2 15,3-2 1-15,-2-1-6 0,2-4 3 0,-3-3 1 16,3-5-4-16,1-4 7 0,-4-5-7 16,3-7-1-16,-2-2 0 0,0-5 0 0,-3-3-2 15,0-9-4-15,2 0 0 16,-3 4-2-16,-1 1 1 0,-2 6 4 0,-1-1 4 0,1 8 9 15,-4 5 2-15,1 3-2 16,4 4-3-16,-6 0-2 0,2 4-4 0,-2 4-1 16,3 1-1-16,-3 4 0 0,0 7 2 15,0 0-3-15,0 0 4 0,-5 28 4 0,3-10-3 16,-4 4 6-16,5 8 2 16,-4 2 3-16,3 11-5 0,0 0 3 0,-1-3 3 15,3 6 3-15,0-2 1 16,3-1 6-16,1-3-3 0,4-2 1 0,3-1-4 15,1-2 1-15,2-7-1 0,6 0 0 0,2-5-5 0,2-4 1 16,6-6-2-16,1-1-11 16,5-5-16-16,-1-5-22 0,5-2-27 0,-4-2-36 15,4-7-40-15,-2 1-36 16,0-1-55-16,-6-5-48 0,-6-1-712 0,-3 0 336 0,-6-2 222 16</inkml:trace>
  <inkml:trace contextRef="#ctx0" brushRef="#br0" timeOffset="43285.33">20119 6604 34 0,'-10'0'183'0,"3"3"-6"0,7-3-14 0,-9 2-7 16,9-2-6-16,0 0-9 0,0 0-6 15,0 0-8-15,37-7-8 16,-9 1-10-16,5 2-18 0,7-4-2 0,4 1-10 15,5 2-9-15,0-4-23 0,9 0-35 0,1 4-50 16,-8 0-60-16,-2-2-496 0,0 3 202 16,-2 2 133-16</inkml:trace>
  <inkml:trace contextRef="#ctx0" brushRef="#br0" timeOffset="43834.4">21690 6720 75 0,'2'-9'217'15,"0"0"-6"-15,-2 2-15 0,-2 2-14 0,0-6-12 16,0 6-15-16,-1-2-16 0,-1 2-14 15,-3-1-9-15,-1 6-18 0,-4 0-6 0,-2 6-10 16,-2 2-4-16,-4 5-6 0,1 6-4 16,-7 3-2-16,4 5-6 0,2 3-4 0,4 2-3 15,0-1-3-15,3 5-2 0,6-6-6 16,5-1-2-16,4 2-2 0,5-4-2 16,2-2-4-16,8-2-1 0,-1-1-3 0,4-8 0 15,2-3-5-15,-1-6-2 0,5-1-2 16,0-8-2-16,-1 1-3 0,2-6-1 0,-3-3-3 15,1-4-2-15,-5-1 3 0,-2-3-3 16,4-5 2-16,-8 0 1 0,-1 2 0 16,0-2 8-16,-4 0 4 0,0 4 7 15,-2 0 5-15,0 3 7 0,-3 2-2 16,4 1-3-16,-4 2-6 0,2 3-5 16,-2 1-5-16,-2 1-1 0,1 7-1 0,-3 1 0 0,0 0 0 15,0 0 0-15,0 0 1 16,-3 23-3-16,3-11 1 0,3 2 1 0,-1 4-2 15,0 2-1-15,-2 2 3 0,7 3-2 16,-1 0-1-16,2-2-2 0,2 2 0 0,1-3-5 16,1-3-4-16,-1-1-14 0,4-4-13 15,3 1-33-15,6-6-35 0,1-1-44 16,8-1-59-16,12-3-43 0,4-4-690 0,2-3 315 16,14-1 208-16</inkml:trace>
  <inkml:trace contextRef="#ctx0" brushRef="#br0" timeOffset="44159.8">23371 6451 132 0,'0'-8'267'0,"-1"1"-15"0,1 2-19 16,0-3-19-16,0 8-20 0,-2-7-21 0,2 7-19 15,0 0-18-15,0 0 7 0,0 0 2 16,0 0 0-16,3 27-6 0,1-7 6 16,-2 3 12-16,3 5 0 0,-2 4-11 0,-1 8-4 15,-2 4-8-15,0 0-11 0,2 2-12 16,1-1-5-16,-3-6-13 0,2-1-7 0,0-3-6 16,3-2-5-16,-2-2-14 0,7-2 3 15,0-4-6-15,2-3-16 0,2-5-17 16,6-1-32-16,4-6-26 0,4-3-44 15,5-3-41-15,4-4-43 0,10-4-34 16,2-3-45-16,5-1-32 0,1-4-758 0,-7-6 350 16,2 2 231-16</inkml:trace>
  <inkml:trace contextRef="#ctx0" brushRef="#br0" timeOffset="44533.24">23526 6697 16 0,'-27'2'195'0,"5"-2"-4"15,2 0-5-15,6 0-15 16,-1 3-14-16,6-3-13 0,9 0-12 0,-13 0-10 16,13 0-5-16,0 0-13 0,0 0-9 15,0 0-7-15,41 0-11 0,-14 0-8 0,6-5-7 0,5 3-12 16,9-3 2-16,-2-2-4 16,1-2 4-16,-3 5 5 15,-2-3 3-15,-4-3 10 0,-4 4 12 0,-5-1 4 0,0 1 4 16,-6 2 1-16,-2-2-4 15,-1 1 1-15,-2 2-2 0,-1-2-6 0,-5 1-9 0,0 1-10 16,0 1-6-16,-2 0-2 16,0 2-11-16,-9 0 2 0,10 9-8 0,-4-2-4 15,-2 5 1-15,-4 2-4 0,6 6 4 16,-4 1 11-16,-2 2-7 0,3 5 3 0,-3 3-3 16,2-3 0-16,0 2-3 15,1-1-6-15,-3 2 1 0,0-10-4 16,2 2-9-16,2 0-28 0,-3-6-28 0,2-1-48 15,-3-5-53-15,0-3-66 0,3-4-61 0,-3-4-775 0,0 0 355 16,0 0 234-16</inkml:trace>
  <inkml:trace contextRef="#ctx0" brushRef="#br0" timeOffset="44708.76">24040 6288 201 0,'-2'-18'244'0,"2"4"-14"16,-2 1-16-16,2-1-20 0,-3 0-22 0,3 5-19 16,-2-2-18-16,2 2-28 0,0 3-32 15,0 6-38-15,5-2-44 0,-5 2-39 0,12 13-41 16,1-3-37-16,-3 4-386 0,-1 4 174 16,0 1 114-16</inkml:trace>
  <inkml:trace contextRef="#ctx0" brushRef="#br0" timeOffset="45568.07">24283 6611 150 0,'0'0'174'0,"0"0"11"16,0 0-4-16,14 10 0 15,-10 1-2-15,2 6-4 0,-2-1-3 0,3 10-4 16,-3-3-1-16,1 4-9 0,0 1-9 15,-3 0-5-15,1-2-4 0,1 1-5 0,-2-3-3 16,1-3-3-16,-3-3 6 0,-3-1 9 16,6-4 9-16,-3-1 2 0,-3 0-7 15,3-9-21-15,0-3-13 0,-6 0-11 0,6 0-13 16,-5-15-8-16,3 4-10 0,-1-1-9 16,3-2-5-16,3-5-12 0,-3 0-2 15,2-4-6-15,3 2-7 0,-1 1-4 16,3 1-10-16,0 1-5 0,1 1-7 0,1 2-1 0,0 2-2 15,1 3-1-15,1 4 1 16,1 4-3-16,2 0 3 0,-1 4-1 0,0 2-3 16,3 5 6-16,-5-1-4 0,3 2 4 15,-4 5-1-15,-1 0-2 0,0 1 5 0,-2 2 2 16,-2-2-2-16,-1 1-1 16,-1-1 2-16,-1-2 2 0,0-1 7 0,-2-1 3 0,0-4 2 15,0 0 3-15,-2-1-4 16,0-2 0-16,2-5-2 0,0 0-1 0,0 0-2 15,-7-16-3-15,7 9-2 0,2-7 0 16,0 4-4-16,3-5-4 0,0 0 2 16,3-1-6-16,1 2 1 0,0-2-4 0,0 2-1 15,5-2 0-15,0 7 0 0,1-2 0 16,-2 3-1-16,4-1 3 0,-1 6-5 0,-3 2 3 16,0 2-1-16,5 4 0 15,-5 2 3-15,5 3 0 0,-3 4 1 16,0 4 6-16,-2 0-3 0,4 3 5 0,-3 4-3 15,-4 0 1-15,6 2-8 0,-4-4 8 0,1 3 1 16,1-3-2-16,0 0 2 0,1-2 0 16,2-1 1-16,3-3 0 0,3-3 0 15,2-1-1-15,6-3-2 0,0-3 1 16,2-5-1-16,1-2-5 0,1-6-4 0,1 1-1 16,0-7-9-16,-2-3-1 0,0-7-6 15,-5-1-4-15,-4-3 2 0,-3-1-6 0,-6-6 6 16,-6 6-4-16,-2 0 5 0,-1-1 4 15,-5 3-2-15,-4 4 6 0,-1-2 3 0,-1 5-3 16,-5 0 2-16,0 5 5 0,0 5-3 16,-5 4 5-16,4 2 1 0,-2 4-3 15,-2 5 5-15,0 3 4 0,2 5-1 16,1 5 4-16,2-1 4 0,2 4 9 16,1-2 4-16,6 2-7 0,4 1 4 0,0 2-3 15,10-4 10-15,0 1-9 0,5-2 0 16,4-3-2-16,8-2 1 0,0-1-4 0,5-6-7 0,-1 0-8 15,-3-2-18-15,3 0-15 16,-4-6-22-16,-1 3-22 0,-6-4-31 0,-4 0-45 0,-3-2-45 16,-1 2-49-16,-7-2-62 15,-4 1-750-15,-5 1 362 0,0 0 239 0</inkml:trace>
  <inkml:trace contextRef="#ctx0" brushRef="#br0" timeOffset="55936.08">1363 8535 35 0,'-3'-11'210'0,"2"2"-18"0,-1 4-18 0,0-4-16 15,-1 3-20-15,3 2-15 0,0 4-14 16,0 0-8-16,0 0-9 0,0 0-8 0,-4 28-3 16,4-5-1-16,0 4 6 0,-2 7 9 15,2 1-4-15,2 9 3 0,-2 0-3 16,-2 1 9-16,4 1 3 0,-2-2-5 0,0 0-5 15,0-7-1-15,0-3-6 0,2-3-8 16,-2-1-6-16,-2-5 2 0,2-3 2 0,2-1 10 16,-2-5 10-16,0 0 19 15,2-2 11-15,-2-5 7 0,0 3-14 0,0-8-13 16,0-4-9-16,0 0-11 0,0 0-12 16,-11-23-4-16,9 4-11 0,-3-6-7 0,-1-7-6 0,4-10-7 15,-1-6-7-15,-1-11-4 16,8-3-4-16,-4 2-5 0,3 1-8 0,5 3-4 15,-3 9-3-15,4 4-3 0,-2 4 0 16,1 1-5-16,3 5-4 0,-2 6-7 0,3 3 13 16,-3 4-7-16,2 1 6 15,2 3-2-15,-4 4-1 0,2 4 1 0,-2 4 2 0,-1 1-2 16,4 3 1-16,-3 4-1 16,-2 5 5-16,2 5-5 0,-2 2 6 0,-3 5-9 0,2 5 10 15,-6-3 0-15,0 7-6 16,-6 2 7-16,-1 1-2 15,-4-1 1-15,-3-1-1 0,-4 1 0 0,-1-2-1 0,-2-2-20 16,-3-4-26-16,-1-1-22 16,-1-3-36-16,1-6-40 0,-3-2-41 0,7-1-52 15,-1-5-52-15,2-4-788 0,5-2 366 16,6 0 242-16</inkml:trace>
  <inkml:trace contextRef="#ctx0" brushRef="#br0" timeOffset="59332.93">2426 8991 150 0,'0'0'155'0,"-10"0"-11"0,10 0-13 0,0 0-14 0,-8 2-9 15,8-2-9-15,0 0-6 16,0 0-3-16,0 0-8 15,51 0-5-15,-23 0-8 0,7 0-4 0,5-2-5 16,4 2-4-16,4-2-2 0,5 0-2 16,-2-1-4-16,0 3-7 0,0-5 2 0,-2 1-5 0,-1-1-5 15,0 1-2-15,-6-2-5 16,-6-1 0-16,-4 1 6 0,-4-1 5 0,-3-1 2 16,-5 0-8-16,-9 0 3 0,0-5-2 15,-6 4 6-15,-3-1-1 0,-4-1 7 16,0 1 3-16,-3 0 0 0,1-1 2 15,-6 0 1-15,4 1 15 0,-1 1-3 0,0 0-4 16,-1 2-4-16,1 0-5 0,3 4-4 16,-1-4-3-16,0 1-8 0,3-1-2 0,0 4-7 15,2 3-1-15,0-9-4 0,0 9 2 16,9-3-5-16,-9 3 2 16,18 3-2-16,-5 1-3 0,0 1 0 0,1-2-5 0,-3 4 2 15,1-1 1-15,0 2-2 16,-5 3 3-16,0 1 6 0,-2 4 11 0,-5-2 2 15,-3 4 5-15,-3 6 3 0,-4-1-5 16,-4 0 7-16,-5 5-6 0,1 0 2 0,-4-5-3 16,4 1-8-16,-2 1-8 15,0-6-24-15,1 0-38 0,4-4-50 0,-3 1-63 16,8-4-60-16,-2-3-66 0,5-2-626 16,2-3 309-16,5-4 204 0</inkml:trace>
  <inkml:trace contextRef="#ctx0" brushRef="#br0" timeOffset="60458.75">4313 8550 214 0,'-3'-12'240'0,"1"0"-22"0,2 7-27 0,-2-1-21 16,2 6-15-16,0 0-15 0,0 0-12 15,-5 16-8-15,3 3-2 16,2 11 4-16,0 5-4 0,0 9-5 0,-2 2-8 15,2 5-7-15,-3-4-6 0,3 3-9 16,-3-3-6-16,3-5 0 0,-2 0 1 0,-1-7-3 16,0-4-7-16,3-6-2 0,-1-2 9 15,1-1 16-15,-2-5 5 0,4-1 17 16,-4-4-12-16,-1-3-11 0,-1-6-11 0,4-3-10 16,0 0-7-16,-14-12-6 0,7-2-6 15,3-5-7-15,-4-8-9 0,1-11-4 0,0-5-5 16,2-14-3-16,0-1-3 0,2-5-12 15,3-1-2-15,0 1-1 0,6 1 0 0,-4 3-2 16,5 13-5-16,0 4-6 0,3 3 2 16,-1 4-1-16,5 4-1 0,0 2-5 15,3 8 9-15,-1 1-8 0,2 7 2 16,0 4 1-16,2 4 1 0,1 7-1 0,-2 3 11 16,-1 3-4-16,1 7 4 15,-5 4-1-15,0 4 2 0,-3 5-2 0,-3 0 4 0,-3 4-1 16,-5-1 1-16,-3 1-2 15,-1 3 6-15,-4-3-3 0,-6-1 8 0,0-1-3 16,-2-2-5-16,-3-5 1 0,1-5-1 16,-4-3-2-16,-1-2-1 0,-1-3-2 15,-1-1-27-15,4-5-30 0,0-1-44 0,1-3-60 16,5-3-62-16,1 1-61 0,3-4-755 0,6-2 354 0,3-1 233 16</inkml:trace>
  <inkml:trace contextRef="#ctx0" brushRef="#br0" timeOffset="61354.4">4856 8365 115 0,'-2'-7'236'0,"2"7"-18"0,-2-8-21 16,2 8-13-16,0 0 6 0,0 0 3 15,0 0 7-15,0 0-2 0,4 38 11 0,-1-15-2 16,-3 9-3-16,1 0-14 0,-1 3-5 16,-1 7-7-16,-2 2-19 0,3-2-14 0,0 2-9 15,-2-2-15-15,0 0-11 0,2-6-7 16,0-5-14-16,2 2-9 0,0-5-7 16,1-3-4-16,1-2-14 0,1-4-16 0,-1 0-18 15,7-1-23-15,-1-4-6 0,5-3-30 16,4-1-14-16,2-4-12 0,1-1-4 0,6-5-16 0,5-2-1 15,1-3 2-15,7-1-4 16,-3-4-1-16,-1-4 6 0,1-2 5 16,-6 0 6-16,-4-3 9 0,0-5 6 0,-4 4 4 15,-6-3 11-15,-1 0 14 16,-6 1 12-16,1 1 12 0,-3-2 16 0,-5 5 7 0,1 0 15 16,-3 1 0-16,-2 3 5 15,-2 0-2-15,-3 5-6 0,1-2-1 0,-5 4-1 0,-3 6-1 16,-5 2 3-16,1 6 2 15,-4 2 5-15,-4 5-5 0,3 6 1 0,-3 2 1 16,1 3-7-16,4 3-5 0,1-1 2 16,6-5-4-16,1 5 0 0,4-6-2 0,4-1-2 15,3-3-1-15,2-1-2 0,6-3-4 16,-1 0-2-16,4-6 4 0,3-4-8 0,1 1 2 16,-2-8-4-16,3 1 1 0,3-4 0 15,-2-2 2-15,-4-3-1 0,3-4-3 0,2-3 1 16,-5-1-3-16,-1-1-3 15,0-2 5-15,-3-1-2 0,-2 1-5 16,0 6 3-16,0-1 4 0,-3 2-3 0,1 0-1 16,-1 7-4-16,0 1-1 15,-2 5 4-15,-2 3 1 0,0 0 2 0,0 0 8 16,2 29-5-16,1-10 5 0,-3 3-1 16,2 2-4-16,3 1 6 0,-1 1-5 0,0-1 2 0,3 0 2 15,5-3-4-15,-2-2 2 16,4-3 4-16,4-3-1 0,-1-2-5 0,1-5 3 15,3-2 0-15,3-5 5 0,-4-1-9 16,2-5-3-16,3-2 0 0,-3-5 0 16,-2 1 1-16,0-4 0 0,-4-3 1 0,0-5-1 15,-3 4 4-15,-2-6 4 0,0-2 7 16,-4 3 10-16,-3 1 16 0,1 2 9 0,-1 1 2 16,1 5-1-16,1 1-9 15,-4 2-4-15,0 3-6 0,-1 1-4 0,2 7-3 16,-3 2-1-16,0 0 0 0,0 0 2 15,-4 32 2-15,2-14-5 0,2 6 1 0,-2-1-1 16,2 5-3-16,0-1 1 16,0-4-5-16,0 2 0 0,0-2 3 0,0-3-11 0,2 2-25 15,0-4-28-15,-2-2-34 16,1-2-28-16,-1-4-48 0,3-3-57 0,0-3-64 0,-1-2-46 16,-2-2-814-16,0 0 386 15,0-18 254-15</inkml:trace>
  <inkml:trace contextRef="#ctx0" brushRef="#br0" timeOffset="61504.02">5716 8453 178 0,'-8'-25'238'0,"1"5"7"0,0 2 1 15,3 6-3-15,-1-1-10 0,0 5-16 0,2-1-26 16,0 2-26-16,0 1-14 16,1 2-23-16,2 4-28 0,0 0-31 0,0 0-43 0,0 0-40 15,0 0-47-15,16 27-52 16,-7-12-52-16,4 0-542 0,-4 5 241 15,2 0 158-15</inkml:trace>
  <inkml:trace contextRef="#ctx0" brushRef="#br0" timeOffset="62436.43">5963 8736 108 0,'2'-5'263'0,"-2"5"-19"0,0 0-13 0,0 0-3 15,0 0-1-15,0 0-9 0,10 16-7 0,-8 0-4 16,0 0-6-16,-2 5-16 16,1 0-13-16,2 2-10 0,0-1-5 15,-3 5-12-15,2-4-12 0,0 0-11 0,-2-2-11 16,3-2-10-16,-3-3-9 0,2-1 3 16,-2-1 11-16,3-3 0 0,0-2-11 0,-1-3-9 15,-2-6-9-15,0 0-9 0,0 0-8 0,16-17-7 16,-7 3-7-16,-2-3-1 15,5-5-12-15,0-1 1 0,-1 0-16 0,2 3-12 0,0 0 9 16,-1 2-4-16,-4 0-5 16,2 6-2-16,2-1-1 0,-2 6-2 0,-1 2 2 15,2 5-1-15,1 5 2 0,0 2 0 16,0 6 1-16,2 7 0 0,4 0 3 0,-4 3-2 16,2 7-1-16,0-2 3 0,4 0 1 15,-4 0-1-15,0-5-1 0,1 0 0 0,-1-4-2 0,2 0 2 16,4-5 1-16,0-1-2 15,2-5 3-15,1 1-6 16,2-6 2-16,1-3-4 0,2-1 3 0,-2-3-4 0,0-8-3 16,-2 3-2-16,-1-5-6 15,-2-6 3-15,-2-4-2 0,-1 0 2 0,-4-6-1 16,-5-2-2-16,-2-8 1 0,-1-1 0 16,-3-5 0-16,-5-5-1 0,0-8 2 0,-5 3-1 15,2-2-2-15,-2 5 3 16,1 6 1-16,-3 3 1 0,4 6 0 0,-1 7 2 15,-1 1 1-15,3 8-3 0,0-1 0 16,-3 5-2-16,3 4-3 0,0 5 3 0,2 7 5 16,0 2 5-16,0 0 6 0,-6 25 12 15,4-4 4-15,2 9 10 0,0 5 11 0,-3 7 7 0,3 6 3 16,0 11 3-16,0 5 0 16,0-3-1-16,0-1-7 0,0 2-4 15,5-8 1-15,-2-5-7 0,4-4-3 16,0-2 0-16,2-4-6 0,5-1-1 15,1-6 0-15,0-4-3 0,4-5-2 0,3-7-3 0,1-1-5 16,9-6-7-16,-1-5-5 16,3-4-8-16,-1-4-6 0,5-5-7 0,-6-5-6 0,1-3 0 15,-2-6-4-15,-4-3 0 16,-3 1 0-16,-6-2 3 0,2-2 1 16,-7 2 3-16,-5 3 5 0,0-2-5 0,-3 5 2 15,-5 1 1-15,-2 1-2 0,-3 2 3 16,-4 2 3-16,0 4-1 0,-6 3 1 15,-1 4 2-15,0 4 3 0,-1 2 4 0,-1 4 2 16,0 5 1-16,-3 4 6 0,8-1 3 0,-3 5 3 16,2 2 2-16,5 0 3 0,4-1-4 15,0 0 5-15,8 0-2 0,6 3 0 0,5-3 1 16,5-1-1-16,8 0-1 16,9-2-1-16,3-8-2 0,8 2-3 15,2-2-6-15,5-6-12 0,2-3-19 0,0 0-24 16,-3 0-25-16,0-3-26 0,-4-1-40 0,-7-5-47 15,-1-1-53-15,-13 1-56 16,-5 0-57-16,-6-2-839 0,-8-1 407 0,-6 1 268 16</inkml:trace>
  <inkml:trace contextRef="#ctx0" brushRef="#br0" timeOffset="62645.37">6652 8747 48 0,'-12'-2'230'0,"3"0"8"0,1 2-4 16,8 0-4-16,-9-1-20 0,9 1-21 15,0 0-18-15,0 0-16 0,24-9-16 16,-4 2-14-16,13 3-13 0,12-4-9 0,13-1-10 16,2 0-9-16,3 2-10 15,1 0-20-15,-1 1-23 0,-1-2-29 0,-8 4-37 16,-3-1-43-16,-2 3-51 0,-3 2-37 0,-5-1-44 15,-3 1-438-15,-3 0 220 0,-3 0 146 16</inkml:trace>
  <inkml:trace contextRef="#ctx0" brushRef="#br0" timeOffset="62879.68">7709 8724 167 0,'0'0'241'0,"0"0"-5"16,0 0-12-16,0 0-8 0,0 0-17 15,0 0-5-15,10 7-5 0,-1-3-9 0,4 3-2 16,7 1-2-16,-1 1-9 0,6 7-4 0,0-4-11 16,6 7-14-16,1 1-12 15,-1 0-13-15,2 0-9 0,-5 0-12 16,5-1-7-16,-3 0-9 0,-7-3-20 0,-2 0-27 16,0-5-31-16,-3 2-39 0,-3-4-38 15,-1 0-47-15,-3-5-58 0,-2 1-45 16,-2-5-49-16,-7 0-594 0,6-7 297 15,-4 0 195-15</inkml:trace>
  <inkml:trace contextRef="#ctx0" brushRef="#br0" timeOffset="63103.93">8136 8638 27 0,'-3'-9'252'0,"3"1"3"16,-2 2-7-16,0-1-12 0,-3 2-17 0,5 5-6 15,-7-2 5-15,7 2 9 0,-11 9 13 16,2 7-1-16,-6 0 2 15,1 8 0-15,-4 6-3 0,-3 0-8 0,-7 12-13 16,-12 16-20-16,0-4-18 0,5-8-17 16,3-5-14-16,1-1-15 0,3-1-16 0,1-3-24 15,3-7-43-15,5-3-59 16,-1 0-58-16,5-7-73 0,-1-1-77 0,7-4-101 0,-2-4-998 16,0-4 447-16,4-4 296 15</inkml:trace>
  <inkml:trace contextRef="#ctx0" brushRef="#br0" timeOffset="63818.57">9682 8415 16 0,'3'-21'226'0,"-6"7"-5"0,2-1-14 0,-5 3-13 15,-4 4-15-15,-4 1-11 0,-2-1-11 16,-7 3-11-16,-3 3-6 0,-4 1-6 0,-5 2-3 0,-3 6-14 16,-2 1-8-16,0 4-8 15,1 6-8-15,2-1-10 0,6 6-6 0,1-3-10 16,5 3-5-16,8 1-1 0,6-1-8 15,3 0-2-15,8-2-5 0,8 3-2 0,8-5-2 16,9 4-6-16,6-3-1 0,4-2-4 16,9 4-2-16,-5-6-3 15,-1-1-3-15,-1-2-4 0,-3 1 2 16,-9-4-4-16,-1-1 2 0,-6 2 5 0,-2-3 13 16,-4 1 13-16,-7 0 6 0,-5 5 4 0,-5-1 3 15,-7-1 0-15,-9 2-3 0,-3 0-1 16,-3-2-4-16,-4-4-9 0,-1 3 2 0,-3-5-8 15,2-3-6-15,-1 1-11 16,3-3-22-16,2-2-24 0,4-3-43 0,-1-3-48 0,3-3-51 16,5-1-55-16,8-6-63 15,1-1-747-15,6-5 350 0,8 2 231 0</inkml:trace>
  <inkml:trace contextRef="#ctx0" brushRef="#br0" timeOffset="64095.85">9831 8164 44 0,'9'-7'201'0,"-1"3"-6"0,-5-1-10 0,3 1-16 15,-2 2-10-15,-4 2 1 0,0 0 8 16,0 0 9-16,19 11 2 0,-15 0 0 0,3 3 1 16,1 11 3-16,-3 4-1 15,-1 12-9-15,1 1-9 0,-5 5-9 0,0 4-5 0,0 11-15 16,-3 1-6-16,-1-3-12 0,-1 1-6 15,3-1-14-15,0-13-7 0,0-1-8 0,-2-4-10 16,1-7-7-16,6-3-4 16,-3-6-4-16,0-3-12 0,0-2-15 0,4-2-24 0,0-3-40 15,-2-5-39-15,3-4-57 16,-1-4-58-16,6 0-70 0,-1-7-67 0,0 0-727 0,1-3 358 16,1-4 236-16</inkml:trace>
  <inkml:trace contextRef="#ctx0" brushRef="#br0" timeOffset="64426.34">9840 8751 46 0,'-20'-12'257'15,"8"4"1"-15,-3-4-5 0,4 5-9 0,4-4-12 0,0 2-26 16,2-1-16-16,5-3-20 16,7 1-19-16,5-1-17 0,9-3-12 0,11 1-7 15,8 3-14-15,5 3-12 16,4 2-9-16,2 5-9 0,0 8-2 0,-2-1-8 0,2 9-6 15,-4 4-1-15,-6 5-4 16,-2 1-3-16,-12 4 3 0,-3 2-1 0,-9 2 0 0,-2 1 4 16,-5-6 14-16,-8-1 4 15,0-2 10-15,-5 3 7 0,-1-10 6 16,0 3 8-16,-1-6 3 0,0-4-5 0,-2-4-3 16,0-3-9-16,0-3-2 15,9 0-7-15,-15-10-11 0,10-3-6 0,3-2-7 0,0-3-8 16,4-7-8-16,5-1-10 15,2-4-26-15,3-5-21 0,7 0-20 0,3-4-19 0,7 2-24 16,4 1-32-16,-1 2-34 16,0 0-33-16,7 6-29 0,0 4-41 0,-7 8-39 15,4-1-811-15,-1 4 374 0,-5 4 246 16</inkml:trace>
  <inkml:trace contextRef="#ctx0" brushRef="#br0" timeOffset="65770.44">11031 8893 34 0,'-2'8'182'0,"2"-4"-7"16,0-4-14-16,7 7-12 16,0-7-16-16,-7 0-15 0,30-7-10 15,-12 3-12-15,6-8-6 0,4 3-12 0,5-5-4 16,0-3-6-16,-4-3-8 0,2 1-4 15,-6 0-6-15,-4 1 1 0,-4-4 4 0,-6 2-4 16,-5 1-5-16,1 3 5 0,-11-4 1 16,-2 3 2-16,-4 2 3 0,-6 3 1 15,-5-1 5-15,-2 4 12 0,-7 5 6 0,6 3 2 16,-9 2 0-16,4 3-1 0,-2 5-4 16,0 1-4-16,-1 5 1 0,4 2-7 0,2 1-2 15,5-1-7-15,4 1-5 0,6 3-3 16,4-2-3-16,7 2-7 0,4-2 0 15,9 4-4-15,5-2-6 0,8-2-8 0,4 0-16 16,5-2-15-16,7-5-9 16,10 0-8-16,4-3-17 0,-3-3-11 0,1-4-6 0,10-4-13 15,-2-4-8-15,1-3-5 16,-6-1-2-16,0-4 10 0,-6-3-1 0,-4-2 7 16,-7-3 9-16,-9-1 4 0,-9 0 13 15,-4 2 5-15,-7 0 10 0,-7 5 13 16,-4-3 12-16,-2 3 9 0,-6 2 17 0,-2 1 10 15,-5 3 10-15,-3 4 11 0,-3-1 5 16,-5 7 4-16,3 3-4 0,-5 1-1 16,4 7-4-16,-1 4-2 0,-1 2-2 0,3 6-3 15,5 5-4-15,-2 0-3 0,9-1-2 16,2-3-1-16,4 4-4 0,2-2-4 16,6-3-1-16,4 0 0 0,0-2-4 0,4-1-2 15,3-3 1-15,3-1-2 0,-1-6-1 16,2-4-3-16,2-1-2 0,-2-3-7 0,3-4 2 15,2-5-1-15,-3 0 3 16,2-2-4-16,-3-5-1 0,0-3-1 0,-2-1-1 0,-2-3-3 16,0-2 1-16,-2 2 5 15,-3 0 10-15,-4 2 8 0,1 4-3 16,1 0 2-16,-3 3-4 0,-1 1-1 0,-1 2-4 16,-3 6-1-16,0 3 6 0,0 0 10 15,0 0 2-15,-14 17 0 0,6-3-5 0,3 2 0 16,1 7-1-16,-1 0-6 0,3-2-2 15,0 2 6-15,4 0 0 0,0-1-6 0,5 1 0 16,0 0 2-16,6-4-4 0,-2-1-1 16,7-3-5-16,4-4-2 0,1-2-2 15,3-4-13-15,-1-3-4 0,3-2-1 0,2-4-2 0,1-3-8 16,0-3 4-16,-2-5 0 16,2-4 0-16,-2-2 9 15,-4-2-9-15,-1-4 6 0,-2-3 2 0,-3 1-1 16,0-3-2-16,-3 5 5 0,-2 2 7 15,-2 4 6-15,-3 4 2 0,-3 1-3 0,4 0 3 16,-1 4-2-16,-4 3-4 0,3 2 4 16,-5 7 2-16,-3 0 0 0,11 9-3 15,-5-1 1-15,-1 6 0 0,-1 0 5 0,2 4-6 16,1 0 2-16,-5 3 3 0,5 0-5 16,-5 0 3-16,3-2 0 0,0 0-2 0,-1-3-1 15,0 1 3-15,-1-4-1 0,-1 0 3 16,0-6-7-16,1 2 4 0,-1-5-1 15,3 0-4-15,-5-4 2 0,0 0-4 0,0 0-4 0,8-18 1 16,-6 5 6 0,2-1-6-16,3-4-1 0,-2-2 0 0,4 1-1 15,0-2 1-15,4 2 1 0,-2 0 0 16,3 5-2-16,-1 1-2 0,2 4 2 0,1 1 0 16,2 6 3-16,2 4 2 0,0 1 2 15,4 9 2-15,-1 3 10 0,-1 2 3 16,0 6 2-16,0 4 5 0,-6 0 3 15,-2-2 14-15,-3 0-5 0,-3 1-3 0,-1-7 5 16,-6 2-4-16,5-3 1 0,-6-4 6 0,2 0 3 16,-4-5 1-16,2-4-9 0,-6 0-5 15,6-5 0-15,0 0-6 0,-14-15 2 16,10 5-7-16,-3-5-1 0,1-6-4 0,3-4-3 16,-2-3 1-16,3 0-9 0,2 0-2 0,0-4 0 15,5 3 1-15,0-1 0 0,8-4-1 16,-1 9-1-16,4-3 0 0,5 4-2 15,1 4 2-15,-2 4 1 0,2 1 0 0,1 5 0 16,-3 3 1-16,4 5 0 16,0 4-1-16,-1 3-2 0,-1 3 5 0,2 3-11 0,-4 3 14 15,0 5 1-15,-4 2-2 16,-2 4 3-16,-4 1 3 0,-4 1 0 16,0 2-3-16,-4-1 3 0,-2-5 0 0,0 0-1 15,0-2-1-15,-2-1-9 0,2 0-19 16,0-4-27-16,2-1-35 0,-2-3-56 15,0 0-82-15,2-7-107 0,0-3-888 0,-2-2 412 16,0 0 273-16</inkml:trace>
  <inkml:trace contextRef="#ctx0" brushRef="#br0" timeOffset="66740.13">13834 8731 188 0,'-9'0'194'0,"2"2"-15"0,7-2-6 16,-14 2-4-16,14-2-4 0,-10 1-10 0,10-1-6 15,-9 0-7-15,9 0-3 16,0 0-3-16,0 0 0 0,0 0-5 16,35-1-4-16,-11-1-3 0,10-3-5 0,13 1-8 15,4-1-3-15,11-2-11 0,3 0-6 16,-1-2-5-16,1 4-6 0,-5-4-10 0,-9 6-5 15,-4-4-6-15,-9 3-7 0,-4 0-8 16,-6 1 5-16,-2 1-6 0,-5 0-5 16,0 1-2-16,-7-2-5 0,0 1-4 0,-5 0-1 15,0-1 3-15,-5 1-12 0,-4 2-19 16,0 0-26-16,0 0-31 0,0 0-38 0,0 0-38 16,0 0-53-16,0 0-36 0,0 0-35 15,-31 9-623-15,22-3 300 0,-8 1 198 16</inkml:trace>
  <inkml:trace contextRef="#ctx0" brushRef="#br0" timeOffset="67117.03">13853 8964 93 0,'-11'2'210'0,"1"-1"-8"0,10-1-7 15,-14 3-6-15,14-3-6 0,-9 2-7 16,9-2-4-16,0 0 2 0,0 0-2 0,0 0-7 16,0 0-7-16,35 3-1 0,-10-6-9 15,11 1-5-15,3-1-9 0,10 2-2 16,5-1-2-16,9-2-7 0,2 0-11 15,3 1-7-15,-3-1-8 0,1-1-6 16,-10 3-3-16,-2 0-5 0,-3 1-2 0,-7-1-9 16,-9-1-8-16,-2 3-3 0,-6-2-3 15,-1 0-7-15,-4 2-6 0,-4 0-7 0,-2-2 0 16,1 2-5-16,-5-2-14 0,-1 2-30 16,-2 0-45-16,-9 0-55 0,13 0-69 0,-13 0-73 15,0 0-70-15,0 6-785 0,0-6 377 16,-15 7 248-16</inkml:trace>
  <inkml:trace contextRef="#ctx0" brushRef="#br0" timeOffset="68687.31">14593 8285 166 0,'-5'-4'177'0,"5"4"-14"16,-9-3-14-16,9 3-21 0,0 0-4 0,0 0 1 16,0 0 5-16,5 17-2 0,4-4-3 15,9 4-5-15,8 4 0 0,5 1-8 0,9 2-8 0,6 4-4 16,3-3-4-16,19 6-1 15,-12-4-5-15,-9-6-6 0,-4 3-2 0,-4-6-5 0,-5-2 0 16,-3 0-6-16,-6-4 2 16,-3 2 1-16,-3-2 3 15,-1 3 6-15,-6-2 0 0,-3-1 13 0,-3 4 6 0,-3 2-2 16,-6 3 3-16,-3 2 2 16,-6 2-3-16,-5 8-7 0,-6 5-3 0,-5 6-4 15,-11 11-7-15,-3 3-7 0,-3-6-7 16,1 3-2-16,6-12-10 0,5-7-12 15,4-2-24-15,2-6-34 0,7 0-45 0,-2-2-66 16,6-5-70-16,2-3-85 0,1-1-958 16,3-4 421-16,5-5 279 0</inkml:trace>
  <inkml:trace contextRef="#ctx0" brushRef="#br0" timeOffset="69301.45">16010 8388 102 0,'2'-12'288'0,"-2"1"-18"0,0 3-26 16,0 1-21-16,2 5-20 0,-2 2-6 0,0 0 6 15,5 14 5-15,-3 6-5 0,3 9 2 16,1 3-4-16,-3 12 0 0,3 4-16 16,-2 9-6-16,1 4-10 0,2 2-13 0,-3-2-10 15,2 0-10-15,2-5-15 0,0-1-9 16,-1-11-10-16,-3-2-10 0,1-8-8 0,-2-3-5 15,3-6 6-15,-4-4-4 16,3-7-4-16,-3-2-9 0,0-7-11 0,1-5-1 16,-3 0-10-16,0 0-4 0,-3-26-6 15,-1 7-4-15,-1-8-6 0,1-8-2 16,-3-5-8-16,0-6-3 0,0-10-1 0,0 0-5 16,2-6-4-16,5 3 3 0,0 7 0 15,2 4-5-15,4 0 1 0,3-3-5 16,2 9 0-16,3 3-1 0,3 4-3 0,3 4-1 15,7 2 2-15,-4 3-2 0,7 3-3 0,0 6 1 16,1 5 0-16,-1 1-1 0,-2 7 3 0,-3 2-1 16,1 4 1-16,-2 2 1 15,-4 4 1-15,2 7 2 0,-8 5 1 0,-3 3 3 16,-6 2 3-16,-3 5-3 0,-7-4 2 16,-1 4 0-16,-8 1 0 15,-3 0 2-15,-6-2 0 0,-4-2-2 0,-2-3 0 0,-4-2 3 16,-2-4-16-16,-3 2-20 15,2-7-34-15,-2-1-29 0,7-4-34 0,1-2-33 0,2 1-43 16,5-3-41-16,3 2-41 16,5-2-26-16,4 3-18 0,2-4-703 0,6 4 351 0,0 1 232 15</inkml:trace>
  <inkml:trace contextRef="#ctx0" brushRef="#br0" timeOffset="69642.73">16609 9007 194 0,'-2'-5'254'16,"2"5"-4"-16,-2-7-11 0,2 7-16 15,0 0 2-15,0 0 6 0,0 0 16 0,-2 17 18 16,-1-5-7-16,3 6 6 0,-2 2-1 0,0 4-3 0,-3 1-12 16,1 1-14-16,-1 2-13 15,-2 2-17-15,3-2-15 0,-1-1-17 0,-1-2-4 16,2 0-15-16,-1-4-20 0,3-1-10 16,-1-4-14-16,0-2-23 0,3 0-30 15,0-5-47-15,0 2-62 0,3-5-70 16,0 1-76-16,-1-5-73 0,-2-2-81 0,0 0-74 15,15-7-883-15,-8 3 446 0,2-3 293 0</inkml:trace>
  <inkml:trace contextRef="#ctx0" brushRef="#br0" timeOffset="70208">17304 8436 259 0,'-7'-12'299'0,"2"3"-8"0,2 2-6 0,-2-2-3 15,3 0-30-15,0 4-19 0,-3 0-20 16,3-2-26-16,0 3-18 0,2 4-14 0,0 0-23 16,0 0-4-16,-10 19 7 0,10 1 2 15,-3 3-5-15,3 6-8 0,3 2-7 16,-3 2-12-16,0 1-2 0,3 2-15 15,-3 2-8-15,0-2-6 0,2-3-7 0,0 1-5 16,1-5-7-16,-3 1-13 0,2-7-23 16,0 0-28-16,0-2-22 0,3-5-30 0,-3 1-37 15,1-6-48-15,2-2-46 0,0-4-45 16,-1 0-28-16,1-5-13 0,-5 0-711 0,0 0 336 16,9-19 222-16</inkml:trace>
  <inkml:trace contextRef="#ctx0" brushRef="#br0" timeOffset="70517.46">17252 8580 16 0,'-8'-28'89'0,"6"0"16"16,0 5 14-16,-1 0 18 0,3 2 11 16,0 0 9-16,3 0 12 0,-1 0 1 0,0 3-1 15,4-3-10-15,0 4-8 0,2-3-12 16,1 4-14-16,5-1-11 16,5 3-11-16,0-2-10 0,9 7-8 0,-1 0-8 0,1 3-7 15,6 2-7-15,-7 4-5 16,6 4-6-16,-7 2-3 0,4 3-3 0,-7 5-2 0,-2 4 1 15,-7 5 4-15,-3-1 3 16,-7 5 1-16,-5-1-1 0,-4 1 2 16,-6 1-3-16,-3-4-5 0,-3 1 2 0,-5 1-4 15,1-3-5-15,1-6 0 0,0-1-6 16,0-3-3-16,4-5-5 0,3 1-17 0,0-3-26 16,1-1-35-16,4-3-45 0,1-2-48 15,7 0-53-15,0 0-47 0,0 0-644 16,0 0 303-16,0 0 200 0</inkml:trace>
  <inkml:trace contextRef="#ctx0" brushRef="#br0" timeOffset="70975.97">17866 9079 266 0,'-10'-2'306'0,"4"0"-4"0,-1-3-17 15,2 2-26-15,1-2-24 16,-2-1-18-16,6 6-21 0,6-14-20 0,0 3-23 0,6 3-13 16,-1-3-17-16,6 6-13 15,-1-4-6-15,0 4-17 0,4 3-10 0,-7 2 0 0,3 2-11 16,1 5-10-16,-3 0-3 15,-3 7-4-15,-4 0-11 16,-2 2-1-16,-3 3 0 0,-4 4-2 0,-3-2-3 16,-2-1 0-16,-6 6 13 0,1-2 4 15,-5-3 9-15,1 2 5 0,3-3 6 16,-4-1 9-16,3-3 2 0,5-4 8 0,-3 2 12 16,4-5 7-16,2 3 0 0,-1-7-9 0,4 1-12 15,3-6-9-15,10 5-8 0,1-5-10 16,6 0-4-16,6-2-5 0,10 0-7 0,2-3-2 15,12 3-4-15,0-1-20 16,4 1-2-16,-5-3-7 0,-7 3-10 0,-3 2-6 0,-3-2-7 16,-8-1-13-16,-1 3-15 0,-6-4-21 15,-4 4-12-15,-4 0-20 0,-3-1-20 0,-7 1-20 16,7-3-31-16,-7 3-29 16,2-6-41-16,-2 6-42 0,0 0-42 0,2-6-789 0,-2 2 377 15,0 4 250-15</inkml:trace>
  <inkml:trace contextRef="#ctx0" brushRef="#br0" timeOffset="71317.32">18746 8485 232 0,'-3'-23'324'0,"1"6"-3"0,0 3 0 16,-1 3-23-16,3 2-26 0,-2 3-22 16,2 0-25-16,0 6-23 0,0 0-12 0,0 0 3 0,0 0 0 15,0 0-2-15,5 32-1 16,-5-12-14-16,4 7-14 0,-1 3-3 0,-1 4-10 0,0 6-14 16,4 2-9-16,-4-2-12 15,3 1-12-15,-3-1-7 0,0-6-9 16,0-3-9-16,1-1-8 0,1-4-12 0,-4-3-17 15,3 0-32-15,-1-5-29 16,0-4-42-16,-1-1-42 0,2-3-45 0,0-5-49 0,-3-1-44 16,0-4-51-16,0 0-34 15,0 0-881-15,7-19 411 0,-7 6 272 16</inkml:trace>
  <inkml:trace contextRef="#ctx0" brushRef="#br0" timeOffset="71626.75">18622 8428 29 0,'-2'-11'251'0,"2"2"1"0,0-5-1 0,2 5-10 15,1-3-21-15,4 0-20 16,2-1-21-16,-1 3-15 0,8-1-17 0,2 1-14 16,5 1-13-16,-2 3-13 0,2 2-11 15,1 1-8-15,1 3-10 0,1 0-7 0,-3 6-6 16,3 3-9-16,-3 3-2 15,-1 1-5-15,-4 5 1 0,-3 0-5 0,-4 5 0 0,-4 0 0 16,-5 0 1-16,-2 1-2 16,-4 1 0-16,-5 1-5 0,-2-2-1 0,0-1-4 15,-6 0-4-15,0-2-2 0,0-1-2 16,-4-4-9-16,2-1-24 0,3 0-24 0,0-5-40 16,-1 0-43-16,3-3-54 0,5-1-45 15,0-1-58-15,4-1-582 0,3-2 290 16,2-2 192-16</inkml:trace>
  <inkml:trace contextRef="#ctx0" brushRef="#br0" timeOffset="72181.03">19178 9014 53 0,'-10'-7'291'0,"2"2"-9"0,5-2-16 0,1-1-22 16,4 0-23-16,-1-1-23 0,7-1-18 0,4 3-15 15,1-2-20-15,4 4-17 16,0 0-12-16,4 1-10 15,-3 4-11-15,0 2-6 0,2 0-8 0,-2 4-6 0,-2 3-5 16,-1 2-3-16,-6 1 0 16,-2 3-8-16,-3 0-2 0,-6 2-3 0,-4-3-4 0,-2 4-6 15,-1-2 1-15,-9 3-4 16,3-3-2-16,-4-1 0 0,1-2-4 16,-3-3 1-16,2 1 5 0,3-2 7 0,0 0 6 15,1-2 0-15,1-1 5 0,3 0-4 0,2-1-4 0,0-3-4 16,1 3 2-16,8-5-12 15,-5 0-2-15,5 0-1 0,0 0-8 16,0 0 4-16,27 4-7 0,-14-4-6 0,1 0 2 16,3 1 0-16,-1 1-4 0,0 0-3 0,3 1-1 15,-5-1-2-15,2 2-2 16,-1 1 0-16,-4-4 2 0,0 5-3 0,-3-1 4 16,0 3 1-16,-4 1 2 0,-2-1 3 15,-2 0-2-15,-6 1 8 0,-2-1-8 16,-2 2 0-16,-1-1-3 0,-4 0-3 0,-1-1-3 15,-1-4-14-15,2 3-26 0,-6-5-33 16,4-1-39-16,0-1-49 0,-3-1-62 0,4-1-55 16,-6-3-73-16,4 1-721 15,2-5 362-15,1 2 240 0</inkml:trace>
  <inkml:trace contextRef="#ctx0" brushRef="#br0" timeOffset="72448.08">20145 9030 305 0,'-5'-4'321'0,"5"4"-6"0,-10-5-12 16,10 5-21-16,-9-5-25 15,9 5-25-15,-8-4-18 0,8 4-26 0,-3-5-26 0,3 5-21 16,0 0-39-16,-1-7-40 16,1 7-48-16,1-9-52 0,5 5-59 0,2 1-48 15,3-1-45-15,-1 0-636 0,5 3 281 16,0-4 185-16</inkml:trace>
  <inkml:trace contextRef="#ctx0" brushRef="#br0" timeOffset="72608.07">20643 8984 201 0,'0'0'244'0,"0"0"0"0,0 0 0 15,0 0-11-15,0 0-17 0,0 0-19 0,0 0-20 0,0 0-16 16,-16-14-27-16,16 14-42 16,0-6-58-16,0 6-64 0,10-4-73 0,-4-3-95 15,9 3-430-15,1-5 213 0,-1 6 141 16</inkml:trace>
  <inkml:trace contextRef="#ctx0" brushRef="#br0" timeOffset="72789.39">21229 8928 21 0,'-9'-2'272'0,"0"0"10"0,2-3-6 0,-2 3-13 15,-1-1-20-15,3-2-25 16,0 1-20-16,-1 0-25 15,8 4-43-15,-3-7-48 0,3 2-72 0,0 5-77 16,13-9-92-16,1 2-502 0,1 0 225 16,-1 2 148-16</inkml:trace>
  <inkml:trace contextRef="#ctx0" brushRef="#br0" timeOffset="72970.55">22091 8953 285 0,'5'-4'348'0,"-1"-1"19"16,3 1 11-16,-5-2-9 16,2 2-26-16,3-2-32 0,-5-1-31 0,2 2-24 0,1-2-39 15,-3 2-61-15,0-1-81 16,3 1-86-16,-3 0-106 0,3 1-121 16,-5 4-789-16,1-7 349 0,-1 7 231 0</inkml:trace>
  <inkml:trace contextRef="#ctx0" brushRef="#br0" timeOffset="78346.44">1341 10670 83 0,'2'-7'141'0,"-2"2"0"0,3-4-7 15,-1 1-7-15,0-3 1 0,0-1-2 16,1-2 6-16,-3 0-10 0,-3-1-1 15,3-2-2-15,-2-1 0 0,-2-4-8 0,-1 4-4 16,-2-1-2-16,1-1-6 0,-3 4-11 16,2-1-5-16,1 4-8 0,-1 0-9 0,-5 4-7 15,3 4-9-15,-3 3-4 0,0 4-4 16,-4 7-2-16,-3 5-3 0,1 0 0 16,0 9 2-16,-2-1-2 0,2 5 4 15,-3 1 5-15,9 2 0 0,-2-2 5 16,5 0-2-16,0 2-1 0,-1-3-2 0,5 0 1 15,1 3-5-15,0-7-1 0,4 1 3 16,0-3-3-16,6 1-2 0,1-3-1 16,0-1-1-16,3-3-1 0,6 1-2 0,2 0-1 0,1-6-5 15,6-1-3-15,-1-1 5 16,-1-5-8-16,3-3-7 0,-4 3 0 16,3-3 12-16,-4 0 6 0,-1-3 3 0,0 3-1 15,-3-3 1-15,-1 1-2 0,-3 0-1 0,1 0-2 16,-3 0-5-16,0-3 1 0,-2 3-2 15,0-3-8-15,-2 5-11 0,2-5-14 0,-1 3-26 16,-1 0-32-16,-1-1-36 0,-6 3-46 16,12-2-50-16,-12 2-43 0,11-2-49 0,-6 1-658 15,-1-2 322-15,-4 3 213 16</inkml:trace>
  <inkml:trace contextRef="#ctx0" brushRef="#br0" timeOffset="78959.39">2569 10792 149 0,'-7'0'261'0,"7"0"-14"0,-14-2-23 16,14 2-22-16,-10-2-22 0,10 2-17 0,-7-3-16 15,7 3-15-15,0 0-10 0,0 0-15 16,33-4-11-16,-11 2-8 0,8-2-8 0,8 1-7 16,8-2-8-16,3-2-6 0,11 0-3 15,5 2-8-15,1-7-4 0,1 7-3 16,-2-4-4-16,-3 0-5 0,-4 2-3 0,-13 2-3 16,-6-3-1-16,-9 1-3 0,-5-1-5 15,-3-2-3-15,-8 0-3 0,-7-2-1 0,-2 1-3 16,-7-1-1-16,-3 2-2 0,-5-3 0 15,1 1-1-15,-3-1-1 16,1 3 2-16,2 1 2 0,-4-1 0 0,3 1-2 0,4 4-1 16,0-2-3-16,1 0 1 15,0 1-2-15,1 2 0 0,4 4 1 0,0 0 0 16,0 0-1-16,0 0 4 0,0 0-1 16,34 8 1-16,-22-4 1 0,1 3-4 15,4-2 2-15,-5 4 1 0,2 0 2 0,-4 1 6 16,-1-1 7-16,-4 3 10 0,1 2 8 0,-4-3-1 15,-2 4 7-15,-2-1-4 0,-4 4 3 16,-2-1-6-16,-1-1-4 0,0 2-1 16,-3 0-7-16,3-1-18 0,-1-3-30 15,0 1-37-15,2-2-40 0,0-1-46 0,4-1-43 0,-1 1-56 16,1-1-595-16,0-2 287 16,8-2 188-16</inkml:trace>
  <inkml:trace contextRef="#ctx0" brushRef="#br0" timeOffset="79530.37">4518 10281 20 0,'-16'-21'262'0,"1"1"-3"15,-1 6-9-15,2 2-13 0,-2 3-14 0,2 1-17 0,-2 2-11 16,2 1-17-16,-5 3-18 16,0 7-8-16,-2 0-10 0,-2 8-3 15,-1 4-6-15,-1 6-9 0,1 5-2 0,3 1-3 16,-4 9-9-16,4 2 10 0,5-2-8 16,1-2-5-16,6 1-12 0,4-3-7 15,5-1-4-15,5 2-6 0,6 0-7 16,4-2-7-16,4-3-5 0,6-1-5 15,3-3-15-15,5-6-20 0,2 2-22 16,4-6-15-16,1-3-29 0,2-1-22 0,0-5-22 16,3-2-28-16,-8-2-21 0,0-6-21 15,-2 3-19-15,0-5-9 0,1 1 0 0,-7-5 12 16,-2-1 18-16,-2-1 15 0,-4-3 17 16,-2 0 25-16,-6-2 18 0,0-1 30 0,-6 3 25 0,-1-4 26 15,1 0 26-15,-4 3 26 16,-2-2 25-16,-1 2 21 0,3 3 14 15,-3-1 7-15,0 3 3 0,0-1 0 0,2 1-8 16,-2 1-11-16,0 3-11 0,0 0-10 0,0 6-11 0,0 0-2 16,0 0-1-1,0 0-1-15,0 0 3 0,0 26-5 16,3-12 1-16,-1 2-5 0,-2 4 4 0,2-2-11 16,1 4-5-16,0-3-3 0,-3 2-3 15,2-1-11-15,1-1-25 0,-3 0-36 16,2-3-42-16,-2 0-55 0,0-4-65 0,2 4-57 15,-4-9-813-15,0 2 362 0,2-2 239 16</inkml:trace>
  <inkml:trace contextRef="#ctx0" brushRef="#br0" timeOffset="79690.39">4828 10304 91 0,'-12'-20'292'0,"3"3"-18"0,2 2-12 15,-1 2-21-15,5 0-21 16,-1 4-19-16,1 1-27 0,1 2-39 0,2 0-49 0,0 6-48 16,5-6-59-16,2 6-62 15,8 3-57-15,1 3-462 0,8 3 204 16,1 6 136-16</inkml:trace>
  <inkml:trace contextRef="#ctx0" brushRef="#br0" timeOffset="80202.91">5188 10695 70 0,'0'0'288'0,"-9"-5"-30"16,9 5-24-16,-9 0-26 16,9 0-18-16,-6 7-12 0,4 4 1 0,2 1-1 0,0 7-9 15,2 4-14-15,-1 5-15 16,6 5-11-16,-2 7-12 15,-1 3-9-15,3 3-11 0,0-2-9 0,-1 1-8 16,-1 0-9-16,2-2-3 0,-1-2-6 16,-2-10-7-16,1 1 0 0,-3-8-8 15,0-2 8-15,0-3 9 0,1-5-7 16,-3-5-5-16,0-6-2 0,0-3-9 0,0 0-6 0,0 0-1 16,-16-30-10-16,6 8 2 15,0-3-8-15,-1-8-2 0,0-4-5 0,-4-11-1 16,1 1-2-16,3-8-2 0,2 1-4 15,4-1 1-15,3 6-1 0,4 0-2 0,4 4 0 16,2 3-7-16,3 2 5 0,4 5 0 16,6 0-6-16,-1 7-3 0,4 4 0 15,-1 9 1-15,3 2 2 0,-2 7 0 0,1 4-1 16,-2 4 2-16,-1 4 0 0,-2 7 3 0,-2 2 1 16,-3 2-1-16,-6 4 2 0,-2 0 0 15,-7-1 2-15,0 4 0 16,-7-1 0-16,-4 2 2 0,-4-2 2 0,-5 3-2 15,-3-4 5-15,-3 0-1 0,-5-6-4 16,-1 1 13-16,3-6-13 0,0-3-4 16,-2 0-11-16,3-3-12 0,5-2-27 15,1-3-40-15,2 0-48 0,4-3-50 0,2-2-39 0,8-1-46 16,4-4-628-16,8-1 307 0,7-1 202 16</inkml:trace>
  <inkml:trace contextRef="#ctx0" brushRef="#br0" timeOffset="81397.38">5687 10331 232 0,'0'-12'247'0,"3"0"4"0,-3 5-5 16,0-2-14-16,0 2-23 0,0 2-24 0,0 5-22 16,0 0-9-16,0 0-5 15,0 0-3-15,0 0 7 0,2 33-6 0,0-10-7 16,0 7 11-16,-2 5-6 0,3 2-7 15,-3-2-13-15,0 4-7 0,0-2-12 0,0-4-9 16,0 1-6-16,0-3-10 16,0-3-5-16,2-5-7 0,-2-2-3 0,0-3-6 15,2 2-5-15,2-8-4 0,-3-1-4 16,4-5-7-16,0-1-4 0,4-5-5 0,-9 0-2 0,17-11-4 16,-1 0-6-16,-4-4-7 15,1-4-3-15,1 1-9 0,3-1-2 0,-3 0 4 0,-1-1-8 16,0 7 1-16,-2 0-5 15,0 2 1-15,-1 8 0 0,-1 0 4 16,4 6-4-16,-2 6 7 0,-2 5-1 0,5 3 2 16,1 1 3-16,-2 3-1 15,3 2 4-15,1 6-3 0,2-3 3 0,-1 1-3 0,3-4 2 16,-1 0 2-16,3-4-4 16,-1-4-2-16,5-3 5 0,0-3 1 0,1-6-1 15,0-3-4-15,3 0 3 0,-1-7-4 16,0-3 5-16,1-8-8 0,-4 1 1 0,-3-6 2 15,-3-2-4-15,-4-5-2 16,-6 3-3-16,-2 0 5 0,-2 0-1 0,-2 0-1 0,-5 4 1 16,0 1 5-16,-5 3-2 15,1 3-2-15,-1 0-1 0,-2 7-1 0,0 1 2 16,-2 3-1-16,-1 3 5 0,10 2-2 16,-18 10 6-16,9 1-2 0,-1 1-1 0,0 2 5 15,6 4-4-15,-3 1 4 0,4-1-2 16,3 2 5-16,5-2-1 0,2 2-5 0,3-6 3 0,2 5 2 15,2-4-1-15,5-4 1 16,-2-3 0-16,4 0-2 16,1-3 0-16,1-3-3 0,1-4-6 0,-1-1 0 0,-1-1-1 15,2-5-2-15,0-3 3 16,-6 0 1-16,-2-7-5 0,-3-1 1 0,-5-1-2 16,-2 1 2-16,-4-2 1 0,-4 1-2 15,-1 2 0-15,-2 1-1 0,1 1 3 16,-5 2-3-16,1 0-2 0,1 6-6 0,-2-3 10 15,0 6-2-15,2 3 2 0,-2-3 2 16,3 3 2-16,6 3 1 0,-9-2-1 0,9 2-2 16,0 0 3-16,0 0 5 0,0 0-3 15,0 0 1-15,0 0-6 0,42 2-2 0,-23-4 2 16,-1-1-7-16,6 3-1 0,-2-2 3 16,-2 0 1-16,2 0-3 0,-4 2 2 15,-2-3-1-15,-2 3 0 0,0 0 0 16,-2 0-1-16,-1 0 4 0,2 0-5 0,-4 5 4 15,-2 2 1-15,0 1 3 16,-1 2 2-16,-1 4 0 0,-3 2 0 0,4 3 4 0,-4 0 3 16,0-1-9-16,-2 3 9 15,3-1 0-15,-3 0-4 0,3 0 0 0,1-1 1 0,0-1-2 16,1-1 0-16,4 0 6 16,1-2 0-16,6-3-4 0,1 0-1 0,8-3 3 0,-2-2-17 15,3-3-4-15,-1-3-4 16,2-1-9-16,2-1 2 0,0-8-6 15,-2 2 3-15,-3-9-7 0,3-3-2 0,-3-6 11 16,-4-5-3-16,0-3 3 0,-5-11 3 16,0-5 2-16,-7 6 3 0,-4-12 1 0,-1 4 0 15,-3-1 8-15,-3-5 5 0,1 0 6 16,0 6 13-16,-6-1 7 0,3 9 12 0,1 0 17 16,-2 11 2-16,3-1 2 15,-2 6-3-15,3 1-5 0,-1 6-5 0,1 3-6 16,0 5-9-16,0 3 4 0,-1 7-3 15,3 2-4-15,0 0 2 0,0 32 6 0,3-8 0 16,-3 8 3-16,2 12 0 16,0 2 9-16,3 12 1 0,-3-2 7 0,0 0-1 0,3-1 0 15,-2-6 0-15,3-4 0 16,3-1-6-16,1-1-1 0,-2-8-2 0,7 1-3 0,-6-9-1 16,6-1-5-16,-1-5-17 15,1-2-20-15,5-5-30 0,3-1-25 0,0-3-36 0,-2-3-40 16,2-7-50-16,1 0-40 15,1-3-51-15,-1-4-47 0,-5-6-841 16,4-2 396-16,-7 1 263 0</inkml:trace>
  <inkml:trace contextRef="#ctx0" brushRef="#br0" timeOffset="81568.17">7135 10432 169 0,'0'0'179'0,"0"0"-6"15,0 0-7-15,0 0-15 0,47-2-15 16,-22 0-16-16,7-3-12 0,11 0-26 0,4-2-34 16,-2 3-44-16,8-3-44 15,3-3-54-15,-7 4-315 0,6-4 139 0,-10 1 92 0</inkml:trace>
  <inkml:trace contextRef="#ctx0" brushRef="#br0" timeOffset="81930.64">7801 10595 69 0,'-4'9'205'0,"8"-2"-10"15,-4-3-9-15,4-1-16 16,3 2-16-16,0-3-12 0,2-2-14 0,-9 0-13 16,26-4-13-16,-12 1-5 15,1-6-13-15,1 0-8 0,-3-1-6 0,3-1-9 0,-4-3-8 16,-2-3-8-16,-1 1 0 15,-2-4-10-15,-3-1-2 0,-4 2-9 0,0 0 1 0,-4 0-4 16,-1 3-2-16,1 0-1 16,-5 4 6-16,-2 4 4 0,2 1 9 0,-4 7 17 0,1 2 19 15,0 7 15-15,0 3 13 16,1 3 4-16,2 6 8 0,1 2 14 0,3 5 1 16,1-1-2-16,4-2-2 0,2 5-11 15,2-2-6-15,4-2-9 0,2 3-9 0,1-1-7 16,7 0-8-16,-1-5-5 15,-1-4-11-15,7-3-13 0,1-1-24 16,2-2-29-16,4-6-32 0,1-4-46 0,4-6-57 16,-1-1-62-16,8-1-67 15,-2-9-851-15,-2-4 382 0,1-9 252 0</inkml:trace>
  <inkml:trace contextRef="#ctx0" brushRef="#br0" timeOffset="82346.78">8066 10604 257 0,'7'-9'290'16,"0"0"-14"-16,1 1-12 0,1-1-18 16,2 3-23-16,-2-1-22 0,5 2-13 0,1 4-12 15,1 2-24-15,2 4-1 0,4 2-5 16,3 2-5-16,3 5-15 0,3 0-11 0,-3 4-10 15,0-1-6-15,-1 1-12 0,2-1-7 16,-4-1-4-16,-3-1-20 0,-2-3-18 0,-1 0-24 16,-3-1-25-16,-2-2-21 0,-1-2-40 15,-2-3-48-15,-2-2-43 16,0-2-46-16,-9 0-23 0,16-6-14 0,-8 2-578 16,1-8 280-16,-3 1 185 0</inkml:trace>
  <inkml:trace contextRef="#ctx0" brushRef="#br0" timeOffset="82522.12">8638 10563 993 0,'-2'-23'-21'0,"-4"1"28"0,3 6 32 15,-3-1 25-15,2 4 19 0,-1 6 14 16,1-5 13-16,-7 4 5 0,6 4 3 0,-7 1 13 0,0 3 11 16,0 4 10-16,-4 5 11 15,-5 5 5-15,2 2 6 0,1 5 0 0,-5 2-6 16,2 7-12-16,-1-4-6 0,2 4-18 16,-2 0-13-16,4-1-12 0,-1-4-7 15,5-2-20-15,0-2-30 0,5-4-54 0,-1-2-50 16,3-3-59-16,2-3-70 0,3-2-63 15,2-2-63-15,0-5-665 0,7 0 332 0,-7 0 218 16</inkml:trace>
  <inkml:trace contextRef="#ctx0" brushRef="#br0" timeOffset="82805">8706 9956 276 0,'0'-13'304'15,"0"3"-9"-15,-3 1-10 0,3 2-23 0,0 2-27 16,0 5-21-16,0 0-16 0,0 0 4 16,0 0 1-16,5 24-6 0,-1-4-4 15,3 6-7-15,1 12-5 0,-2 5-12 0,0 8-7 16,1 7-17-16,-1-2-14 0,-1-1-15 16,2 0-9-16,-6-11-10 0,5-1-8 0,-1-3-7 15,0-5-9-15,-1-3-9 0,1-6-17 16,0-5-25-16,-1 2-25 0,3-7-32 15,4-2-33-15,0-4-45 0,2-6-44 16,1-1-44-16,-2-3-55 0,7-7-62 0,-4 0-833 16,-1-5 391-16,1-5 259 0</inkml:trace>
  <inkml:trace contextRef="#ctx0" brushRef="#br0" timeOffset="82974.11">8627 10402 2235 0,'-22'7'109'0,"9"-1"41"0,4-1-25 15,6-4 0-15,3-1 8 0,12 7 9 0,-3-5 5 16,4-2-21-16,3 0-24 0,11-2-8 16,3-1-10-16,5-2-8 0,7-6-18 0,0 0-34 15,2-1-31-15,3-2-39 0,0-5-48 16,-10 0-56-16,1 1-62 0,-8-5-65 16,-4 0-724-16,-6-3 340 0,-4-4 225 15</inkml:trace>
  <inkml:trace contextRef="#ctx0" brushRef="#br0" timeOffset="83519.82">8316 8471 104 0,'0'-9'254'16,"-2"0"-23"-16,2 4-22 0,0-3-24 0,0 2-21 15,0 6-16-15,0 0-6 0,0 0 2 16,6 17 5-16,-3 0 4 0,0 6 2 0,3 7-2 15,-1 1-6-15,2 9-5 16,-2 1 3-16,-1-1-9 0,-1 3 0 0,0-3-10 0,1-5-13 16,-4 0-9-16,2-4-13 0,0 1-6 15,0-5-10-15,1-4-3 16,-1-2-9-16,0-2-6 0,0-3-8 16,4-1-12-16,-1-1-33 0,6-1-23 0,3-3-33 15,2-1-39-15,5-3-41 0,2-1-42 0,3-3-43 16,0-2-33-16,0-2-28 15,-3-5-593-15,-3-3 296 0,2-3 196 0</inkml:trace>
  <inkml:trace contextRef="#ctx0" brushRef="#br0" timeOffset="83669.22">8363 8866 76 0,'-34'-3'215'0,"12"3"7"0,-2 0 6 16,8-2 15-16,4 2 5 0,1-3-11 15,1 3-9-15,3-1-8 0,7 1-19 0,-9-3-21 16,9 3-18-16,0 0-12 15,0 0-32-15,47-8-51 0,-10 6-65 0,14-4-85 0,14 1-95 16,-1-2-685-16,3 2 294 16,-4-6 193-16</inkml:trace>
  <inkml:trace contextRef="#ctx0" brushRef="#br0" timeOffset="84458.67">10156 10304 140 0,'9'-17'195'0,"0"2"-10"16,-5 1-10-16,1 0-3 16,-2-2-9-16,-3 5-11 0,0-3-11 0,-3-3-12 0,-2 1-8 15,-2-3-13-15,-2 2-8 16,-4-3-9-16,-2 0-11 0,-3 3-5 0,-1 1-9 15,2 2-7-15,-1 5-8 0,2 2-4 16,-1 3-7-16,1 4-3 0,2 4-2 0,2 4-5 16,3 3 1-16,0 3-7 15,6 6 5-15,6-2-3 0,3 6-4 0,4 4 2 0,9 0-2 16,-2 2-3 0,6 2 0-16,0 5 1 0,-2-3 0 15,0-1-2-15,-4 1 6 0,-1-1 8 0,-5 1 12 0,-5-4 8 16,-3 2 9-16,-3-3 1 15,-5-2 0-15,-3 1 0 0,-4-5 1 0,-5 0-6 0,-6-1-5 16,-1 0-4-16,-1-8-5 16,-2-2-4-16,-1-3-11 0,-1-4-14 0,-2-1-26 15,4-8-38-15,-4 1-45 0,1-6-46 16,5 0-68-16,4-9-778 0,1-10 335 0,9 2 222 16</inkml:trace>
  <inkml:trace contextRef="#ctx0" brushRef="#br0" timeOffset="84719.31">10508 10117 29 0,'4'-3'239'0,"-4"3"-12"16,0 0-13-16,9 0-13 0,-9 0-5 0,0 0 5 15,8 12-1-15,-6 0-3 0,0 4-3 16,4 7-15-16,-4 3-8 0,-2 6 4 15,2 3-4-15,0 7-3 0,-2 3-7 16,0-2-7-16,0 2-12 0,3-2-14 0,-6-8-10 16,6 2-8-16,-3-2-14 0,0-3-7 15,0-1-11-15,0-1-21 0,2 0-31 0,-2-9-32 16,2-2-36-16,0-5-47 0,-2-1-63 16,5-3-71-16,-5-1-62 0,0-5-778 15,0-1 362-15,0-3 238 0</inkml:trace>
  <inkml:trace contextRef="#ctx0" brushRef="#br0" timeOffset="85066.77">10362 10658 102 0,'-4'-23'229'0,"2"6"-9"16,2-3-7-16,2 1-10 0,2 3-14 15,8-7-15-15,1 3-16 0,5 0-16 0,3 1-14 16,3 3-11-16,9 2-12 0,-4 1-7 15,7 7-11-15,-3 6-4 0,1 0-10 0,-1 6 0 16,2 5-3-16,-1 5-6 0,-3 7 3 16,-2 0-4-16,-6 6-3 0,-2 0 0 0,-7 2-4 15,-3-1-1-15,-4-2-9 0,-2-1 2 16,-5-4 0-16,2-2 1 0,-4-2 5 16,2 0 7-16,0-5 7 0,-5-2 0 15,3-3-9-15,0-5-7 0,2-4-6 16,0 0-6-16,0 0-6 0,0 0-2 0,-5-27-6 0,7 8-10 15,3-2-15-15,-1-7-13 16,6-7-22-16,2-6-20 0,-3 4-27 0,9-10-30 16,4 4-30-16,5 0-25 0,6 6-25 15,3 2-25-15,0 3-27 0,4 5-569 0,2 4 276 16,-9 3 182-16</inkml:trace>
  <inkml:trace contextRef="#ctx0" brushRef="#br0" timeOffset="86506.72">11374 10615 138 0,'-2'6'203'0,"-1"-2"-4"16,1 1-19-16,2-5-20 0,0 0-12 16,0 0-14-16,23-3-16 0,-4-3-15 15,0 0-5-15,3-5-12 0,5-1-8 16,-3-1-9-16,-2 1-7 0,1-4-5 15,-1 2-3-15,-5 0-6 0,1-4-4 0,-4 4 5 16,-5-1-2-16,-2 0-1 0,-5 3-5 16,-6-3-2-16,-3 1 0 0,-2 3 0 0,-7 0-3 15,-4 6 0-15,0 0 1 0,-7 3 1 16,-2 4 6-16,-2 5 1 0,0 0 3 16,-3 9 8-16,1 0 1 0,0 3-1 0,3 4 0 15,4 3-1-15,6 0-5 0,-2 2 2 16,8-1-5-16,7-1-3 0,5-3-4 0,4 0-5 15,8 3-2-15,4-6-3 0,14 4-3 0,1-4 5 16,7-1-7-16,4-4-9 16,6-4-13-16,1-2-5 0,2-4-6 15,5-3-9-15,-3-4-4 0,0 0-5 0,7-7-2 16,2-1-2-16,-17-2 5 0,4-6-5 16,-12 1 3-16,0-3 2 0,-7-3 2 0,-7-2 1 15,-5 2 1-15,-4-4 3 16,-4 4 5-16,-4 3 1 0,-4 1 2 0,-2 0 7 15,-3 2 5-15,-4 5 7 0,1-1 3 16,-5 6 0-16,-2 0 3 0,1 5 2 16,-5 6 0-16,2 1-2 0,-3 4 3 0,2 6 0 15,1 1 0-15,1 4 0 0,3-1-3 16,3 2 1-16,3 0 1 0,4-3-3 0,3 1 0 16,3-2-3-16,2 1 1 0,4-4-9 0,2-1 1 15,1-5-6-15,5 1-4 0,1-3-5 16,-2-3 0-16,4-3-1 0,-2-1-3 15,0-3 5-15,1-5-4 0,-3 0 4 16,-2-3-1-16,-1-1 1 16,-4-5 0-16,-4-1 0 0,1 0 2 0,-1-2-1 15,-5 0 3-15,2 4 4 0,-2 1 1 16,0 1-2-16,0 3 1 0,0 2 1 0,-2 6 0 16,2 4 0-16,0 0 4 0,0 0 4 15,-14 21 1-15,12-8 1 0,-3 4 0 0,3 1 1 0,2 3-5 16,0 0 9-16,0 3-5 15,4-3 1-15,1-1 1 0,2 1-2 16,2-3 1-16,0-2-1 0,6-3-1 0,-1 0-5 16,-1-8-5-16,7 2-2 0,-3-5-5 0,3-2-1 15,-2-2-2-15,3-2-4 16,-4-4 4-16,4-5 1 0,-3-4-2 16,-1-2 4-16,1-4 0 0,0-2-3 0,-1-4 4 15,-1 2 1-15,-1-1 6 0,-3 5 4 0,-2 2 2 0,0 3-2 16,-3 2-2-16,3 6 0 15,-4 1-2-15,2 4 5 16,-3 5-3-16,-5 0 4 0,15 16 2 0,-9-2 4 0,3 3 1 16,0 3-6-16,1 3 9 15,-2-1-3-15,-1 3 1 0,0 0 1 16,1-1 3-16,-1-3-6 0,-3-5 1 0,4 2 2 16,-4-4 2-16,1-1 2 0,-1-5-1 0,3-1-2 15,-2-6-3-15,0 2-3 16,-5-3 1-16,0 0-3 0,19-15-3 0,-15 4 0 0,2-4-1 15,4-1-1-15,0-9 1 16,-1 0-3-16,1-1-1 0,-1 2 0 16,2-2 2-16,0 3 0 0,2 4-3 0,-4 1 1 15,1 9-3-15,1 2 1 0,1 5 0 16,1 4 4-16,-1 7 7 0,3 6 1 0,-1 1 5 16,-3 7 3-16,1 0 6 15,-2 2-1-15,-6 3 4 0,1-2 6 16,0-3 3-16,-5-2 1 0,2-1 0 0,-2-1-1 15,0-4 7-15,0-1 10 0,0-3-4 0,-2-2-4 0,-1-6-8 16,3-3-2-16,0 0-3 16,0 0-6-16,-11-14-4 0,11 2 2 0,-4-3-4 15,4-7-4-15,4 0-2 0,-2-8-5 16,3 1 0-16,4-2-8 0,1-1 4 16,5 1-4-16,0 4 3 0,3 3-3 0,0 2 4 15,4 5-8-15,-2 5 8 0,4 4-7 0,-1 5 2 16,1-1-3-16,0 8 3 0,3 5 3 15,1 2-1-15,-4 1 0 0,-2 5 4 16,-2 4 4-16,-5 0-2 0,-3 1 10 16,-3 0-2-16,-3-4-1 0,-6 2 3 0,0-3-4 15,0 0-1-15,-2-4-1 0,-4-1 4 16,4-1-7-16,-3-3 0 16,3-2 1-16,-3-3 0 0,0 1 3 0,5-4-4 0,0 0-3 15,-4-18-2-15,2 8-3 16,4-6-3-16,0-4 0 0,2 0-2 0,6-7-4 15,-1 4-7-15,5-3 6 0,3 5-2 16,0 0 2-16,6 2 4 0,0 2-6 16,0 5 8-16,0 3-4 0,1 4 3 0,-2 5 0 15,3 0 5-15,-2 5-5 0,1 4 0 0,-4 3 2 0,2 1-1 16,-6 1 0-16,-2 5 4 16,-3 0 2-16,-3 0-13 0,-2-2-30 15,2 2-34-15,-4-3-51 0,-1-1-61 0,3 1-57 16,-1-2-49-16,1 0-765 0,0-5 359 15,8 2 238-15</inkml:trace>
  <inkml:trace contextRef="#ctx0" brushRef="#br0" timeOffset="87002.31">14471 10567 123 0,'-18'0'254'15,"2"-2"-8"-15,7 2-19 0,-2 0-24 16,5-2-18-16,6 2-20 0,0 0-14 0,0 0-12 16,0 0-15-16,44 4-11 0,-13-2-11 15,11 0-9-15,9-1-13 0,11 2-7 0,7 0-6 16,6-3-8-16,-1 3-6 0,-1-3-3 15,-2-2-5-15,-2 2-6 0,-16 0-5 16,-1-1-1-16,-12 1-7 0,-1-6 1 0,-9 5-8 16,-4-5-7-16,-7-3-9 15,-6 1-6-15,-5 0-3 0,-4-4 0 0,-7 2-3 0,-2-3 2 16,-8-1 0-16,-3-1-5 16,-4 0 6-16,-2 2 0 0,1-3 1 0,0 5-3 15,0 1 3-15,4 1 1 0,1 2-2 16,3 0 1-16,1 1 1 0,2 1 0 0,1 2 0 15,2 3 1-15,7 0 1 0,0 0 2 16,0 0 0-16,4 12 3 0,6-5-3 0,-1 0 1 16,6 2 2-16,-2 2 1 0,1-3-4 15,3 2 2-15,-1 3 2 0,0-3-5 0,1 1-20 16,1 0-24-16,-2-3-45 16,1 3-62-16,-3-2-644 0,0-4 270 0,-1 2 179 15</inkml:trace>
  <inkml:trace contextRef="#ctx0" brushRef="#br0" timeOffset="87285.36">14643 10918 243 0,'0'0'274'0,"0"0"-7"16,-10 0-15-16,10 0-16 0,0 0-12 16,0 0-16-16,41-3-18 0,-15 3-16 15,9 0-15-15,5 3-17 0,7-1-10 16,2-2-14-16,2 2-11 0,1 0-11 0,-6-2-9 16,-3 0-9-16,-5 0-9 0,-2 0-5 15,-3 0-2-15,-6 0-9 16,-1 0-18-16,-3-2-22 0,-1 0-31 0,-4-3-47 15,-5 1-46-15,-2 2-48 0,-1-1-43 16,-2-2-41-16,-3 1-602 0,-1-1 287 16,-1 2 190-16</inkml:trace>
  <inkml:trace contextRef="#ctx0" brushRef="#br0" timeOffset="87619.66">15244 10511 18 0,'-5'-28'202'0,"3"2"10"15,0 6 9-15,-1 3-4 16,1 2-2-16,2 3-4 0,-2 1-9 0,4 1-18 0,-4 1-14 16,2 0-17-16,0 3-16 15,0 6-13-15,4-6-9 0,-4 6 4 16,0 0-5-16,24 23 4 0,-8-4-3 16,5 6-6-16,1 3-4 0,0 0 2 15,0 7-6-15,1 2-1 0,1 4-9 0,-7-8 3 16,0 1-2-16,-1-1-8 0,-1 0 1 15,-4 1-4-15,-3-7-4 0,-1 3 2 16,-3-3-3-16,-6 0-7 0,-2 3-7 0,-7-1-1 16,-5 1-8-16,-12 6-11 0,-2-4-43 0,-5 2-56 15,-5-2-78-15,-4-1-72 0,9-3-87 16,2-7-972-16,3 0 431 0,5-4 284 0</inkml:trace>
  <inkml:trace contextRef="#ctx0" brushRef="#br0" timeOffset="88149.34">16805 10548 20 0,'-4'-23'218'0,"-5"2"-5"16,2 0-9-16,-7 3-7 15,-5 1-7-15,1 1-9 0,-9 2-7 0,-1 3-4 0,-2 4-2 16,-2 5-5-16,-6 6 0 15,-3 9-1-15,-11 6-4 0,-13 12 6 0,16-1-9 0,9 2 3 16,3 4-4-16,6-1-6 16,4 2-4-16,10-2-4 0,2-1-12 15,11-2-17-15,2 0-10 0,8-1-5 0,6-5-7 16,8 1-9-16,2 1-6 0,7-5-9 0,4-2-4 16,-1-2-5-16,3-3-5 15,3-2-9-15,1-3-15 0,1-3-14 16,-5-3-28-16,1-1-23 0,5 1-48 0,-6-5-42 15,0 0-62-15,3 0-64 0,-9-2-54 16,-3-1-855-16,-3-1 395 0,-3-1 262 0</inkml:trace>
  <inkml:trace contextRef="#ctx0" brushRef="#br0" timeOffset="88415.98">17028 10964 92 0,'-29'-9'260'0,"22"9"4"16,7 0-5-16,0 0-8 0,-13 0-15 0,13 0-7 0,-7 4 3 16,2 1 1-16,3 4-3 15,0-1 0-15,0 3-3 0,2 1-7 0,0 6-13 16,0 5-13-16,2 3-8 0,-2 5-16 16,0 1-16-16,2 1-14 15,0 1-14-15,-2-1-11 0,0 1-9 16,3-2-21-16,-3-2-33 0,2-1-47 0,0-6-60 15,-2 0-61-15,2-4-58 0,-2-5-75 0,3-1-66 16,-3-3-907-16,-3-6 415 0,3-4 274 16</inkml:trace>
  <inkml:trace contextRef="#ctx0" brushRef="#br0" timeOffset="88746.7">17571 10434 2 0,'-8'-29'276'15,"3"6"-6"-15,-2 4-13 0,0 4-13 0,-1 2-20 0,0 5-23 16,0 0-20-16,-3 4-16 16,-2 4-10-16,-5 6 1 0,-3 4 2 0,-5 12-6 0,1 2-3 15,-6 10 5-15,6 3-5 16,0 3-4-16,6 0-5 0,3 1-5 0,6-1-4 15,3 0-5-15,5-4 1 0,2 1-8 16,6 1-7-16,6-3-11 0,7-1-7 0,6 0-9 16,11-3-8-16,3-5-5 15,6-3-10-15,2-7-11 0,-3-6-25 0,3 0-25 0,0-5-30 16,-1-2-41-16,-7-3-48 16,1 0-55-16,-5-4-56 0,1 2-64 0,-7-6-926 0,0-1 414 15,-4 0 274 1</inkml:trace>
  <inkml:trace contextRef="#ctx0" brushRef="#br0" timeOffset="89130.67">18027 11029 114 0,'-10'0'298'0,"3"-5"-15"15,7 5-18-15,-9-4-15 0,7 1-23 0,2 3-15 0,0 0-22 16,11-11-18-16,1 6-15 16,-2 3-19-16,6 2-8 0,2 2-18 0,2 5-9 15,1 2-9-15,4 1-10 16,-4 3-9-16,-2 3-9 0,-7 1-2 0,-6 2-4 0,-3 0-1 16,-6 4 2-16,-3 2 4 15,-6 1 4-15,-7 3 4 16,-4-3 3-16,-3 4 7 0,-2-5 5 0,-2-1 5 15,1-1 5-15,2-4 3 0,3-2-2 16,6-5 6-16,-1 3 3 0,2-5-9 0,6-1-7 16,4 0-10-16,2-5-7 0,5-4-10 15,12 3-6-15,2-1-6 0,6-2-14 0,6-2-32 0,7 2-14 16,7-3-14-16,5-1-16 16,1-1-18-16,-2 1-22 0,2-3-27 0,-1 1-29 0,-5-2-28 15,-3-1-35-15,1-1-30 16,-4 0-26-16,2-1-49 0,-8-5-812 15,2-1 378-15,-2-3 250 0</inkml:trace>
  <inkml:trace contextRef="#ctx0" brushRef="#br0" timeOffset="89482.59">19175 10505 110 0,'-15'-20'261'0,"3"0"-7"0,-3 8-12 0,1 1-14 16,-2 3-13-16,2 4-11 0,-5 2-8 16,1 4-9-16,-1 0-4 0,-6 8 1 0,-2 1 1 15,0 8-5-15,-1 2-3 0,-1 0-28 0,2 5 1 16,3-3-10-16,1 2-8 0,5 2-8 15,3-4-10-15,4 2-10 0,6 0-14 0,0-2-4 16,8 2-9-16,1 1-5 0,4 0-6 16,9-3-24-16,0-3-18 15,9 3-21-15,-3-8-25 0,7 2-33 0,5-4-40 16,-4-6-48-16,3-2-46 0,9 2-52 16,-3-5-54-16,-5-4-773 0,2-1 363 0,-2-3 240 15</inkml:trace>
  <inkml:trace contextRef="#ctx0" brushRef="#br0" timeOffset="89920.09">19409 10878 150 0,'0'0'250'0,"-14"0"-11"16,14 0-12-16,-10-3-19 0,10 3-23 0,0 0-18 15,0 0-15-15,0 0-17 0,0 0-13 16,33 0-10-16,-20 5-8 0,5-2-10 0,-1 4-9 15,0 2-5-15,2-2-8 16,-5 5-7-16,0-1-7 16,-4-2-3-16,-5 2-5 0,-3 1-1 0,-2 1-3 0,-7 0 0 15,-3 1-4-15,-2-2 2 16,-4 2-2-16,0-5-5 0,-1 0 3 0,-1 0 0 16,1 0 6-16,3-4 0 0,1 2 1 15,1-3 2-15,0-1-10 0,5-2 4 16,0-1-8-16,7 0-3 0,0 0-9 0,0 0-1 15,0 0-1-15,30-4-3 0,-13 2-3 0,4 4 1 0,0 1-3 16,2-2 0-16,3 2-5 16,1 3 1-16,4 3 1 0,-2 0-2 0,-4 0-3 15,1 1 1-15,-6 3 3 16,0-1 0-16,-9 4 2 0,-5-1 10 0,0 0 4 0,-6-3 1 16,-7 5 1-16,-2-3 0 15,-6 3 3-15,-3 0 1 0,-6-2-3 0,-4 1-3 0,0-5-6 16,-4 0-1-16,1-6-1 15,1 2-21-15,4-5-23 16,3-2-35-16,-3-2-40 0,6 0-43 0,0-5-55 0,9-2-50 16,0-3-789-16,8-2 354 15,3-5 233-15</inkml:trace>
  <inkml:trace contextRef="#ctx0" brushRef="#br0" timeOffset="90144.11">20322 10850 48 0,'0'0'280'0,"-19"-2"7"0,19 2-8 16,0 0-6-16,-10-2-20 0,10 2-20 16,0 0-26-16,0 0-18 15,0 0-38-15,0 0-36 0,0 0-52 16,0 0-62-16,24-15-68 0,-12 13-62 0,6-4-64 15,1 2-484-15,-1 0 230 0,5 0 152 16</inkml:trace>
  <inkml:trace contextRef="#ctx0" brushRef="#br0" timeOffset="90314.42">20991 10811 134 0,'0'0'241'0,"0"0"9"0,0 0 1 16,0 0-7-16,0 0-16 0,0 0-11 0,0 0-26 15,-14-16-11-15,14 16-20 0,-2-5-21 16,2 5-32-16,2-7-40 0,-2 7-58 16,12-11-55-16,0 7-70 0,7-2-70 0,1 2-518 15,9-2 239-15,1-1 158 0</inkml:trace>
  <inkml:trace contextRef="#ctx0" brushRef="#br0" timeOffset="90474.57">21955 10685 48 0,'0'0'250'0,"0"0"5"0,-10-11-10 0,10 11-15 15,-3-4-20-15,0-1-19 0,3 5-19 16,0 0-32-16,0 0-41 0,3-7-52 16,0 2-61-16,7 2-87 0,5 2-502 0,1-3 205 15,2 0 135-15</inkml:trace>
  <inkml:trace contextRef="#ctx0" brushRef="#br0" timeOffset="90660.79">23218 10686 246 0,'5'-5'336'0,"-1"-4"14"0,1 2-11 15,0 0-26-15,-2-2-30 0,-1 2-28 16,3-1-24-16,-3-1-32 0,0 2-48 0,3 2-53 15,-3 1-61-15,-2-3-74 0,0 7-91 16,5-7-73-16,-5 7-640 0,-9-5 286 16,0 3 189-16</inkml:trace>
  <inkml:trace contextRef="#ctx0" brushRef="#br0" timeOffset="91850.66">871 12087 113 0,'3'-7'175'15,"-3"0"-21"-15,2 3-19 0,-2 4-11 0,0 0-8 0,0 0-3 16,15 21 4-16,-8-5-6 0,2 8 5 15,-2 1 3-15,-2 5 0 0,5 9 1 0,-2 1-4 16,-1 0-7-16,-2 3-8 16,1-6-10-16,-3-4 4 15,-1 1 11-15,1-5-4 0,-1-1-3 0,-2-5 13 0,2-5 25 16,0 1 5-16,-2-2 27 16,3-4-6-16,-1-3-13 0,0-6-17 0,-2-4-14 0,0 0-15 15,10-21-6-15,-6 5-14 16,4-2-9-16,1-8-7 0,0 0-5 15,6-5-12-15,-1-3-7 0,4 1-4 0,1-3-4 16,4-2-7-16,3 1-3 0,-5 5-5 0,5 2-1 0,-5 2-5 16,1 2-18-16,2 3-17 15,-1 2-22-15,-1 4-20 0,-2 1-39 0,-2 0-38 16,2 5-43-16,-5 2-39 0,5 2-33 16,-4 6-22-16,-2 1-23 0,-2 1-637 15,0 8 318-15,-5-2 211 0</inkml:trace>
  <inkml:trace contextRef="#ctx0" brushRef="#br0" timeOffset="92116.98">1022 12522 210 0,'0'0'252'15,"-8"2"-13"-15,8-2-19 0,-7 2-16 0,7-2-22 16,0 0-16-16,0 0-16 0,0 0-13 15,24 3-12-15,-13-1-9 0,10 0-8 16,1 2-10-16,3 3-11 0,3-2-7 16,2 4-6-16,-2 0-6 0,2 1-9 0,1 0-3 0,-3 1-5 15,-1 3-22-15,4-5-27 16,-6 5-32-16,2-5-42 0,-5 5-47 0,5-2-48 0,-6-2-48 16,4-1-503-16,-4-3 244 15,3-3 161-15</inkml:trace>
  <inkml:trace contextRef="#ctx0" brushRef="#br0" timeOffset="93461.14">3192 12340 104 0,'0'0'147'16,"0"0"-19"-16,0 0-9 0,0 0-6 0,0 0-12 15,37 0-15-15,-9 0 3 0,10 0-8 16,6-2-12-16,5 2-9 0,2-2-6 16,-2-1-1-16,3-1-8 0,-3 4-6 0,-5-5-1 15,-5 5-5-15,-5-5 3 0,3 3 0 16,-8-3 8-16,0 1 0 0,-5 0 2 0,-1 0-1 16,-4-2-3-16,-3 1-4 15,-2-1 0-15,-3 0-7 0,-1 0-2 0,-5-3-7 16,-1 3-1-16,-1-2-2 15,-3 1-7-15,-3-1 3 0,1 1-5 0,0 1 1 0,-3 0-1 16,1-2 1-16,0 3-5 16,2-2 2-16,-1 3-6 0,3 4 0 0,-6-8 0 15,4 4 1-15,2 4-1 0,-3-7-2 16,3 7-1-16,0 0 0 0,0 0 3 16,7-5-2-16,-7 5 2 0,15 1 3 0,-4 3 2 15,-2 1 1-15,5 1 5 0,1 1 0 16,-3-4 8-16,6 6 5 0,-6 0 5 0,2 1 7 15,-3-1 8-15,-2 1 8 0,2 3 7 16,-2-1 8-16,-5 4 3 0,1 0 1 16,-5 3-3-16,-5-2-1 0,-2 1-5 0,1 5-8 15,-9 0-3-15,1 0-4 16,-2 0-10-16,-1-1-36 0,-3-4-49 0,-2 1-66 16,-1-3-99-16,-1-7-645 0,1 2 291 15,5-4 192-15</inkml:trace>
  <inkml:trace contextRef="#ctx0" brushRef="#br0" timeOffset="94165.14">5046 12117 169 0,'-5'-4'165'0,"0"2"-20"15,5 2-16-15,0 0-13 0,0 0-15 0,-11 15-1 16,8-2-6-16,3 5 1 0,-3 5 5 16,3 9 6-16,-4 4-1 0,-1 3 4 15,5 6 0-15,-2-4 1 0,-3 0 0 0,5-6-5 16,-2-6-1-16,-1 1-2 0,0-7 5 15,3-2 13-15,0-2 10 0,0-5 4 0,0-3-2 16,6-4-11-16,-1-5-16 0,-5-2-11 16,21-18-7-16,-7 4-12 0,4-5-8 15,4-4-8-15,-2-3-7 0,4-2 0 0,1-2-8 16,-1 0-6-16,6-5-4 0,0-3-6 16,-2 2-8-16,-2 2-11 0,-3 5-18 0,0 1-18 15,-1 1-35-15,-3 6-44 0,-3 1-53 16,0 5-47-16,-1 3-39 0,-2 3-35 15,-1 4-600-15,-3 3 299 0,1 2 197 0</inkml:trace>
  <inkml:trace contextRef="#ctx0" brushRef="#br0" timeOffset="94378.52">5146 12394 63 0,'-9'0'234'0,"0"0"-12"16,9 0-13-16,-15 0-20 0,8 2-19 16,7-2-13-16,0 0-17 0,0 0-15 0,0 0-13 15,27 8-7-15,-7-5-11 0,4 4-8 16,3-2-5-16,3 2-11 16,0 1-10-16,1 3-26 0,0-5-30 0,-1 2-37 15,-2 3-54-15,-1 4-46 0,-3-6-55 16,3 5-395-16,-2-1 198 0,-1-5 131 15</inkml:trace>
  <inkml:trace contextRef="#ctx0" brushRef="#br0" timeOffset="95396.95">5720 12480 93 0,'-7'-2'233'0,"7"2"-6"16,-6-1-10-16,6 1-17 0,0 0-18 0,-6-4-16 0,6 4-11 15,0 0-12-15,0 0-10 16,12-8-10-16,-2 7-11 0,-1-4-10 0,1 1-5 16,4 0-15-16,-3 0-5 0,3-3-10 15,-5 1-7-15,2-2-3 16,1-1-7-16,-2 2-5 0,-3 0-3 0,-3-4-6 16,1 1-3-16,-5-1-2 15,0-1-6-15,-2 0-4 0,-3 1-3 0,0-1 2 16,-1 3-1-16,-2-2-4 0,2 4-3 15,-4 2-3-15,1 0-1 0,-3 1-2 0,1 4 2 0,-4 4 0 16,1 1-1-16,1 4 6 16,-2 5 2-16,3-2 1 0,3 5 0 15,-1 3 4-15,2 0-2 0,6 0 4 0,-1 2-3 16,6-1 2-16,1-3 1 0,2 2-4 16,9 0 4-16,0-3-3 0,3-2 0 0,1-3 2 15,6-3-7-15,3-4 2 0,-2-4 0 16,2-2-1-16,4-4-9 0,4-1 3 15,1-5-3-15,-3 1-1 0,0-4 2 16,-4-2-2-16,-1 0-3 0,-6-4 2 0,-5 4-3 16,0-6-1-16,-3 5-1 0,-4-3 1 15,-2 5-1-15,-3 1 2 0,3 0 2 0,-4 3-3 16,-1 2-3-16,1 1 1 16,-3 4-2-16,-2 4 0 0,0 0 1 15,0 0 3-15,0 0 0 0,2 18 1 0,1-4 2 16,1 0 2-16,1 5 5 0,-1 0-6 15,6 1 6-15,2 1-1 0,-3-4-2 0,5 3 1 16,0-8 0-16,0 0-1 0,2-3-1 0,5-5-4 16,-1-1-4-16,4-3-2 0,-2-5-3 15,0-2-1-15,3 0 1 0,-2-4 0 16,-3 1 2-16,-1-3-5 0,-3 0 4 0,-3 0-1 16,-2-1 1-16,-3-3 1 0,0 2 1 0,-3-2 9 15,2 3-1-15,-2 1 2 0,-2 3 1 16,1-1-3-16,1 3-1 15,-3-1-4-15,0 5 3 0,-2 4-2 0,0 0 2 16,0 0 3-16,0 0-1 0,9 14-3 16,-6-2 3-16,-1 0 1 0,0 3 0 15,1 4-1-15,1-1 1 0,0 1-2 16,2 0-6-16,-1-2-7 0,-1-3-3 0,1 1-5 0,0-2 1 16,1-5-6-16,1-1-7 15,2-3 2-15,2-2 0 0,-3-2 0 0,-8 0 1 0,19-6 2 16,-10 1 2-16,1 0 2 15,-3-4 0-15,0 2 3 16,0-2 2-16,-3-2 1 0,2 0 1 0,-2-2 6 0,-2 1 6 16,0 0 3-16,-2-1 7 0,2-1 2 15,-2 5 3-15,0-2 5 0,0 1 8 0,-2 0-6 16,2 1 0-16,0 3-1 16,0-2-1-16,0 3-8 0,0 5-1 15,-2-7-1-15,2 7 1 0,0 0 0 16,-9 15 4-16,4-2 3 0,1 8 0 0,-3 5 5 15,-2 11 4-15,-2 4 6 0,-2 8 2 16,-2 4 4-16,2 1 8 0,-4 0 3 0,-1-3 8 0,-2 2 5 16,0-4 0-16,-3 1 2 15,-2-7 0-15,4-1 0 0,-8-4-4 0,6-7 2 0,-6-7-2 16,1-1-9-16,-1-3-3 16,-4-6-6-16,2-2-7 0,1-3-16 15,-1-4-16-15,2 0-14 0,0-3-25 0,4 0-28 16,1-2-35-16,4-2-44 0,-2-5-52 15,6 4-56-15,-1-5-58 0,6-4-744 0,2 0 358 16,4-2 237-16</inkml:trace>
  <inkml:trace contextRef="#ctx0" brushRef="#br0" timeOffset="96037.06">7723 12273 222 0,'0'-9'222'0,"-2"2"-16"0,2 2-19 0,-5-2-18 16,-2 3-14-16,1 0-13 0,-5 1-9 16,2 2-5-16,-5 1-8 0,1 0-9 0,-2 1-9 15,-1 2-10-15,0 1-7 0,-1 0-9 16,1 3-5-16,2-2-11 0,0 4-4 16,2-2-5-16,1 1-4 0,4 0-2 0,2 0-7 15,2 3-2-15,6-2-2 0,2 1-1 16,6 1-4-16,2-1-2 15,10 1-4-15,2 1-4 0,3-1-4 0,8 1 2 0,-2 1-2 16,3-3-5-16,1 3 3 16,-4-1-4-16,1 1 1 0,-6-4-4 0,-4 1-2 0,-1 1-2 15,-8-2 4-15,-2 0 5 16,-4 2 7-16,-3-3 8 0,-7 3 8 16,-6 0 7-16,-3-3-1 0,-2 0 8 0,-5-1 5 15,-6-3-2-15,1 0-5 0,-5-2 1 0,-1-2-4 16,-6 0-8-16,1-2-6 0,-1-2-21 15,2 1-30-15,-1-2-39 0,1-4-55 16,5 0-53-16,6 4-50 0,4-4-723 16,1 0 320-16,7-3 212 0</inkml:trace>
  <inkml:trace contextRef="#ctx0" brushRef="#br0" timeOffset="96378.45">8316 12092 235 0,'-2'-12'314'15,"-1"-1"-11"-15,1 5-15 0,0-1-27 0,2 0-27 16,0 4-26-16,-3 0-19 0,3 5-14 15,0 0-9-15,0 0 0 0,-9 19 16 16,6-2-10-16,1 1-10 0,2 1-5 16,-2 3-10-16,2 3-11 0,0 0-11 0,0 5-11 15,0 7-10-15,2-3-19 0,0-1-6 16,4 1-8-16,0-5-6 0,-1 1-11 0,4-1-14 16,-1-6-21-16,3 0-21 15,1-3-30-15,-4-4-40 0,4-1-42 0,0-7-47 16,-1 0-59-16,2-4-61 0,-4-1-865 15,0-6 390-15,1-1 257 0</inkml:trace>
  <inkml:trace contextRef="#ctx0" brushRef="#br0" timeOffset="96746.8">8129 12317 117 0,'-12'-7'244'0,"3"1"-13"0,0-1-10 0,5 2-16 16,-3-2-17-16,11 2-20 15,-1-4-17-15,4 4-13 0,6-1-16 0,8 2-11 16,7 0-11-16,8 1-8 0,3 3-11 16,8 4-6-16,2 0-7 15,5 8-4-15,-1-1-6 0,-3 3-4 16,1 2-3-16,-14 1-5 0,-5 0-4 0,-6 6-4 16,-5-3 2-16,-7 0-4 0,-4 3 1 15,-6-2 1-15,-1-4 6 0,-8 0 2 0,1-2 6 16,-4-3 4-16,-4-2 5 0,3-3-3 15,-2-3 9-15,-1-2 4 0,2-4 0 16,-1-5-2-16,0-2-1 0,3 0-6 0,2-6-5 16,0-1-4-16,9-4-12 0,2 0-4 15,4-3-10-15,2-1-19 0,11-2-19 0,1-2-23 16,5 2-26-16,9-1-31 0,3 1-33 16,2 3-41-16,5 3-38 0,2 3-28 15,0 2-32-15,-5 2-615 0,0 6 298 0,-2 0 197 16</inkml:trace>
  <inkml:trace contextRef="#ctx0" brushRef="#br0" timeOffset="98063.79">9182 12522 98 0,'18'0'151'0,"-18"0"-14"15,22-8-11-15,-4 2-12 0,4-2-3 0,3-5-5 16,6 3-8-16,-2-8 2 0,4 4-7 16,-3-4-8-16,-1 1-1 0,-8 1-8 0,-1 0-3 15,-3-1-17-15,-5 3 7 0,-3-1-2 16,-2-2-7-16,-5 3-3 0,-4 2-3 16,0 0-6-16,-8 1 2 0,-2 2 6 0,-4 4 9 15,-2 2 8-15,-6 2 4 16,1 2 7-16,-3 3 3 0,1 3-1 0,-3 2-8 0,2 2-2 15,3 3-4-15,2 0-2 16,-1 2-8-16,6 4-3 0,0 0-4 16,5 3-5-16,5 0-3 0,4-3-2 15,4 4-4-15,3-5-4 0,10 2-4 0,1 2-9 16,2-5-11-16,10 1-9 0,5-5-8 16,2 0-13-16,2-4-10 0,5-2-7 0,5-1-7 0,-2-7-5 15,4 0 0-15,0-4 4 16,0-3 4-16,-3-4 4 0,6-3 0 0,-15 0 7 15,0-3 2-15,-6-1 3 0,-11-1 3 16,-1 3 7-16,-5-3 6 0,-7 5 6 0,-2-3 6 0,-5 2 7 16,-3 0 2-16,-4 2 13 15,-2 3 2-15,-2-1 13 0,-4 2 8 16,-1 4 1-16,0 3 1 0,-3 0 1 0,-1 4-4 16,6 5-2-16,-7-1-2 15,6 6-3-15,-1 2-2 0,1 5-2 0,2 3-2 16,5-2-4-16,2 1-1 0,2 1 0 15,4-5-4-15,0 6-1 0,4-6-3 16,2 1-7-16,6-2-7 0,0-4-3 16,5-3-4-16,-1-2-6 0,5-2-3 0,0-5 3 0,2-1-3 15,1-3 3-15,0-3 0 16,1-5-5-16,-2 3 7 0,0-9 0 0,-2 2-2 16,-4-4 2-16,-1 0 1 0,0 3-1 15,-3-5 3-15,-4 6 1 0,0-1 7 0,-2 2 5 0,-3 0-1 16,3 3-2-16,-5 1-3 15,1 3 1-15,-1 4-1 0,-2-1 4 16,0 5 0-16,0 0-2 0,0 0-2 0,-7 19-1 16,7-6 2-16,0-1 0 15,5 7 5-15,0-2-3 0,2 2-4 0,5 1 4 16,3 3-4-16,3-5 2 0,1-1 0 16,5-5-4-16,2 1-5 0,3-3 4 15,0-3 1-15,2-3-4 0,0-4 0 0,1-2 0 16,1-2 1-16,-4-4-9 0,4-5 0 15,1-1 1-15,-7-6 3 0,-1 0-1 16,-2 1 3-16,1-2 4 0,-7 1 2 0,2 0 3 0,-4 0 3 16,-3 2 4-16,2 3 1 15,-3 2 1-15,-3 1-4 0,-1 1-1 0,2 3-1 16,-2 4 0-16,-1 1 0 0,0 3-1 16,-7 0-1-16,9 14 2 0,-5-4-2 15,-1 3 1-15,-1 4 0 0,0 6 0 0,-2-1 1 16,0 1-1-16,0 0-1 0,0 0 0 0,0-2 0 15,0 1-1-15,0-3 1 16,-2-5 1-16,2 0 3 0,0-2 2 0,0-3-1 0,2-6-2 16,-2-3-1-16,0 0 1 0,0 0-2 15,0 0 0-15,14-21 4 16,-9 9-7-16,2-6 0 0,0 3 1 16,2-1-2-16,3 0-2 0,0-3-2 15,0 3 1-15,-1 2-1 0,-2 1 0 0,3 3-1 16,2 2 3-16,-2 3-1 0,-1 0-2 15,1 5 4-15,2 5 0 0,-1 1-2 0,4 3 2 16,-4 3 2-16,0 2-2 0,-4 0 1 16,0 0 2-16,-3 2-2 0,1-2 1 0,-2 0 2 0,-1-2 3 15,-4-1 2-15,2-2 4 16,-2-1 1-16,-2-2-5 0,2-6 4 0,-9 0-3 0,9 0 0 16,-13-11-1-1,9 4-2-15,-1-3 1 0,1-5-3 0,-1 0 0 0,5-1 0 16,2-3 0-16,3-1 0 0,2-1-4 15,3 1 1-15,8 0-2 16,-1 2 1-16,13-1-2 0,-3 0 2 0,4 5-2 16,5 0 0-16,-7 5-1 15,4 5 2-15,-2 1-1 0,1 3 0 0,1 2 2 0,-2 3 0 16,-2 3 1-16,0 4 8 16,-6-1-2-16,3 5 1 0,-8 0 0 0,-2 4 0 0,-1 0 4 15,-4 0 2-15,-4-2-1 16,0-1-1-16,0 1-1 0,-1-1-1 0,-2-3-1 0,1-4-7 15,-1 3-16-15,1-3-21 16,-1-1-28-16,1 0-41 0,0-4-39 0,4 2-51 0,5-3-41 16,1-2-37-16,7-2-569 15,9-2 286-15,4-2 188 0</inkml:trace>
  <inkml:trace contextRef="#ctx0" brushRef="#br0" timeOffset="98410.82">12900 12493 238 0,'-36'-4'274'0,"10"4"-6"0,5-2-13 15,6 2-21-15,4-2-21 0,2 2-21 16,9 0-21-16,0 0-15 0,0 0-16 0,0 0-15 16,40-7-9-16,-6 7-12 0,13-1-13 15,8 1-9-15,2 0-8 0,11 0-4 16,-2 0-9-16,2-3-5 0,-4 2-3 16,-13-2-9-16,-4 3-2 0,-8-2-2 15,0 2 1-15,-9-3-2 0,-2 2-2 0,-5 1-8 16,0-5-5-16,-7 3-17 0,-3 2-34 15,-2-3-40-15,-4 0-52 0,-7 3-55 0,0 0-43 16,0 0-37-16,0 0-569 0,-28 0 280 16,7 4 185-16</inkml:trace>
  <inkml:trace contextRef="#ctx0" brushRef="#br0" timeOffset="98661">12697 12846 205 0,'0'5'231'16,"0"-5"7"-16,7 5 3 0,2-2-2 16,6-3-21-16,3 1-19 0,6-1-21 0,8 3-16 15,6-3-15-15,9 0-13 16,4 0-12-16,0 0-15 0,3 0-12 16,2-3-5-16,1 3-13 0,-6-1-6 15,0-2-12-15,-6 2-17 0,-9-3-15 0,0 4-14 16,-6 0-25-16,-5-5-32 0,-3 1-28 0,-6-1-43 15,-5 3-26-15,-3-5-50 0,-4 2-598 16,-4-2 268-16,-4 0 177 0</inkml:trace>
  <inkml:trace contextRef="#ctx0" brushRef="#br0" timeOffset="98959.58">13519 12230 196 0,'0'-8'255'0,"-2"0"-13"16,0 0-18-16,2-1-21 0,0 2-23 0,0 7-18 15,2-5-13-15,-2 5-12 0,0 0-7 16,25 9-9-16,-8 0-8 0,6 2-8 16,1 4-8-16,8 1-7 0,-1 3-6 0,2 2-4 15,-4 2-6-15,4 1-8 0,-5-1-6 16,2 2-6-16,-3-1-3 0,-7 2-6 15,-6-2 4-15,-3-1-4 0,-5 1 3 0,-6-1 3 16,-9 5-1-16,-8 4 1 0,-11 3-5 16,-24 12-3-16,-4-1-4 0,-9 0 0 0,-4 1-7 15,0-1-17-15,2-2-40 0,4 2-62 16,6-1-79-16,16-8-85 0,10-7-734 0,9-2 334 16,2-2 222-16</inkml:trace>
  <inkml:trace contextRef="#ctx0" brushRef="#br0" timeOffset="99685.06">15007 12192 177 0,'2'-10'224'16,"0"2"-25"-16,-2 3-23 0,3 2-18 0,-3 3-13 0,0 0-1 16,6 14 6-16,-1 0 1 15,0 6-1-15,1 7-1 0,-1 5-1 16,3 3-9-16,1 5-1 0,-2 2-7 0,0 0-6 15,-3 0-4-15,2-2 0 0,2-2-5 0,-6-8 4 16,3 0-2-16,-1-4 11 0,2-6 15 16,-1 0 15-16,-3-5-1 0,1-5-10 15,3-3-12-15,-1-7-12 0,-5 0-18 16,16-12-13-16,-7-2-19 0,3 0-7 0,2-7-7 0,0-5-9 16,3-3-3-16,1-1-8 15,-2-1-3-15,3-2-5 0,-1-2-5 0,0 4-6 16,0 0-2-16,0 1-4 0,-1 7-10 15,-1 0-16-15,0 4-19 16,-1 0-24-16,3 3-25 0,-4 5-45 0,3 1-38 0,-3 3-33 16,-1 1-35-16,1 6-43 15,-4 0-35-15,-1 2-824 0,-2 5 385 0,-2-2 254 0</inkml:trace>
  <inkml:trace contextRef="#ctx0" brushRef="#br0" timeOffset="99925.19">15172 12585 188 0,'0'0'243'0,"0"0"-6"15,0 0-11-15,0 0-10 0,0 0-13 0,0 0-14 16,0 0-9-16,0 0-14 0,31-3-13 16,-14 6-7-16,2 4-12 0,5 1-8 15,0 0-15-15,4 5-8 0,-3 1-9 0,1 0-12 16,1 4-7-16,2 1-8 15,-3 0-30-15,-3-2-34 0,-4-2-43 16,4 1-47-16,-5-1-52 0,4 2-38 0,-2-4-49 16,4-2-560-16,-1-4 267 0,-4 0 177 15</inkml:trace>
  <inkml:trace contextRef="#ctx0" brushRef="#br0" timeOffset="100159.97">15845 12714 72 0,'0'-11'244'0,"-3"3"-1"15,3-1-8-15,0 3-16 16,-2 1-21-16,2 5-8 0,0-8 4 0,0 8-5 16,0 0 5-16,0 0 4 0,0 0 0 15,-2 28 1-15,2-16-4 0,0 5-12 0,0 4-10 16,-3-1-12-16,3 3-14 0,-4-2-14 16,4 2-15-16,0 0-7 0,0 0-14 0,0-3-16 15,0 1-31-15,4-1-41 16,-1-4-37-16,-1 1-42 0,0-4-41 15,1-3-49-15,1-1-58 0,3-1-41 0,1-2-59 16,0-1-657-16,-1-3 331 0,1-2 219 16</inkml:trace>
  <inkml:trace contextRef="#ctx0" brushRef="#br0" timeOffset="100597.29">16486 12180 268 0,'0'-4'278'0,"3"-3"-24"0,-3 7-29 15,0-5-23-15,0 5-18 0,0 0-7 0,0 0-3 16,0 0-5-16,6 23-7 15,-6-9-12-15,3 5-6 0,-1 2-4 0,0 11-9 0,1 1-8 16,-1 8-9-16,-2-4-13 16,0 6-7-16,2-6-1 0,-2-1-15 0,0-3-9 15,1-3-5-15,-1-6-1 0,0-3-6 16,4 1 8-16,-1-5-3 0,-1-6-3 0,3-6-7 0,-1-2-5 16,-4-3-4-16,0 0-8 15,21-22-3-15,-14 8-5 0,5-4-2 0,-4-7-7 0,5 1-3 16,1-8 1-16,0 2-8 15,0-1-6-15,1-1 4 0,3 1-1 16,-3 4 1-16,4-1-3 0,-3 8 4 0,4-2-8 16,-6 1 5-16,7 5-4 15,0 0-11-15,-2 4-11 0,-1 4-16 16,-2 1-22-16,3 1-37 0,-5 4-33 0,2 2-40 16,-1 2-43-16,-1 0-54 0,-3 2-768 0,3 3 352 15,-4-1 232-15</inkml:trace>
  <inkml:trace contextRef="#ctx0" brushRef="#br0" timeOffset="100831.81">16617 12517 157 0,'-2'5'226'15,"-4"4"2"-15,6 0-3 0,2-1-3 16,4 4-4-16,1 1-7 15,5-1-10-15,1 6-15 0,4-2-17 0,4 0-12 16,6 4-17-16,0 0-14 0,3-2-13 16,-2-1-8-16,0-3-27 0,-4 0-33 0,1-1-43 15,-4-3-55-15,3 2-59 0,-2-4-60 16,0-1-64-16,-3-4-525 0,9-3 259 16,-3 0 171-16</inkml:trace>
  <inkml:trace contextRef="#ctx0" brushRef="#br0" timeOffset="101220.82">17256 12707 188 0,'-6'-9'294'16,"0"4"-14"-16,2-4-18 0,1 0-20 16,3 0-23-16,3 1-19 0,1-3-20 15,4-1-17-15,4 1-14 0,1 4-16 16,2 2-15-16,3 0-11 0,1 1-9 15,0 1-12-15,-1 6-8 0,1 1-10 0,-5 1-4 16,0 6-5-16,-5 1-5 0,-5 4-3 16,-2 3-6-16,-2 0 4 0,-4 2-4 15,-7 2 0-15,0 0 7 0,-11 2 3 0,3-1-1 16,-4-1 6-16,5-3 12 0,2-1-2 16,-1-2-2-16,1-1 4 0,3-2 6 0,3-2 3 15,-1-3 1-15,5 2-2 0,0-6-7 16,6 2-6-16,6-3-9 0,3 0-5 15,7 0-6-15,8-2-6 0,2 0-4 0,8 0-3 16,4-2-7-16,2 0 1 0,6 0-7 0,3-2-9 0,-2 0-15 16,2 2-20-16,-4-2-20 15,-6 1-31-15,-4-2-31 0,-5-1-34 16,1-3-40-16,-10 3-44 0,3-1-45 0,-6-2-46 16,-3-2-784-16,-2 0 373 15,-1-1 247-15</inkml:trace>
  <inkml:trace contextRef="#ctx0" brushRef="#br0" timeOffset="101663.91">18298 12115 65 0,'-3'-9'263'0,"1"2"-17"16,-3 2-28-16,3 1-23 15,2 4-15-15,0 0-8 0,0 0 4 0,0 0 2 0,5 25-9 16,2-6-5-16,-3 6-5 16,3 5-7-16,3 11-4 0,-3 3-6 0,-2 6-7 15,1 1-9-15,-3-4-6 0,-1-4-10 16,1-3-4-16,1-5-8 0,-2-4-5 0,3-4 16 0,-3-6 21 15,0-2-3-15,3-5-11 16,1-5-13-16,-2-7-6 0,3-2-27 16,-7 0-7-16,16-16-6 0,-5-1-6 15,4-1-5-15,1-3-3 0,2-7-7 0,3-2-6 16,0 0-3-16,1 1-1 0,1 0-4 16,-1 1-4-16,0 1-1 0,0 1-2 0,1 4-5 0,0 0-8 15,1 3-15-15,-4 3-18 16,4 2-15-16,-1 0-35 0,-2 2-45 0,-3 4-56 0,0 0-55 15,-3 3-52-15,-5 1-53 16,-1 1-775-16,-2 3 380 16,-7 0 251-16</inkml:trace>
  <inkml:trace contextRef="#ctx0" brushRef="#br0" timeOffset="101909.16">18337 12438 274 0,'3'11'275'0,"2"-5"-10"0,6 3-9 0,4 0-17 15,5 3-7-15,-1 3-15 16,6 2-15-16,6-1-15 0,-1 5-19 0,3 0-15 0,0 0-11 16,6 4-16-16,1 1-11 15,-7-6-15-15,2-1-11 0,-3 2-10 0,-1-4-34 0,-6-3-37 16,-4-1-49-16,0 1-51 15,-2-6-48-15,-3 0-43 16,-3 0-53-16,3-1-608 0,-7-3 287 0,1 1 190 0</inkml:trace>
  <inkml:trace contextRef="#ctx0" brushRef="#br0" timeOffset="102421.35">19097 12875 248 0,'-5'-10'268'0,"5"0"-20"16,7-1-21-16,-3 0-20 0,8 1-19 15,-2 1-21-15,7 0-15 0,-1 4-16 16,1 1-13-16,-3 4-11 0,3 0-13 15,-1 4-9-15,-5 1-8 0,2 4-7 0,-4 5-10 16,-7 0-6-16,-2 0-2 0,-2 3-5 16,-7 1-4-16,-6 2-4 0,-1-1 0 15,-2 0-2-15,-4-2 0 0,2-2 5 0,-2 2 2 16,4-6 3-16,2 3 3 0,-1-4 0 0,3-2 5 16,2 0-3-16,2-1 5 15,1-3 3-15,2 3-3 0,2-5-7 0,3 2-7 0,2-4-6 16,0 0-4-16,19 3-5 15,-5-3-5-15,0 3 2 0,5 2-8 0,2-4 0 0,0 4 4 16,0-2-6-16,2 3-3 16,1-1-2-16,-1 4-5 0,-5-1 0 0,-1 1-2 15,-1 0 3-15,-4 0-5 0,-4 5 1 16,-5-5 0-16,-3 3 4 16,-2-1 6-16,-7 2 8 0,0 0 3 0,-6-1-4 15,-6 2 2-15,-2-5 1 0,-5 2-4 16,-4-3-18-16,-1-1-42 0,-2-3-71 15,-12-2-106-15,-6-2-123 0,1-2-814 16,-11-5 391-16,-4 2 259 0</inkml:trace>
  <inkml:trace contextRef="#ctx0" brushRef="#br0" timeOffset="129600.08">1165 14247 98 0,'0'0'156'0,"0"0"11"16,-5 22 5-16,5-5 0 15,-3 6 6-15,2 8 7 0,-1 3-2 0,0 1-1 0,-1 6-3 16,-1-1 3-16,-1 0-12 16,3 1-11-16,0-8-10 0,0 3-3 0,2-4-7 0,0-1-15 15,2-3-4-15,0-9-6 16,3 6-6-16,1-8-6 0,1-1 4 0,2-2-3 15,9-7-12-15,0-3-25 0,5-4-10 16,1-2 1-16,4-2-8 0,2-5-6 0,-2-1-2 16,4-4-2-16,-2-2-20 15,-3 5-23-15,-2-2-33 0,-3 0-39 0,-4-1-57 0,-4 2-59 16,-1 0-60 0,0-1-823-16,-4 1 365 0,-4-1 242 0</inkml:trace>
  <inkml:trace contextRef="#ctx0" brushRef="#br0" timeOffset="129786.42">1219 14367 73 0,'-14'-8'258'0,"2"-1"-7"16,6-1-10-16,-1 2-15 0,-1-3-16 16,4 3-13-16,1-3-23 0,1 0-18 15,4-1-14-15,5-5-16 0,4 2-15 0,5-3-17 0,2-2-28 16,6 4-41-16,-5 2-45 15,6 0-52-15,-2 5-47 0,-5 1-47 0,2 2-505 0,0 3 228 16,-3 0 150-16</inkml:trace>
  <inkml:trace contextRef="#ctx0" brushRef="#br0" timeOffset="129983.91">1217 14590 29 0,'-3'4'228'0,"1"-1"-10"16,2-3-14-16,0 0-18 0,0 0-16 0,0 0-15 15,0 0-15-15,22 0-14 0,-6-7-13 0,2 0-9 16,1 1-17-16,6-2-32 0,-1 1-28 16,-1-1-50-16,-1 2-43 0,3-1-34 0,-3 0-32 15,0 2-386-15,-2-2 176 16,0-1 117-16</inkml:trace>
  <inkml:trace contextRef="#ctx0" brushRef="#br0" timeOffset="130378.61">1649 14404 70 0,'2'-5'104'0,"-2"5"2"0,0 0-5 0,5-4-5 0,-5 4 6 16,0 0 16-16,0 0 11 16,2 18 6-16,-2-7 12 0,6 1 1 0,-6 5 6 0,3 0-3 15,-1 3-3-15,2 0-3 0,-2 0-4 16,0 4-5-16,1-1-8 15,1-3-9-15,1 3-4 0,-3-5-8 0,0-1-10 16,0 0-1-16,1-2 2 0,-3-3 7 16,2 0 9-16,-1-3-12 0,5-2-6 0,-6-2-4 15,0-5-7-15,0 0-16 16,0 0-5-16,10-21-17 0,-8 7-2 0,1-5-3 0,1-4-7 16,1-5-1-16,-3 1-7 15,5 0-1-15,0 2-5 0,-3-1-5 0,1 6-3 0,1 0 1 16,0 2-8-16,1 4-1 15,0 0-1-15,0 8-2 0,2 0 1 0,0 6 1 16,4 3-2-16,-2 0 0 0,1 6-4 16,-1 2 9-16,1-2-3 15,0 4-2-15,-3 5 6 0,2-4-5 0,-5 2 3 0,5 1 3 16,-4-2-12-16,2-1-12 16,-2 1-26-16,0-2-27 0,-2-3-34 0,3 1-31 15,-4-2-29-15,1-1-40 16,0-2-35-16,1-1-42 0,-1-1-660 0,-1-3 319 0,3-1 211 15</inkml:trace>
  <inkml:trace contextRef="#ctx0" brushRef="#br0" timeOffset="130645.05">2431 14270 143 0,'-7'-7'248'0,"2"4"-17"15,-2 1-22-15,1 0-19 16,6 2-8-16,-17 6-9 0,5 2-10 0,1 5-11 0,-1 1-2 16,0 5-3-16,0 5-9 15,3 1-8-15,-1 0-8 16,4 1-11-16,2 1-6 0,-2-3-11 0,4-1-8 16,4-2-5-16,1-2-9 0,4 1-1 15,5-4-11-15,-1-2-9 0,6 0-28 0,1-6-30 16,0 1-45-16,4-7-52 0,-1-2-49 15,4-2-51-15,3-5-685 0,3 0 303 0,-3-7 199 16</inkml:trace>
  <inkml:trace contextRef="#ctx0" brushRef="#br0" timeOffset="131002.37">2711 14376 60 0,'-11'-2'263'0,"11"2"-14"0,-7-2-21 16,7 2-21-16,-2-7-24 0,2 7-18 16,0-9-18-16,0 9-15 0,9-6-15 15,0 2-10-15,0 4-11 0,0 0-8 0,6 0-13 16,-4 4-7-16,5 2-6 16,-1 3-4-16,1 2-6 0,-2 1-6 0,2 4-1 0,-2 2-5 15,-3 1-1-15,-1-3-2 16,-1-1 3-16,-1 3 5 0,-1-6 9 0,-6 0 2 15,5-1 19-15,-4-2 9 0,0 0-1 16,-2-2 6-16,-2-3 2 0,2-4 1 0,0 0-15 16,0 0-5-16,0 0-18 0,-14-20-13 15,12 11 0-15,-1-6-6 0,0-2-4 0,3 0-3 16,-2-4-7-16,4 2-13 16,1-1-15-16,2 1-19 0,1-4-30 0,7 1-31 15,-2 3-34-15,3 0-38 0,7 5-41 16,0 0-53-16,2 0-690 15,1 4 321-15,0 2 211 0</inkml:trace>
  <inkml:trace contextRef="#ctx0" brushRef="#br0" timeOffset="131514.45">3328 14258 108 0,'-13'4'230'0,"13"-4"-24"0,-2 4-17 16,-3 2-16-16,5 3-4 0,0 0-12 16,0 1-12-16,3 3-10 0,-1-1-14 0,3 0-9 15,0 3-11-15,2-2-9 0,2 2-8 16,0-3-7-16,3 0-7 16,0 0-6-16,2-4-3 0,1-2-4 0,1 0-7 0,-3-3-1 15,3-3-8-15,0-3-3 16,4-1-5-16,-4-1-2 0,1-2-5 15,-4-4-2-15,3-1-3 0,-4-1-3 0,0-4 0 16,-3 2 13-16,1-1 10 0,-1-4 9 16,-5 4 9-16,3-1 10 0,-1 0 10 15,-2 0-11-15,1 7 11 0,-3 0-11 0,0-1-8 16,3 0-6-16,-5 6-7 0,2-1 3 16,-2 6-12-16,0 0-1 0,0 0-4 15,3 30-6-15,-3-9 5 0,-3 4-4 0,3 9 11 16,-2 8 1-16,2 2 3 0,-5 5-6 15,1 5 1-15,-1 3-10 0,-3-5 5 0,1 1 2 16,1-7 5-16,-1-4 10 0,0 0-2 16,0-7-4-16,1-3 15 0,3-4 2 15,-5-2 1-15,3-9 6 0,1 3 1 16,-5-4-8-16,-3-5-9 0,-1 0-6 16,-4-5-21-16,-2-2-29 0,-5 1-42 0,3-5-44 15,-2-5-59-15,-2-1-69 0,1-3-72 16,1-6-65-16,2-1-827 0,5-3 402 0,2-1 265 15</inkml:trace>
  <inkml:trace contextRef="#ctx0" brushRef="#br0" timeOffset="131989.35">4007 14304 9 0,'4'-2'232'0,"1"-3"-22"15,-5 5-24-15,0 0-12 0,12 7 6 16,-6 2 8-16,1 3 3 0,4 4-6 16,-2 10 0-16,0 2-6 15,-1 7-1-15,2 2-9 0,0 2-15 0,-3-2-8 0,-2 3-12 16,-3-6-16-16,-1-3-8 16,3-1-13-16,-2-4-5 0,-2-3-9 0,2-3-9 0,0 1 7 15,-2-6 2-15,3 0 11 16,-1-5 6-16,-2-1-9 0,-2-4-10 0,2-5-11 0,0 0-5 15,0 0-10-15,-9-16-3 16,4 4-6-16,0-5-6 0,1-10-8 16,-1-3-1-16,-3-7-8 0,4-8-2 0,-2-3-6 15,4-1-1-15,2 1 12 0,0-1-8 0,5 4 0 16,0 0-9-16,2 4 4 16,3 2-7-16,-2 6 2 0,2 6-6 0,4 1 0 0,1 6-1 15,3 3 2-15,0 5 1 16,2 3-5-16,0 4 1 15,1 5 0-15,0 0-6 0,-2 7 2 0,0 1 1 0,2 5-1 16,-4 2 1-16,-4 3 1 16,-4 3 1-16,-4-2-2 0,-3 4 2 0,-2-2 0 0,-4 2-2 15,-3 0 6-15,-6 2-6 16,-3 1-10-16,-1-5-15 0,0-2-28 16,-4 1-30-16,0-6-30 0,-3 0-36 0,-1-3-43 15,3 2-44-15,6-5-41 0,-2 0-802 0,6-4 368 0,0 1 243 16</inkml:trace>
  <inkml:trace contextRef="#ctx0" brushRef="#br0" timeOffset="132287.81">4875 13922 169 0,'0'-9'254'0,"3"5"-19"0,-3 0-18 16,0 4-24-16,2-7-22 0,-2 7-13 16,0 0-5-16,0 0 9 0,3 17 2 0,-6 0-1 15,6 5-6-15,-6 3-13 0,3 6-6 16,-2 2-12-16,2 5-11 0,0 2-8 0,-3 2-8 16,3-3-11-16,-3-4-10 0,3 0-5 15,0-1-5-15,0-3-12 0,0-3-19 0,3-3-24 16,-3-4-32-16,3 0-34 0,-3-3-37 15,5-4-42-15,-3-2-59 0,2-4-73 16,2-2-617-16,2-3 300 0,-8-3 197 16</inkml:trace>
  <inkml:trace contextRef="#ctx0" brushRef="#br0" timeOffset="132650.69">4696 14327 185 0,'-7'-2'234'0,"7"2"-9"15,-10-4-17-15,10 4-17 0,-5-5-18 0,5 5-21 16,0 0-12-16,0-7-14 16,0 7-13-16,19-5-9 0,-3-2-14 0,-1 3-14 15,8-3-15-15,2 2-11 0,3-2-11 16,3-1-8-16,1 2-2 0,-2-3-6 0,1 1-1 16,-1 2-1-16,-1-2-1 0,-4-2-6 15,-2 7 1-15,-2-4 6 0,1 4 4 16,-6-1 2-16,2-2 1 0,-3 3-2 0,-5 1 1 15,5 2 4-15,-3 2 15 0,5 1 14 16,-1 4 10-16,0 6 7 0,1 2 3 16,1 3 4-16,-2 3 1 0,-1 2 0 15,1 7 0-15,0-1 1 0,-4 5-21 0,0-4-7 16,-3 1-3-16,0-2-3 16,-2 1-11-16,-3-2-2 0,4-4-5 0,-3-2-11 0,-3-5-19 15,0 3-19-15,1-8-29 16,-6-1-42-16,1-4-39 0,0-4-43 0,-3-1-44 0,5-2-37 15,0 0-689-15,-22-16 319 16,12 4 211-16</inkml:trace>
  <inkml:trace contextRef="#ctx0" brushRef="#br0" timeOffset="132799.62">5195 13981 230 0,'0'-13'226'0,"2"3"-5"0,-2 1-16 16,0 0-22-16,1 1-21 0,2 2-17 0,0 0-23 15,2-1-34-15,-1 3-44 16,6 2-47-16,4 4-52 16,2 2-49-16,8 5-394 0,0 4 169 0,3-1 112 0</inkml:trace>
  <inkml:trace contextRef="#ctx0" brushRef="#br0" timeOffset="133428.96">5930 14246 34 0,'0'0'221'0,"-14"-3"-10"0,14 3-10 15,-19 4-13-15,10 3-6 16,-5 1-4-16,3 4-17 0,-7 5-14 16,5 5-11-16,-3 1-12 0,5 2-10 0,-2 2-10 15,4-2-10-15,0 3-7 0,2-2-8 0,5-3-8 0,0-3-6 16,2 0-8-16,2 0-9 15,0-5-9-15,5-6-10 16,0 0-13-16,0-4-10 0,2-5-8 0,3-3-6 16,-3-1-5-16,3-4-2 0,1-5-3 15,0-6 6-15,1-2-2 0,-1-2 2 16,4-4-3-16,-1-2 7 0,0-3-5 16,-2 3 6-16,3-3 5 0,-5 5 4 15,1 1 6-15,0 5 2 0,-2 1-3 0,-2 3 0 16,0 3-4-16,3 5 0 0,0 2 3 0,-3 7 3 0,3 2 5 15,2 7 5-15,-2 5 5 16,2 3 2-16,-1 4 3 0,-1 4 3 0,-3 1 2 16,3 1 6-16,-5 2 4 0,-2-2 5 15,-1-7 9-15,1 0 6 0,-4 0 17 16,1-5-4-16,2-4 7 0,-4-4-9 16,0-2-9-16,0-5 4 15,0 0-7-15,0 0-9 0,-9-23-3 0,9 10-7 0,-3-3-4 16,3-7-5-16,0 0-4 15,3-5-4-15,-1 0-5 0,1-4 0 0,4 6-6 16,0-2-4-16,4 0 1 0,1 5-3 16,-1 0-6-16,6 5 4 0,-1 4-6 15,0 2 0-15,4 7 3 0,-1 2-4 0,6 3 5 16,0 8-5-16,1 4 6 0,4 6-1 16,-1 3 3-16,-4 2 6 0,-1 5 3 0,-5 0 11 15,4 2 5-15,-11 2 1 0,3-3 6 16,-5-2-3-16,-2-3-4 0,0 1-3 0,-1-7-3 15,-2 2-4-15,-3-4-21 0,5-1-44 16,-5-5-54-16,0-1-68 0,4-4-89 16,-1-5-101-16,-5 0-773 0,13-5 383 15,-2-4 252-15</inkml:trace>
  <inkml:trace contextRef="#ctx0" brushRef="#br0" timeOffset="134376.99">7758 14258 131 0,'-4'-4'212'0,"4"4"-13"16,0 0-20-16,0 0-18 16,0 0-17-16,-7-7-14 0,7 7-18 0,0 0-25 0,0 0-32 15,0 0-28-15,0 0-51 16,0 0-59-16,0 0-370 0,9 16 154 0,-7-7 102 0</inkml:trace>
  <inkml:trace contextRef="#ctx0" brushRef="#br0" timeOffset="134564.85">7732 14778 168 0,'0'0'270'0,"0"0"-12"15,0 0-19-15,0 0-20 0,-9-11-27 16,9 11-17-16,5-12-20 0,-1 7-23 16,1-2-30-16,2-2-43 0,-4 2-49 15,11-2-56-15,-5 2-66 0,0 0-508 0,7 0 211 16,-6-2 139-16</inkml:trace>
  <inkml:trace contextRef="#ctx0" brushRef="#br0" timeOffset="135487.84">10314 14506 31 0,'2'-22'199'0,"-2"4"-11"16,0 2-6-16,-2 0-1 16,2 2-8-16,-2 1-3 0,-1 1-7 0,-1-2-12 15,-3-2-11-15,-2 3-14 0,-4-2-7 16,-1 3-6-16,1 0-12 0,-10 1-6 0,6 2-9 0,-9 2-7 15,2 4-7-15,-3 6 2 16,-3 2 2-16,-10 10 5 0,-2 11 6 16,-16 14 5-16,9 8 9 0,0 4 7 0,5 3 1 15,15-8-15-15,6-1-2 0,5-2 13 0,1 0 0 16,5-5-3-16,7-1-10 0,3-5-6 16,4 1-2-16,8-1-9 0,6 2 1 0,8-8-9 15,6 1-8-15,7-4-3 16,10-5-8-16,2-2-1 0,2-7-5 0,-2-1-7 0,5-7 2 15,0-2-7-15,0 0-5 16,-5 0-1-16,-2-4-5 0,-13 2-11 0,1-3-10 0,-4 2-12 16,-6-4-11-16,-3 3-17 15,-6-3-18-15,-3 4-19 16,-6-3-15-16,-2 3-18 0,-2-1-23 0,-1-1-28 0,-2 5-38 16,0 0-35-16,0 0-35 15,0-5-32-15,0 5-639 0,0 0 321 16,0 0 211-16</inkml:trace>
  <inkml:trace contextRef="#ctx0" brushRef="#br0" timeOffset="135834.22">10736 15098 266 0,'3'-9'333'0,"-1"3"-2"0,1-2-23 0,-1 3-10 15,-2 0-18-15,0 5-22 0,2-9-21 0,-2 9-17 0,0 0-11 16,0 0-2-16,0 0-2 16,5 17-5-16,-3-5-8 0,-2 8 0 15,0-1-20-15,-2 6-15 0,0 2-11 16,4 7-11-16,-2-2-11 0,0-2-9 0,2 0-10 15,-2-1-13-15,2-4-8 0,-2-2-5 16,0-1-12-16,5-2-4 0,-5-2-17 0,2-4-25 16,-2-4-35-16,0 1-52 0,0-4-53 15,-2-4-60-15,2-3-59 0,0 0-63 0,0 0-50 16,-7-17-967-16,7 6 448 0,2-1 296 16</inkml:trace>
  <inkml:trace contextRef="#ctx0" brushRef="#br0" timeOffset="136175.54">11192 14762 280 0,'-15'0'287'0,"7"0"-18"0,1-3-18 16,7 3-20-16,-15 0-15 0,15 0-16 0,-9-1-8 16,9 1-12-16,0 0 0 0,0 0-14 15,0 0-16-15,39 0-12 0,-15-3-13 0,7 2-9 16,-1-3-9-16,5-1-12 0,-2 3-10 16,0 0-5-16,-4-1 2 15,2-1-17-15,-8 1-5 0,-1-1-6 0,-2 4-11 16,-1-3-8-16,-3 1-19 0,-2 2-22 15,0-2-36-15,-4 2-45 0,1-2-49 0,-1 2-55 16,-4-3-47-16,-6 3-60 0,0 0-622 16,11 5 313-16,-11-5 206 0</inkml:trace>
  <inkml:trace contextRef="#ctx0" brushRef="#br0" timeOffset="136458.54">11241 14975 234 0,'-9'3'274'0,"2"-1"8"16,2 1 4-16,5-3-9 0,-11 4-17 16,11-4-9-16,-6 2 4 0,6-2-15 15,0 0-17-15,0 0-16 0,33-5-16 0,-9 1-13 16,8 2-13-16,12-6-12 0,2 1-12 16,16 2-4-16,-1-2-7 15,0 1-8-15,-1 1-9 0,-9 1-12 0,-2 3-8 16,-9-3-10-16,-5 4-9 0,-3-3-8 15,-7 0-9-15,2 2-5 0,-6 1-4 0,-5 0-6 16,-2-2-7-16,-1 2-24 0,-7 0-32 16,1 2-42-16,-7-2-54 0,12-2-51 15,-12 2-67-15,0 0-70 0,9-2-72 0,-9 2-812 16,2-7 404-16,-2 7 267 0</inkml:trace>
  <inkml:trace contextRef="#ctx0" brushRef="#br0" timeOffset="137077.48">12798 14321 233 0,'2'-8'246'0,"-2"1"-12"0,2 1-20 16,-2 6-20-16,0-9-12 0,0 9 10 0,0 0 1 15,0 0 6-15,5 23 1 0,-4-5-10 16,2 4-3-16,-3 4 2 0,0 5 1 16,-3 2-1-16,2 2 1 0,-4 4-5 0,-2 1-7 15,3-1-9-15,-1-7-9 0,1 3-7 0,1-2-9 16,1-3-11-16,2-2-6 0,0-5 9 16,0 1-10-16,5-4-10 0,-1-1-10 15,3-3-6-15,2-2-11 0,6 0-10 16,1-5-9-16,7 2-3 0,5-4-13 15,1-2-8-15,5-2-19 0,1-1-28 16,1 0-30-16,0-2-42 0,4-2-52 0,-5 2-55 16,-2-2-61-16,-3-3-56 0,1 3-54 15,-6-3-52-15,-3-4-884 0,-8 0 437 0,1-1 289 0</inkml:trace>
  <inkml:trace contextRef="#ctx0" brushRef="#br0" timeOffset="137301.09">12802 14416 230 0,'-9'-5'276'0,"5"1"-18"0,-1-4-15 16,5 1-20-16,0 1-22 15,5-3-23-15,6-1-16 0,6-1-16 16,7 1-12-16,11-3-15 0,4 1-12 0,4 0-9 15,-3-2-13-15,3 5-26 0,-6 0-26 0,-3 1-35 16,-5 1-40-16,-1 1-48 0,-5 1-47 16,-1 1-44-16,-4 3-533 0,-7 1 242 0,0 0 161 15</inkml:trace>
  <inkml:trace contextRef="#ctx0" brushRef="#br0" timeOffset="137519.75">12815 14602 143 0,'-4'4'251'15,"1"3"-2"-15,3-7-2 0,3 7-9 0,5-2-11 0,2-1-9 16,2-1-12-16,11-1-20 16,2 0-19-16,8 0-14 0,1-2-18 0,4-2-14 15,-1 2-14-15,3-2-29 16,-2 0-34-16,-4-3-39 0,-1 3-49 0,0-3-49 0,-3 5-54 15,-6-5-54-15,-5 1-578 16,2-1 265-16,-6 1 175 0</inkml:trace>
  <inkml:trace contextRef="#ctx0" brushRef="#br0" timeOffset="138069.32">13636 15024 171 0,'2'-12'262'0,"0"1"-10"0,-2 3-20 0,4 2-23 16,-4-1-17-16,2 3-19 0,-2 4-12 0,0 0 0 15,0 0-9-15,0 0-7 16,12 17-5-16,-8-7-12 0,-2 2 0 0,0 2-11 0,-2 6-1 16,3-3-14-16,-3 5 3 15,0-1 0-15,2 3-3 0,-2-1-6 0,-2 0 0 0,2-1-9 16,0-4-3-16,0 2 1 15,0-5-3-15,0 0 2 16,0-3 8-16,0 1 9 0,2-4-4 0,-2-2-5 0,2-5-7 16,-2-2-9-16,0 0-3 15,18-6-7-15,-7-2-5 0,-2-4-5 0,3-4-8 0,3 0-2 16,2-5-2-16,-1-1-6 16,0-1 0-16,1 0-5 0,4-2-4 0,-2-2-1 15,2 2 0-15,0-2-9 0,-2 8-1 16,-4-5 0-16,5 5-1 0,-6 0-7 0,2 0-3 15,-2 5-22-15,-2 2-27 16,-1-1-43-16,1 4-41 0,-3-1-45 0,-1 1-32 0,-2 5-36 16,1-1-37-16,-7 5-29 15,5 3-37-15,-5-3-741 0,0 0 369 0,-12 13 242 0</inkml:trace>
  <inkml:trace contextRef="#ctx0" brushRef="#br0" timeOffset="138293.38">13767 15147 125 0,'-10'0'291'0,"10"0"-8"15,0 0-10-15,0 0-14 16,0 0-15-16,0 0-13 16,2 9-8-16,8-6-6 0,1 3-19 0,1 1-13 0,7 1-17 15,-4 3-13-15,10-1-11 0,0 3-14 0,1 1-15 16,7 1-10-16,-4 0-11 15,0-1-25-15,-3 0-19 0,0-2-45 0,-7-1-62 0,2-3-67 16,-7 1-72-16,4-4-74 16,-4-1-722-16,-5 1 337 0,1-3 223 0</inkml:trace>
  <inkml:trace contextRef="#ctx0" brushRef="#br0" timeOffset="139396.81">14555 15010 33 0,'3'-12'231'0,"1"1"-1"16,-1 0-3-16,0 3-6 0,-1-2-1 0,0 0-8 15,0 5-17-15,1-3-18 0,-3 1-19 16,0 7-11-16,2-4-5 0,-2 4 7 0,0 0 3 15,0 0-8-15,5 27-10 0,-5-12 12 16,2 3 12-16,0 1-5 0,1 0-5 16,-3 4 5-16,2 0-7 0,0 1-5 0,1-3-11 15,-1 2-4-15,0-3-13 0,0 0-2 0,1-1-10 16,-2-6-11-16,-1 1-6 0,3-3-7 16,0-1-8-16,0-2-4 0,-1 0-14 15,-2-1-33-15,3-1-44 0,-3-6-55 16,4 5-69-16,-4-5-69 0,0 0-86 0,0 0-72 0,9-14-879 15,-4 9 427-15,-4-4 281 16</inkml:trace>
  <inkml:trace contextRef="#ctx0" brushRef="#br0" timeOffset="139893.31">15433 13984 6 0,'-2'-9'227'16,"2"2"-12"-16,-2 0-15 0,-4 1-19 0,2 2-5 15,-2 2-2-15,6 2 3 0,-26 9-1 16,12 3-4-16,-6 2-3 0,-2 12 1 15,-4-1 6-15,-4 10 1 0,1 6 5 0,1 1-4 16,0 4 3-16,6 1-9 0,-2-2-2 16,3 1-6-16,5-2-4 0,4-3-10 0,5-1-9 15,1 0-12-15,5-8-9 0,1 3-14 16,3-4-8-16,8 1-7 0,-1-5-11 16,2 4-6-16,8-1-6 0,-1-5-10 15,4-2-21-15,-3-4-26 0,4-2-31 0,-3 1-36 16,5-7-48-16,-1-3-55 15,-3-1-59-15,3-1-66 0,-1-1-56 0,-6-5-879 0,1-2 414 16,0-3 274-16</inkml:trace>
  <inkml:trace contextRef="#ctx0" brushRef="#br0" timeOffset="140448.1">15611 14420 31 0,'-2'-9'264'0,"-1"2"-12"0,1 3-14 15,0-1-24-15,0 0-16 0,2 5 4 0,0 0-9 16,0 0-1-16,0 0-8 0,-3 26-3 16,3-12-11-16,3 6 2 0,-1-3-2 0,-2 6-13 15,2 1-5-15,-2-1-10 16,0 0-10-16,0 0-11 0,0 0-10 0,-2 0-9 15,2-4-8-15,0 0-12 0,0-2-8 16,0-2-3-16,0-3-6 0,0 1-4 16,0-3 3-16,0-1-3 0,0-2-3 15,0-7-7-15,0 0-7 0,0 0-8 0,0 0 0 16,0 0-7-16,-2-30-5 0,-1 9 0 0,0-6-1 16,3-7-6-16,0-2 0 0,0-9-7 15,3-2-1-15,2 1-3 0,-3-2 1 16,5-7-1-16,2 10-9 0,-3 1-1 15,7 4 1-15,-1 4-1 0,-2 5-8 0,3 2 15 16,-2 6-7-16,4-1-1 0,1 8 0 0,-4-1-2 0,7 7 4 16,-6 5-2-16,1 2 0 15,1 4-8-15,-2 6 8 0,1 1-2 0,-5 7-2 16,-3 2-6-16,1 1 13 0,-10 3 3 16,-1 5-3-16,-4 2 0 15,-1-4 1-15,-5 2 1 0,-5 1-3 0,2-4 4 16,0-2-1-16,-5-5 1 0,4 1-8 15,-4-4-10-15,1-3-16 0,3-1-16 0,0-2-26 0,3-2-27 16,-1-2-47-16,1 1-38 16,4-2-45-16,1 2-50 0,4-2-841 0,1 3 382 0,5-2 252 15</inkml:trace>
  <inkml:trace contextRef="#ctx0" brushRef="#br0" timeOffset="140725.35">15992 14661 107 0,'0'0'297'0,"0"0"-16"16,2-13-21-16,-2 13-24 0,0 0-14 0,0 0 9 15,0 0 5-15,-5 17-17 16,3-4-1-16,0-1 10 0,0 6-10 0,-1 1-6 0,0 1-16 15,1 1-9-15,-3 3-17 16,2-3-13-16,1-1-10 0,0 1-20 0,0-2-13 0,0 0-12 16,-1-3-9-16,3 0-24 15,0-4-32-15,-2 0-29 0,4-1-43 0,1-2-51 16,-1-2-48-16,2-4-49 0,1-1-61 16,-5-2-48-16,15-2-864 0,-6-4 393 0,-1-3 260 0</inkml:trace>
  <inkml:trace contextRef="#ctx0" brushRef="#br0" timeOffset="141066.53">16642 13848 166 0,'-4'-8'305'0,"2"-1"-24"0,-1 3-26 16,1 0-26-16,2 1-25 0,0 5-18 0,0 0-15 16,0 0-12-16,18 17-1 0,-3 3-8 0,2 4-1 15,7 8-12-15,2 6-10 0,3 6-3 16,7 16 4-16,-5 7 0 0,2-4-11 0,-15-1 2 16,-4-8 0-16,-7 1-3 0,-5-6 2 15,-4-1-6-15,-7 7-1 16,-7-5-7-16,-7 2-8 0,-1-8-7 15,-4-2-7-15,-2-1-9 0,-5-8-30 0,-3-3-52 16,4-2-60-16,-1-9-94 0,-1 1-107 0,-1-4-89 16,-3-1-827-16,1 1 404 0,-3-4 265 15</inkml:trace>
  <inkml:trace contextRef="#ctx0" brushRef="#br0" timeOffset="143146.17">18669 14300 128 0,'7'-9'151'0,"-2"1"3"15,-2-1-1-15,5-2-2 0,-3 2 0 16,-1-4 2-16,4-2-7 0,-6 3-3 0,1 0-7 16,-6-4-12-16,3 2-5 0,-2-5-7 15,-1 5-8-15,-4-2-7 0,0 2-7 16,-2 1-9-16,0 3-9 0,-5 5-7 0,2 1-6 16,-4 6-5-16,-2 5-2 0,-2 5 5 15,-3 6 1-15,-2 2 2 0,1 5 0 0,2 2-3 16,0 3 5-16,5 1-2 15,1 1 1-15,2 0-2 0,3-8-2 16,1 4-2-16,7-1-1 0,1-3-2 0,4-4-4 16,0 1-1-16,6-2-6 0,1 0-1 0,7-3-2 15,3 0-6-15,1-6 1 16,4 1-7-16,-2-5 6 0,-3-2-12 0,8-2 3 0,-4-2-13 16,3 0-9-16,0-2-13 15,0-2-16-15,-6 2-23 0,2-2-29 16,-4-1-39-16,-1-1-39 0,1 3-35 0,-4-1-40 15,-2 3-36-15,0-1-580 0,-1-3 289 16,-1 3 190-16</inkml:trace>
  <inkml:trace contextRef="#ctx0" brushRef="#br0" timeOffset="143584.26">18834 14664 2 0,'0'0'238'16,"0"0"-9"-16,0 0-7 0,-11-9-13 0,11 9-20 0,0-8-14 16,0 8-14-16,9-9-14 15,-2 3-16-15,0 1-15 0,2 2-8 0,1-1-11 16,2 4-8-16,-3-3-11 0,-9 3-6 16,19 3-9-16,-12 2-5 0,1 2-6 0,0 1 0 15,-4 0-1-15,1 5 1 0,-5 0 4 16,0 1 0-16,-2 2 4 0,-3 2 2 0,-5-1 7 15,0 3 4-15,-3 2 2 16,-1-5-2-16,1 0 11 0,-4-1 8 16,5-2 6-16,-1 0 0 0,1-2 2 0,1 1 1 15,-2-3 1-15,5-1-3 16,3-4 3-16,-2 4-6 0,4-4-8 0,1-2-12 0,2-3-6 16,9 7-6-16,-9-7-9 15,19 0-3-15,-2-1-7 0,1-2-5 0,2 0-1 0,4 2-4 16,1-3-5-16,-2-1-9 15,7 2-16-15,-3-1-15 0,-3-1-19 0,-2 1-27 16,-1 1-37-16,-1-1-39 0,-2 0-40 16,-3 0-45-16,1 2-49 0,-2-3-35 0,-5 1-39 15,3-1-711-15,-5-2 357 0,2 0 236 16</inkml:trace>
  <inkml:trace contextRef="#ctx0" brushRef="#br0" timeOffset="143839.93">19451 14367 184 0,'-4'-4'262'16,"4"4"-12"-16,-5-4-12 0,5 4-17 0,-5-7-16 15,5 7-16-15,0 0-14 0,7-8-12 16,2 5-18-16,4-1-15 0,7 3-17 0,3-3-9 0,-1-1-12 16,5 3-9-16,-1 0-14 15,0 0-30-15,-3-1-33 0,0 1-53 0,-2 2-64 0,-4 0-48 16,-3 2-45-16,-3-2-526 16,-4 3 248-16,-7-3 164 0</inkml:trace>
  <inkml:trace contextRef="#ctx0" brushRef="#br0" timeOffset="144052.96">19420 14585 159 0,'-2'5'253'0,"2"-5"-3"0,0 0-7 16,9 4-11-16,-9-4-18 15,24 0-13-15,-3 0-18 0,0 0-18 0,4-2-11 16,6 0-20-16,-1-3-9 15,3 3-26-15,-2-1-35 0,-2-3-45 0,0 3-51 0,-4 1-53 16,-1-2-59-16,-5-3-63 16,2 1-483-16,-8-5 235 0,1 4 155 0</inkml:trace>
  <inkml:trace contextRef="#ctx0" brushRef="#br0" timeOffset="144383.74">19988 14151 16 0,'2'-9'248'0,"-2"0"-6"0,0 1-11 0,3 2-17 16,-1 3-11-16,-2 3-4 0,4-5-2 15,-4 5-5-15,0 0 3 0,8 12-4 0,-2 1 11 16,-1 4 4-16,-3 4-4 16,1 1-5-16,-3 8-2 0,0 2 0 0,-3 1-12 0,-2 3-16 15,0 2-10-15,2-4-13 16,2-3-11-16,-1 1-11 0,-3-4-10 0,5-4-5 15,0-1-10-15,0-2-9 0,3 1-7 16,2-5-7-16,3-3-7 0,5 0-5 0,-2-3-9 16,3-3-7-16,2-2-20 15,1 1-15-15,1-5-21 0,-1 0-20 16,-1 1-28-16,0-6-35 0,4 1-37 0,-4 0-39 0,0-3-44 16,1 0-46-16,-1 1-46 15,0-3-37-15,-4-2-830 0,1-1 398 16,-3-1 264-16</inkml:trace>
  <inkml:trace contextRef="#ctx0" brushRef="#br0" timeOffset="144612.81">19971 14148 7 0,'-7'-6'282'0,"0"0"-1"0,3 2-13 16,-1-5-21-16,3 5-18 15,0-2-15-15,4-3-20 0,2-2-16 16,3 2-19-16,2-5-13 0,6 5-16 16,1-3-12-16,7 2-8 0,0-3-17 15,1 5-4-15,2 0-15 0,0 1-26 16,-2 2-24-16,-2-2-39 0,-3 2-45 16,-1 1-45-16,2 3-56 0,-9-1-30 0,0 2-33 15,1-4-502-15,-5 8 246 0,-7-4 164 16</inkml:trace>
  <inkml:trace contextRef="#ctx0" brushRef="#br0" timeOffset="144821.66">19861 14359 207 0,'0'0'263'0,"0"0"-8"0,0 0-10 15,15 4-11-15,-1-4-14 16,3-2-15-16,8-3-12 0,5 3-16 0,1-4-11 0,2-1-20 15,8 2-12-15,-6-2-19 16,6 1-7-16,-6 1-15 0,9 0-21 16,-12 1-30-16,1-1-43 0,-8 3-57 0,-1 0-49 15,-4 2-47-15,-3 0-51 16,-3 2-594-16,0 0 271 0,-5 3 180 0</inkml:trace>
  <inkml:trace contextRef="#ctx0" brushRef="#br0" timeOffset="145413.5">20389 14859 79 0,'0'0'189'0,"2"-9"-15"0,-2 4-17 16,0 5-13-16,0 0-6 0,0 0 2 0,0 0 7 15,3 17 0-15,-3-3-1 0,2 0 0 16,-4 4-4-16,2 2-4 0,0 0-5 16,-3 4-2-16,3-1-3 0,-2 3-6 15,0-4-9-15,-1 5 2 0,0-5-8 16,2-1 0-16,-1-1-3 0,2-2 5 0,-2-4 17 15,2 0 1-15,2-5-7 0,-2-1-13 16,3-3-12-16,5-5-8 0,-8 0-11 0,18-6-4 16,-5-3-3-16,-2-1-15 0,5-3-2 0,4-6-7 15,-4 1-4-15,6-7-5 16,0-3-1-16,-1 0-9 0,3-2 0 0,-2 2-6 16,2 0-3-16,-3 1-7 0,0 3-9 15,0 0-21-15,-3 2-17 0,-1 5-26 0,-5 3-36 0,-1 1-45 16,1 1-44-16,-2 1-24 15,-3 6-26-15,-3 2-30 0,1 3-19 0,-5 0-646 16,0 0 317-16,0 0 210 0</inkml:trace>
  <inkml:trace contextRef="#ctx0" brushRef="#br0" timeOffset="145631.32">20431 15096 27 0,'0'0'240'0,"-2"5"0"0,2-5-2 16,0 0-8-16,7 8-9 0,-2-4-11 0,2 0-11 15,7 0-19-15,-5 1-20 0,7 2-14 16,2-2-6-16,2 1-20 0,-2 1-11 16,4-2-14-16,-4 2-23 0,0 0-34 0,0-1-38 15,0 0-48-15,-2-2-42 0,1 1-49 16,-1-1-32-16,-3 0-39 0,2-2-473 15,-1 0 232-15,2 0 154 0</inkml:trace>
  <inkml:trace contextRef="#ctx0" brushRef="#br0" timeOffset="146081.98">20955 15052 23 0,'-3'-7'268'16,"1"0"-13"-16,2 0-12 16,0 0-20-16,2-2-19 0,3 2-23 0,-2 0-16 0,8 1-18 15,-2-2-16-15,2 4-12 16,4-3-12-16,-1 3-9 0,-1 4-14 0,2 0-6 0,-2 3-7 16,1 0-10-16,0 3-6 15,-4 5-4-15,-1 0-3 0,-4 1-6 16,-3 3-4-16,-2-3-2 0,-4 8-5 15,-3-4 0-15,-1 4 0 0,-6-2 0 16,3 1 8-16,-1-5 9 0,1 2 5 0,1-2 3 16,-2-1 5-16,3-3 2 15,2 4 5-15,-2-7 2 0,5 3 25 0,-2-4 5 16,1-1-8-16,5-1-6 0,0-4-9 16,13 7-5-16,-4-7-7 0,3 1-6 0,4-2-7 0,7 1-6 15,0-2-6-15,6 2-1 16,0-2-8-16,4-1 0 0,0-1 0 0,1 3-9 0,-3-2 1 15,3-1 0-15,-12 1-6 16,7 3 1-16,-9-3-5 0,2 3-7 16,-6-2-25-16,0 2-26 0,-1-3-46 0,-4-1-51 15,-2 2-53-15,0-1-48 0,2-2-45 0,-5-1-843 16,4-1 385-16,-4-1 253 16</inkml:trace>
  <inkml:trace contextRef="#ctx0" brushRef="#br0" timeOffset="146698.98">21652 13913 159 0,'0'-6'177'0,"-2"-1"-13"0,2 7-12 15,-7-8-11-15,0 8 2 0,7 0-2 16,-19 4-1-16,6 0-2 0,1 5 3 0,-5 5-1 0,-2 3-1 16,0 2-6-16,-1 8 3 15,-1 3-2-15,2 2-5 16,0 4-2-16,3-1 4 0,4 2-4 0,5 2-1 0,3 0-8 16,4-1-5-16,6 3-1 0,3 0-11 15,4-3-15-15,3 2-5 0,6 0-10 0,0-2-1 16,-1-7-8-16,3-1-3 15,-1-4-15-15,1-3 2 0,1 0-3 0,-4-5-15 0,0-4-19 16,1 1-18-16,-5-2-26 16,0-5-38-16,0-1-42 0,-4-3-48 0,1-2-52 15,-1-2-40-15,-2-4-36 0,-2-1-629 16,-1-2 313-16,0-6 206 0</inkml:trace>
  <inkml:trace contextRef="#ctx0" brushRef="#br0" timeOffset="147215.68">21841 14306 90 0,'-2'-6'168'0,"0"-1"-10"0,0 0-11 0,-1 4-15 16,3 3-12-16,-4-4 12 16,4 4 8-16,0 0 6 0,-8 18-1 0,5-6 2 15,1 8 1-15,2 1-2 0,-2 5-2 16,-2 2-6-16,4 0-6 0,-2 4-2 0,2-1-4 15,0 1-7-15,0-2-8 0,0-2-4 16,0-4-7-16,0-1-7 0,0-3-6 0,0 0-6 16,2-2-13-16,-4-5 12 15,4-1 3-15,-2 0 7 0,0-7-26 0,4 1-4 0,-4-6-7 16,0 0 1-16,0 0-7 16,4-23-7-16,-4 7-6 0,3-5-3 0,-3-7-8 15,2-2 7-15,-2-5-2 0,3-9 0 16,0-2-11-16,-1-5-3 15,0 4-2-15,1-4-4 0,1 5-4 16,3 2 1-16,-2-1-3 0,1 8 1 0,3-1-5 16,-1 9 2-16,-1 1 6 0,2 3-12 0,1 1-4 0,-1 8 6 15,3 0 0-15,-3 4-6 16,4 7-1-16,-1-1 1 0,0 6-4 16,-1 6 5-16,2 2-3 0,-2 1 9 0,-1 5-1 15,-1 0-7-15,-4 6 2 0,0-1 6 0,-5 0-3 16,0 1-2-16,-3 1 8 15,-1-2-4-15,-8 0 1 0,7-3 1 0,-4 1-4 0,-3-2-4 16,3-3-21-16,-8-1-23 16,2-2-28-16,0-5-36 0,-5 0-41 0,7-1-42 0,0-3-32 15,-2 2-34-15,1-4-674 16,2 2 320-16,6-3 211 0</inkml:trace>
  <inkml:trace contextRef="#ctx0" brushRef="#br0" timeOffset="147680.06">22120 14590 203 0,'0'0'219'16,"0"0"-17"-16,0 0-17 0,0 0-16 0,11-19-14 16,-7 14-17-16,3 1-13 15,2 0-12-15,1 0-14 0,-2 0-8 16,1 2-11-16,0-1-9 0,0 3-8 0,-9 0-3 16,18 7-7-16,-8-2-8 0,-3 0-3 15,0 6 1-15,-5-1-3 0,3 1 10 16,-7 1 12-16,-3 6 2 0,1-4 7 15,-6 3 8-15,0 0 3 0,-1-1 2 0,-1-1 5 16,-1 2 1-16,1 1 0 0,0-6 7 16,3 0-2-16,-3 1-9 0,5-5 2 15,1 1 10-15,-1-1 4 0,1-2-5 0,4-2 2 16,-1 3-11-16,3-7-8 0,10 5-9 0,-2 0-7 16,3-5-6-16,0 2 0 0,3-2-12 15,3 0-4-15,1 0-3 0,4 0-9 0,-1 0 2 16,-1-2-7-16,4 2-17 15,-4-2-17-15,1-1-23 0,3 3-23 0,-5-4-37 0,0 1-38 16,-1-2-40-16,1 3-40 16,-1-2-47-16,-1 0-42 15,2-1-758-15,-4 0 360 0,-1-4 237 0</inkml:trace>
  <inkml:trace contextRef="#ctx0" brushRef="#br0" timeOffset="148005.06">22639 13828 130 0,'0'-15'310'16,"0"7"-9"-16,0-4-3 0,0 4-17 0,3 0-26 0,-3-1-22 15,0 2-24-15,0 0-17 16,2 3-29-16,2-1-8 15,-4 5-19-15,0 0-10 0,38 10-20 0,-16 3 3 16,3 8-8-16,2 7-7 0,5 7-9 16,11 20-4-16,-5 6-2 0,-7 0-9 0,-7-4 5 15,-6-4-11-15,-4-1 2 16,-3 3-5-16,-9-6-1 0,-6 0-6 0,-5 4-3 0,-5-3-1 16,-10 0-6-16,-14 7-25 15,-4-2-57-15,-9-9-72 0,-3-4-90 0,5-12-110 0,7-2-846 16,-1-5 393-16,-3 1 259 15</inkml:trace>
  <inkml:trace contextRef="#ctx0" brushRef="#br0" timeOffset="150559.82">24441 13831 92 0,'-2'-14'243'0,"0"2"-8"15,-3 0-11-15,1 1-21 16,0 4-20-16,-1 0-17 0,-2 1-12 0,-6 6 0 16,-3 4 1-16,-2 5 1 0,-4 7-3 15,-3 7-2-15,-1 8 0 0,-4 6-10 16,4 3 6-16,6 1-1 0,3-6-2 0,3 5-5 16,7-3-7-16,3-3-1 0,6-3-11 15,2 1-9-15,8 2-9 0,1-3-6 0,7-5-11 16,3 1-8-16,3-4-7 15,1-4-6-15,4-3-7 0,2-3-17 0,-1-2-19 16,1-6-36-16,2 2-35 0,-5-3-47 0,-4-4-52 16,2-2-62-16,-5 0-57 0,-1-5-55 15,-1 2-742-15,-3-4 362 16,-1 0 239-16</inkml:trace>
  <inkml:trace contextRef="#ctx0" brushRef="#br0" timeOffset="151065.37">24708 14434 158 0,'-9'-4'271'0,"9"4"-5"16,-3-6-15-16,3 6-21 0,0 0-21 15,8-11-22-15,-2 7-17 0,4 2-16 0,0-1-15 16,6 3-16-16,-3 0-8 0,-1 0-17 15,2 3-5-15,-1 1-12 16,-3 1-7-16,2 6-7 0,-5 1-5 0,-4-1-7 16,-1 3-4-16,-2-2-1 0,-3 5 1 15,-4 0 0-15,-2 0 5 0,-8 1 0 0,1-1 0 16,-1 1 5-16,2-4-1 0,-5-2 6 16,7-1-4-16,-1-1 8 0,2 1 12 15,0-2 6-15,3-4 10 0,1 2-8 0,5-2-11 16,-2-4-11-16,5-1-9 0,0 0-5 15,0 0-6-15,0 0-5 0,0 0-6 0,30-4-4 16,-19 4-1-16,4 0-7 0,1 3 2 16,2-2-4-16,2 4-1 0,3 0-2 15,-2 4-3-15,3-1-2 0,-3 4-4 16,-7-1 0-16,1 1-3 0,-2 0-1 0,-8-1 3 16,-2 3-1-16,0-1 0 0,-6 0-4 0,0-3 4 15,-6 3-1-15,-2-1-4 0,-2-1 3 16,1-2-2-16,-9-2-2 15,7 0-7-15,-2-1-24 0,-1-3-34 0,1-3-38 16,0 0-45-16,-4 0-55 0,7-3-53 16,1-1-53-16,0-3-871 0,5-2 400 0,2 2 264 0</inkml:trace>
  <inkml:trace contextRef="#ctx0" brushRef="#br0" timeOffset="151424.07">25171 14061 264 0,'-6'-7'267'0,"4"2"-13"16,-3 2-21-16,5 3-18 16,0-8-19-16,0 8-20 0,12-9-17 0,-1 6-15 15,4-1-16-15,3 3-10 0,4 1-14 16,1-3-10-16,3 1-10 0,-4 4-12 15,5-2-28-15,-7 0-30 0,-1 0-39 0,-2 0-50 16,0 3-47-16,-5-2-48 0,-1 2-570 0,-7-2 252 16,-4-1 166-16</inkml:trace>
  <inkml:trace contextRef="#ctx0" brushRef="#br0" timeOffset="151594.75">25101 14283 192 0,'-1'7'258'0,"1"-2"-6"0,0 2-7 16,7 0-17-16,0 0-18 16,4-2-17-16,4 1-16 0,3 0-18 0,1-2-16 15,5 0-11-15,1 1-16 0,1-3-31 16,5-2-39-16,-4 2-54 0,-1-2-66 0,-1-2-78 16,-1 0-597-16,-2-4 254 0,3-2 169 15</inkml:trace>
  <inkml:trace contextRef="#ctx0" brushRef="#br0" timeOffset="151946.53">25644 13845 4 0,'-2'-5'271'0,"2"5"-18"0,-3-9-15 15,3 9-7-15,-2-3-10 0,2 3-10 16,0 0-7-16,-4 17 0 0,4-3-7 0,-3 7-2 16,1 6 1-16,-3 2-9 0,-3 3-4 15,2 9-5-15,-3-1-10 0,-3 9-11 0,2-7-5 16,1 1-5-16,0-3-15 16,2 0-2-16,4-6-14 0,1-2-8 0,-1 0-3 0,6-5-8 15,-1-4-4-15,5 0-10 16,5-2-6-16,3-6-8 0,3-1-7 0,3-5-8 15,3-3-17-15,1-1-24 0,1-3-28 16,2-4-29-16,2 0-37 16,-3-3-43-16,-1-2-40 0,0-4-47 15,0-2-52-15,2-2-38 0,-5 0-45 0,-2-1-751 16,-1 0 373-16,-2-4 246 0</inkml:trace>
  <inkml:trace contextRef="#ctx0" brushRef="#br0" timeOffset="152159.79">25633 13972 220 0,'-5'-6'234'0,"0"-1"-7"0,5 3-13 16,0-2-16-16,5 0-13 0,2-2-18 0,3 1-16 0,9-1-16 16,3-3-13-16,3 2-12 15,6 0-10-15,2 0-12 16,4 0-9-16,-4 4-23 0,0-4-31 0,-6 1-36 15,-1 2-35-15,-4-1-44 0,3 2-48 16,-9 1-36-16,-5 4-456 0,0 0 214 0,-11 0 141 16</inkml:trace>
  <inkml:trace contextRef="#ctx0" brushRef="#br0" timeOffset="152346.16">25459 14119 58 0,'-2'6'230'15,"0"-1"-1"-15,4 1-1 0,5-2-9 16,2 0-11-16,8 0-12 0,2-1-16 0,7-1-10 16,5 1-16-16,0 0-15 0,5-1-17 15,0 0-11-15,4 0-13 0,-5 1-31 16,1-1-46-16,-2-2-48 0,-1 2-68 16,-5-2-60-16,-5 2-578 0,1-2 250 15,-3 0 164-15</inkml:trace>
  <inkml:trace contextRef="#ctx0" brushRef="#br0" timeOffset="152767.97">25900 14552 114 0,'-2'-15'263'0,"2"15"-20"16,0 0-19-16,0 0-19 16,0 0-14-16,0 0-13 0,0 0-4 15,9 17-10-15,-6-6-12 0,-3 4-10 0,0-1-7 16,0 3-13-16,-3 4-7 16,3-1-6-16,-4 2-14 0,1-1-6 15,-1-1-8-15,-1-3-9 0,0 1-3 0,2 0-10 16,2-3 3-16,-1-3 3 0,0 1 10 15,-1-4 12-15,3-1-14 0,0-2-1 16,0-6-2-16,7 5-5 0,-7-5-3 0,16-9-1 16,-4 0-2-16,2-1-4 0,2-6-4 15,3-3-4-15,5-4-9 0,-2-5 8 0,2 1-4 16,-1-1-8-16,1-1-3 0,-1 2 1 16,-2 1-7-16,0 1-8 0,3 2-22 15,-6 4-28-15,0 0-31 0,-1 4-39 0,-3 1-56 16,-2 3-56-16,0 3-38 0,-3 1-32 15,-2 4-752-15,-2 3 353 0,-1 0 232 16</inkml:trace>
  <inkml:trace contextRef="#ctx0" brushRef="#br0" timeOffset="152989.04">25871 14731 96 0,'0'0'276'0,"-10"3"3"16,10-3-11-16,2 9-10 0,-2-9-9 16,15 11-20-16,-7-6-22 0,6 4-10 0,2-2-28 15,4 1-15-15,0 3-13 0,4-3-13 16,-1 0-30-16,3 4-29 0,-3-5-29 0,-4 0-44 16,-1 2-46-16,-1-4-49 0,-1 2-44 15,1-3-50-15,-6 0-613 16,2-1 274-16,-7-3 181 0</inkml:trace>
  <inkml:trace contextRef="#ctx0" brushRef="#br0" timeOffset="153429.06">26230 14745 11 0,'0'-6'265'0,"4"-2"-11"16,3 1-15-16,-2-2-18 0,5 4-16 0,-1-1-15 15,3 1-14-15,1 3-19 16,-4-3-14-16,6 3-13 0,-5 2-13 0,3 0-12 0,-4 5-14 16,4-3-5-16,-9 4-11 15,3 2-4-15,-5-1-9 0,-4 2-7 0,0 2-3 0,-3-4-5 16,-2 3-5-16,-3-1-4 16,1 2-4-16,-4-3-4 15,5-1-3-15,-1-2 0 0,-1 2-3 0,3-3-2 0,-2 0 4 16,5-1 0-16,4-3-1 15,-7 2 1-15,7-2-3 0,0 0-2 16,0 0-7-16,0 0 2 0,18-13 1 0,-11 11-2 16,3 0-4-16,-10 2 1 0,19-3 0 15,-6 6 1-15,1-3 6 0,-2 4-2 16,2 0 1-16,0 0 1 0,-2 3-2 0,2 1 4 16,-5-2-1-16,0 3 4 0,-4 1-11 15,-1-1 7-15,-2 0 0 0,-4 0-2 0,0 4 0 0,-5-2-5 16,-1 0 3-16,-2-1-3 15,-2 0 0-15,-1-2-5 0,-2 0-18 16,1-1-22-16,-5-3-46 0,2 0-54 0,4-1-67 16,-4-6-106-16,1-1-649 0,-2-3 325 0,3 2 213 15</inkml:trace>
  <inkml:trace contextRef="#ctx0" brushRef="#br0" timeOffset="153994.35">26853 13464 71 0,'-2'-11'176'0,"-2"5"-15"0,-1 0-6 0,-3 1-8 16,-1 3 2-16,9 2 6 0,-27 9 1 0,9-2 0 15,0 9-1-15,-3 3 6 0,0 6-4 16,-2 6 1-16,-1 8-4 0,1 6-11 15,2 1 0-15,3 5-3 0,3 2-8 16,3 0-7-16,3-1-9 0,2 3-6 0,7-9-17 16,0 2-1-16,7-2-8 0,0-5-8 15,2 2-7-15,4-3-8 0,0-5 0 16,2 0-10-16,1-7-15 0,1-2-17 16,3-5-29-16,-4-4-28 0,3-2-36 0,-1-7-40 15,-1-4-56-15,4 0-49 0,-4-4-45 16,1-2-679-16,-2-4 320 0,1-2 212 0</inkml:trace>
  <inkml:trace contextRef="#ctx0" brushRef="#br0" timeOffset="154943.85">27077 13775 235 0,'2'-9'228'0,"0"1"-20"0,2 4-22 0,-2-3-19 16,-2 7-17-16,5-2-13 0,-5 2 3 15,0 0-3-15,2 21-1 0,0-2-5 0,-2 1-3 16,2 4-9-16,-2 8-9 0,-2 2-5 15,0-3-9-15,0 9-5 0,-3-4-7 16,3 0-7-16,-4-4-11 0,6 0-5 0,-2-1-7 16,-2-3 0-16,2-5-3 0,1-1 4 15,1-5 5-15,0 1-6 0,0-3 1 0,0-5-6 16,0-4-5-16,1-1-4 16,-1-5-3-16,0 0-6 0,6-17-1 0,-4 4-6 15,0-5 1-15,4-8-6 0,-1-5-1 0,-1-8-4 16,1-1-3-16,0-4-2 0,3 0-7 15,2 0 2-15,0 3-2 0,1 1-3 16,-2 0-1-16,5 5 1 0,1 0 0 0,1 6-10 16,2 2 5-16,-1 4 3 15,1 7-2-15,1 0-5 0,-2 5 3 0,1 8 0 0,0-2 0 16,2 5-1-16,-5 5-3 16,3-2-1-16,-5 6 0 0,-4 2 4 15,-2 3 3-15,-5 2-2 0,-4 0 2 0,-2 3 0 16,-5 2 5-16,-4 0-3 0,-1 0 2 15,-2 0-2-15,-2-5 6 0,-2 2-5 0,2-4 3 16,1 1-6-16,1-4-8 0,3-4-15 0,-1 2-33 16,-3-3-22-16,6-4-36 15,-1 3-42-15,3-3-55 0,-3-2-706 0,12 0 314 16,-7 1 207-16</inkml:trace>
  <inkml:trace contextRef="#ctx0" brushRef="#br0" timeOffset="155445.29">27397 14272 134 0,'0'0'213'0,"0"0"-20"16,0 0-17-16,0 0-18 15,0 0-16-15,14-14-16 0,-5 12-7 16,1 2-15-16,-10 0-11 0,21 2-11 0,-15 2-7 16,4 0-5-16,-2 2-10 0,-4 3-4 15,-3 0-5-15,3 3-5 0,-8 0-4 0,1 3-3 16,-5 0-1-16,-1 0-6 0,-4 0-3 16,1 1-4-16,-9 1 1 0,6-2 0 15,-4-3 2-15,5 1 5 16,-2-3-1-16,5 0 5 0,0-1 7 0,0-3 11 15,2 2 4-15,5-5-5 0,-1 1-6 16,5-4-4-16,0 0-6 0,0 0-3 0,0 0-4 16,18 2-3-16,-5 1-4 0,1-6-3 15,-1 6-1-15,1-3-3 0,3 4 1 16,-1 0-4-16,0 0 2 0,1 4-1 0,-1-1-1 16,-2 1-1-16,-2 0 3 0,0 4 1 15,-6-4 2-15,-1 1 3 0,-3 2 1 16,-2 1 4-16,-4-3-2 0,-1 2-2 0,-4-3 1 15,-2 3-2-15,-4-3-2 0,-1 0 1 16,0-1-5-16,-6-2-8 0,2-4-29 16,-4 1-39-16,3-4-43 0,-3-2-51 0,6 0-46 15,-6-6-697-15,6-1 305 0,2-5 201 16</inkml:trace>
  <inkml:trace contextRef="#ctx0" brushRef="#br0" timeOffset="155743.76">27631 13464 162 0,'2'-14'257'0,"0"0"-13"0,1 2-19 16,-1 1-22-16,2 2-21 0,1 4-22 0,0 0-8 15,-5 5-9-15,19 5-7 0,-7 3-6 16,6 7-1-16,-2 6-5 0,3 7-2 0,-1 9-9 16,4 5 5-16,-4 4-8 15,-4 8 5-15,-3 3-13 0,-3 4-6 0,-3-1-4 16,-5 0-9-16,-7-1-7 0,-2-3-7 16,-6-1-7-16,-2-2-10 0,-3-3-35 0,-4-5-45 15,-4-4-66-15,-1-2-85 16,0-9-97-16,-5 0-709 0,3-9 334 0,-4-4 222 0</inkml:trace>
  <inkml:trace contextRef="#ctx0" brushRef="#br0" timeOffset="156832.06">18386 15892 2251 0,'-8'2'109'0,"8"-2"-36"15,-3 3 0-15,3-3 13 0,0 0-9 16,-10 4-6-16,10-4 9 0,0 0-5 15,-7 1-10-15,7-1-6 0,0 0-4 0,-7 6-5 16,7-6-5-16,0 5-4 16,0-5-6-16,12 7-14 0,1-7-23 15,11 0-37-15,9 0-36 0,12-9-41 0,15-1-35 16,34-3-43-16,4 1-46 0,6-2-593 16,4 5 283-16,2 0 187 0</inkml:trace>
  <inkml:trace contextRef="#ctx0" brushRef="#br0" timeOffset="156986.1">19955 15797 73 0,'4'-7'222'0,"-6"4"5"16,2-5 9-16,-4 0 14 0,1-1 2 0,-3 0-4 15,1 0-10-15,0 2-29 0,-1-2-20 0,0-1-19 16,4 1-15-16,2 1-32 0,2-3-38 0,8 1-48 16,4-1-65-16,11 2-75 0,10-2-78 15,10-1-636-15,13 3 278 16,10-2 183-16</inkml:trace>
  <inkml:trace contextRef="#ctx0" brushRef="#br0" timeOffset="157152.01">21759 15657 239 0,'5'-8'292'0,"-1"0"16"0,-1-1-3 15,1 0-20-15,0 3-35 0,3 0-17 16,2-1-37-16,2 0-37 0,8 2-54 15,2 1-66-15,11-1-70 0,8 5-68 0,14 0-68 16,11 3-552-16,7-1 244 0,26 7 162 0</inkml:trace>
  <inkml:trace contextRef="#ctx0" brushRef="#br0" timeOffset="157348.63">23592 15699 150 0,'12'-7'288'0,"-3"3"-4"16,6 0-19-16,-1-4-25 0,3 1-24 16,7 3-24-16,3-1-39 0,8 2-50 0,4 3-61 15,10 0-73-15,4 3-81 16,12 1-497-16,0-1 207 0,5 2 137 0</inkml:trace>
  <inkml:trace contextRef="#ctx0" brushRef="#br0" timeOffset="157487.82">24968 15750 2234 0,'10'-6'328'0,"-5"3"-123"0,-1-1 51 0,2-3-21 15,-1 1-70-15,-2 0-55 16,3 0-34-16,-2 1-12 16,1-3-29-16,2 4-44 0,-5-1-63 0,-2 5-88 15,7-3-117-15,-7 3-808 0,0 0 369 16,0 0 243-16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9:18:00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 6541 5 0,'0'-6'198'15,"0"6"-8"-15,0-10-14 0,0 6-6 16,0 4-11-16,0-7-11 0,0 7-6 0,0-8-6 16,0 8-4-16,0-6-6 0,0 6 1 15,0 0-3-15,0-7-8 0,3 3-8 0,-3 4-9 16,0 0-9-16,0 0-11 0,0 0-5 16,0 0-10-16,0 0-10 0,0 0-6 15,0 0 0-15,0 0-2 0,0 17-7 0,0-5 3 16,0 7-3-16,0 5 2 0,2 1-2 15,-2 5 2-15,0 3 1 0,2 9-1 16,-2 4 5-16,0 5 11 0,0-2 0 0,-2 9 0 16,4 0 1-16,-4 3 7 15,2 1-2-15,-2-4 2 0,2 5 2 0,-3 1 0 16,1-6 8-16,0 0-5 0,0 1-2 16,-6-1 0-16,5-3-2 0,1-6 0 15,0 0 3-15,0 0-6 0,-1 1-1 0,1-2-10 16,0 2-3-16,-1-4-1 0,-1-1-4 15,2-1-2-15,-1-1 2 0,3 0-1 0,0 1-4 16,-2-9-1-16,2 1-3 0,0-1-1 16,0-2-6-16,-2 0 0 0,4-4-1 0,-2-4-3 15,0 1-2-15,0-2-4 0,0-6 1 0,0 1-3 16,0-2-1-16,0-3 0 16,2-1 1-16,-4-1-6 0,4 1-3 0,-2-1 6 15,-2 0-3-15,4-3-2 0,-2 2 3 16,0-3-5-16,0 1-2 0,0 1 0 0,0-3 3 0,0 4-3 15,3-6 2-15,-3 4-2 16,0-2-1-16,0-2 3 16,0 2-4-16,2-1 0 0,-4 1 2 0,4-1 0 15,-2-6-2-15,0 10 1 0,0-6-1 16,0-4 2-16,-2 11-3 0,2-7 1 0,0-4 1 16,2 7-1-16,-2-7 0 0,-2 8 0 15,2-8-2-15,0 6 3 0,0-6-1 16,0 7-2-16,0-7 0 0,0 0 2 0,0 0 0 15,0 7-4-15,0-7 0 0,0 0 2 16,0 7 0-16,0-7-1 0,0 7 0 0,0-7 1 16,0 0-3-16,0 6 5 0,0-6-4 15,0 0 3-15,2 6-1 0,-2-6-1 0,0 0 2 16,0 0 0-16,-2 6 2 0,2-6 0 16,0 0 0-16,0 0-1 0,0 0 2 0,0 0-6 15,0 7 6-15,0-7-2 16,0 0 0-16,0 0 1 0,0 0-1 15,0 0 0-15,0 0 0 0,0 0 0 0,0 0-2 16,0 0 4-16,0 0-2 0,0 0-2 0,0 0 2 16,0 0 1-16,0 0-1 15,0 0 1-15,0 0-1 0,0 0 1 0,0 0 0 16,0 0 0-16,0 0 2 0,2 7-4 0,-2-7 4 16,0 0-1-16,0 0-1 0,0 0 0 15,0 0 2-15,0 0-1 0,0 0-1 16,0 0 2-16,0 0 1 0,11 3-1 15,1-1 7-15,2-2 0 0,9 0 2 0,5 0 0 16,9 0 1-16,16-4-1 0,12 0 2 16,35-2-4-16,3-3-4 0,6 1 2 0,3 0 3 15,3-1-4-15,2-1-1 0,2 3 0 16,-1 1-4-16,9-1 4 0,22 2-1 0,-25-2 2 16,0 6-4-16,-3-4-2 15,-2 3 3-15,-3-3 2 0,-4 2-6 0,-1 0 3 0,-7 1 1 16,-3-2-2-16,-3-2-1 15,-16 1 2-15,-10 3 2 0,-4-2-5 0,-1-1 2 0,-1 3-2 16,-3 0 3-16,-9-1-4 16,-3 1 1-16,-5-3-2 0,1 3 7 0,-9 0-7 15,-4-1 2-15,-1 3-1 0,-4 0-2 16,-6-4 2-16,1 4 0 0,-2-2-4 0,0 1 4 0,-6 1-1 16,-2-2-1-16,-1 2 0 15,2 0 0-15,-5 0 1 0,3-2-4 0,-2 2 2 0,-2-3-4 16,-9 3-2-16,18 0-3 15,-12 0-3-15,-6 0-6 0,11-2-6 0,-11 2-11 16,13 0-18-16,-13 0-18 0,12-2-37 16,-12 2-24-16,0 0-16 15,4-5-22-15,-4 5-18 0,0 0-32 0,0 0-23 16,0 0-25-16,0 0-10 0,-11-8-12 16,6 5-9-16,5 3-646 0,-8-1 322 0,3-3 213 15</inkml:trace>
  <inkml:trace contextRef="#ctx0" brushRef="#br0" timeOffset="266.72">4934 8403 108 0,'-17'-15'171'15,"3"5"8"-15,3 1 10 0,-1 2 4 16,4 2 3-16,1 3-9 0,2-3-15 0,1 1-15 16,0-1-14-16,4 5-13 0,-7-1-7 0,7 1 1 15,0 0-12-15,0 0 2 0,7 15-6 16,4-12-7-16,1 7-7 0,5-2-7 15,1 1-7-15,4 2-8 0,0 1-3 16,2 2-9-16,-1-2 6 0,-2 2-5 16,-2 0 4-16,-3-1 7 0,-2-1 12 15,-4 2 13-15,-3 4 9 0,-7 1 3 0,-5-2-4 16,-10 8-11-16,-10 1-8 16,-12 6-21-16,-21 10-13 0,-10 0-48 0,-12-6-90 0,-8-3-124 15,-10-3-149-15,-7-11-791 0,-7-9 391 0,-8-11 258 16</inkml:trace>
  <inkml:trace contextRef="#ctx0" brushRef="#br0" timeOffset="1130.71">675 5509 212 0,'-2'-5'200'0,"0"1"-19"0,2 4-17 15,0 0-16-15,0 0-3 0,0 0-2 16,-12 16-8-16,12 1 1 0,0 6 2 16,0 7 1-16,0 6-1 0,0 4-6 0,0 5-11 15,0 0-9-15,-2-1-3 16,2 0-3-16,2 0-9 0,-2-6-9 0,-2-5-7 16,4-1-8-16,-2-2-6 0,3-7-5 15,-3-2 10-15,0-2 15 0,0-5 12 16,0-1 10-16,0-5-6 0,0-6-12 0,0-2-15 15,0 0-7-15,-3-26-6 0,1 3-11 16,2-9-4-16,0-7-6 0,-2-8-8 16,2-4 1-16,2 0-5 0,0-10-12 0,5 3-2 15,-2 0 0-15,4 7-5 0,1 0-8 0,-1 8-2 16,3 6 1-16,1 1 1 0,-1 5-8 16,1 5 1-16,4 6-5 0,-1 3 0 15,4 4-3-15,-5 6 2 0,5 1 3 16,-2 8-1-16,1 2 3 0,2 5 2 0,-5 6-3 0,2 4 1 15,-3 2 1-15,-7 4 5 0,0 0-1 16,-3 5 0-16,-7 1 2 16,-6-1 7-16,-3 5-6 0,-8-1-1 0,-8 3 3 15,-6-5-2-15,-3-4-1 0,4-8-4 16,-3 0-28-16,2-6-27 0,1-4-32 16,1-3-36-16,3-5-43 0,3 0-59 15,1-2-43-15,3-4-743 0,7-4 344 0,2-1 228 0</inkml:trace>
  <inkml:trace contextRef="#ctx0" brushRef="#br0" timeOffset="2005.27">1045 5371 54 0,'4'-2'267'0,"-2"-2"-2"0,-2 4-5 0,6-6-11 16,-6 6-20-16,4-6-18 15,-4 6-27-15,0 0-16 16,4-2-20-16,-4 2-16 0,0 0-10 0,0 20 6 16,0-3-4-16,0 6 1 0,0 8-7 15,-2 5-6-15,0 9 0 0,-2 3-7 0,4-3-6 0,-2 5-2 16,2-5-12-16,0 1-5 16,0-6-7-16,0-1-7 0,2-4-4 0,4-2-7 0,-4-3-14 15,3-2-24-15,2-3-24 16,-2-7-20-16,2 2-23 0,2-5-24 15,3-3-25-15,0-5-19 0,4-2-21 0,0-1-14 16,2-8-9-16,1 1 2 0,2-6-3 0,1-3 13 16,-2-3 13-16,0-2 17 15,-4-4 17-15,0-2 24 0,1 0 31 0,-4-3 17 0,-1 1 26 16,-3-1 22-16,0 2 22 16,-1-1 24-16,-1 4 17 0,-3 1 12 0,1 3 13 0,-3 1 7 15,1 4 0 1,-2-1-3-16,-1 4-12 0,3-1-6 0,-1 2-11 15,-4 1-10-15,2 7-6 0,0 0-5 16,0 0-4-16,-25 21-1 0,11-2-7 16,2 0-6-16,-2 6 0 0,3-2-7 15,-2 5 0-15,2-2-3 0,2-5-5 0,2 3-1 16,2-5-4-16,3 1-2 0,0-6-3 16,-2-1-4-16,8-3 3 0,0-1-9 0,3-5-6 15,0-3-1-15,4-2-8 0,-2-3 0 0,5-3 1 16,-1-4-4-16,-4-1 5 0,2-4 1 15,-2 0-2-15,2-3 2 0,-5 0 1 0,1 3 3 16,-3-4 7-16,1 3-1 0,0 1 6 16,0 1 2-16,-1 0-1 0,-2 5 0 0,4 0-5 15,-6 4-3-15,2-1 1 16,-2 7-3-16,0 0 2 0,0 0 1 16,3 21 0-16,-3-3 4 0,1-1 1 0,1 6-5 15,1 0 4-15,0-2-3 0,-1 2 9 16,3-3-10-16,1 0 6 0,1-2-1 0,-1-1 0 15,5-5 4-15,-2-1-1 16,4-3 4-16,0-6-5 0,1-2 1 0,2-6-9 0,3-3 0 16,-2-5 3-16,3-2-3 15,-4-2 0-15,4-1 3 0,-5-4-6 0,-1 0-1 0,1 0-3 16,-4-1 7-16,1 1 6 16,-3 3 1-16,1 0 8 0,-5 6 0 15,2 0 1-15,-3 1-8 0,0 3-4 0,-1-1-5 16,1 5 4-16,-1 4-2 0,-3 2 1 0,0 0 3 0,7 16-5 15,-5-1 7-15,-2 4-5 16,2 4 8-16,2 4-6 0,-2 3 0 0,0 0 0 0,-2-4 0 16,4 2 2-16,-1-5-4 15,-1 0-4-15,1-4-29 16,-1-3-25-16,0-3-34 0,0-3-61 0,1-1-79 16,-1-6-59-16,-2-3-790 0,0 0 366 15,5-22 241-15</inkml:trace>
  <inkml:trace contextRef="#ctx0" brushRef="#br0" timeOffset="2176.09">1644 5339 201 0,'-4'-11'240'0,"-2"-1"5"16,3 5-16-16,-2 0-19 0,0 1-22 16,1-1-20-16,0 3-21 0,2 0-29 0,2 4-29 15,0 0-26-15,0 0-50 0,0 0-51 0,15 15-44 16,-4-7-44-16,3 4-441 0,2 5 193 15,3 1 127-15</inkml:trace>
  <inkml:trace contextRef="#ctx0" brushRef="#br0" timeOffset="3066.44">2016 5769 20 0,'-2'-7'286'15,"2"2"-6"-15,0-2-9 0,0 7-24 0,0-9-23 16,0 9-25-16,0-7-20 0,0 7-22 0,0 0-13 0,0 0-14 16,4 23-10-16,-2-3-9 15,3-1-7-15,-3 5-6 0,3-4-9 0,-3 4-7 16,0-4-1-16,1 0-7 16,-2-2-2-16,1 1-2 0,-2-6 7 15,3-1 7-15,0-1 18 0,-1-1 2 0,-2-4-10 16,3-4-9-16,-3-2-9 0,0 0-9 15,0 0-10-15,12-17-1 0,-10 7-9 0,3-4-4 0,-2-4-5 16,3 2-4-16,1-5-4 16,-3 2-3-16,6-1-5 0,-4 4-3 15,2-3-4-15,1 5 2 0,-2-1-12 16,2 2 2-16,1 3-5 0,0 3-2 0,1 3 1 0,0 2 3 16,3 2-3-16,0 6 0 15,3 2 5-15,-4 3-4 0,7 4-1 0,-4 0 3 0,0 2-3 16,2-1 1-16,-3 0 1 15,1 0-3-15,1-1 4 0,-3-3 0 0,-1 1-6 0,2-3 6 16,-2-2 3-16,-1 1-3 16,5-6 5-16,-5 2-6 0,1-5 2 0,0-1-1 0,5-6-1 15,-2 1-5-15,-2-5-2 16,1-1 3-16,-2-7-1 0,1-5-9 0,-3-3 0 0,2-6-1 31,-2-2-1-31,-4-6-2 0,-1-1-4 0,2-2 7 16,-6 0-4-16,0 2-1 0,1 4 2 0,-3 2 2 15,0 3-1-15,-3 3 9 0,3 2 2 16,-2 4 4-16,2 2-1 0,-2 5-6 0,-1-3 6 16,3 6-6-16,-2 2-2 15,-1 3-1-15,3 2 8 0,0 7-3 0,0 0 2 0,0 0-2 16,-6 19 9-16,4-3-5 16,0 5 3-16,2 9 7 0,0 6 2 0,0 2 7 0,0 6-5 15,2 1 4-15,0 5 3 16,4 4 1-16,-1-8-1 0,2-2 0 0,4 0-1 0,-2-4-1 15,2-1-1-15,0-7 4 16,1-4-4-16,3-4 0 0,-2-6 1 0,3-1-1 0,1-9-2 16,-1-4-3-16,3-4 0 15,0-1-5-15,-1-6-1 16,4-5-1-16,-5-6-4 0,2-3-10 0,-6-4-2 16,1-5 1-16,-3-3-3 0,-4 2 6 15,0 4-4-15,-2-1 3 0,-2 7-1 0,-1 0-6 0,0 4 2 16,-2-3-3-16,0 9 7 15,-4-1-5-15,1 7-6 0,-2 5 12 0,5 0 2 16,0 0-3-16,-19 17 6 0,13-2 4 16,-1 3 2-16,0 5-4 0,0 0 3 0,1 4 1 15,4-1 2-15,0-3 2 0,4 3 0 16,0 1-1-16,6-2 1 0,-2-2 2 0,4 0-4 0,2-3 3 16,0-2 0-16,2-4-12 15,0-3-15-15,-1 1-14 0,4-4-25 0,-6-3-38 16,1-2-54-16,0-3-65 0,2-3-59 15,-7-2-899-15,0-4 398 0,-2-2 264 0</inkml:trace>
  <inkml:trace contextRef="#ctx0" brushRef="#br0" timeOffset="3263.92">2566 5556 231 0,'-7'-3'276'0,"7"3"-3"16,-11-3-14-16,7 1-20 0,4 2-26 16,0-7-19-16,0 7-19 0,8-8-18 0,4 1-16 15,4 2-13-15,3-2-13 0,6 2-10 0,2-2-10 16,2 0-31-16,2 3-45 16,2-1-55-16,-3 2-61 0,3 3-59 0,0 3-50 0,-3-3-539 15,0 5 254-15,1-1 166 16</inkml:trace>
  <inkml:trace contextRef="#ctx0" brushRef="#br0" timeOffset="3530.56">3344 5682 17 0,'-13'-2'298'0,"10"0"0"0,3 2-13 0,0 0-14 16,-13 0-27-16,13 0-25 0,0 0-22 15,0 0-19-15,0 0-14 0,0 0-12 0,18 21-1 16,-5-10-8-16,5 1-11 16,4 3-7-16,-2 5-10 0,4-4-14 0,1 3-9 0,-3 0-6 15,-1-3-12-15,0 0-4 16,0 0-23-16,-3-2-25 0,-3 0-31 0,-1-5-25 0,-1-1-22 16,-4-2-37-16,2-3-46 15,-5-3-48-15,4 0-33 0,-10 0-27 16,9-12-602-16,-7 3 289 0,0-3 190 0</inkml:trace>
  <inkml:trace contextRef="#ctx0" brushRef="#br0" timeOffset="3711.97">3645 5722 751 0,'-6'-23'-3'0,"3"4"29"16,-4 1 27-16,2 6 36 15,1-2 29-15,-1 5 16 0,-1-2 5 0,4 2-3 0,-3 2-8 16,1-1-12-16,-1 6 5 16,5 2 10-16,-18 2 11 0,7 6-1 0,-6 5 4 15,-2 4-4-15,-6 8-8 16,1 2-9-16,0 5-9 0,-3 4-7 0,-4 3-13 15,4 1-10-15,1-2-3 0,5-4-29 0,0-5-39 16,2-2-50-16,4-4-58 0,2-3-66 0,4-3-55 16,0-5-742-16,3-1 326 0,2-6 214 15</inkml:trace>
  <inkml:trace contextRef="#ctx0" brushRef="#br0" timeOffset="4010.6">3867 5289 140 0,'2'-5'327'0,"0"-2"-24"15,1 3-17-15,-3 4-20 16,1-8-31-16,-1 8-23 0,3-3-20 16,-3 3-16-16,0 0-13 0,7 19 4 0,-2 0 6 15,-1 2-6-15,1 9 5 0,1 7-5 0,3 5-5 16,-5 6-3-16,1 7 2 15,-1 2-9-15,1-1-14 0,-3-5-8 0,0-3-9 0,1-1-8 16,0-5-12-16,-3-6-6 16,6-3-9-16,-4-2-5 15,4-3-8-15,-2-3-6 0,6-4-7 0,1-4-19 0,3-6-30 16,4-2-33-16,3-4-34 16,10-1-30-16,-3-4-46 0,5-4-49 0,0-1-57 0,1-2-52 15,4-4-46-15,-3-2-874 16,-4-1 412-16,-10-4 271 0</inkml:trace>
  <inkml:trace contextRef="#ctx0" brushRef="#br0" timeOffset="4265.6">3860 5771 125 0,'-18'0'277'0,"5"2"6"0,4-2 0 15,0 0-17-15,9 0-9 16,-12 0-18-16,12 0-19 0,0 0-10 0,0 0-5 15,30-16-12-15,-1 9 0 0,5-4-5 0,8 1-10 16,9-5-22-16,1 0-16 16,-3 0-12-16,-7 5-13 0,-2-2-11 15,-5 3-9-15,-5 0-12 0,-4 4-11 0,-5-2-9 16,0 2-18-16,-6 1-19 0,0 1-28 16,-3-1-42-16,-4 4-37 0,-2-3-62 15,-6 3-83-15,7-2-96 0,-5 0-809 0,-2 2 384 16,0 0 254-16</inkml:trace>
  <inkml:trace contextRef="#ctx0" brushRef="#br0" timeOffset="6782.78">5360 8074 72 0,'-2'-9'164'0,"0"1"-1"0,2-1-9 0,-3 0-12 15,1 4-7-15,0 1-10 0,-1-4-16 16,3 8-7-16,-4-8-11 0,2 4-9 0,2 4-9 15,0 0-6-15,0 0-3 0,0 0-1 16,-6 17-2-16,6-5 4 0,0 6 0 16,2-1 3-16,2 14 5 0,0 1 5 0,1 7 2 15,2 5 6-15,-1 9-5 0,1 1 2 16,4 4-3-16,-5 2 6 0,1 3 0 0,3 21 2 16,-2-17 0-16,0-7-11 0,-1 0-3 15,-2-1-1-15,1-3-4 16,-1-3 3-16,-3-5-2 0,3-4-4 15,-3 1 0-15,3-4-6 0,-3-6 2 0,2 0-7 16,-2-3-6-16,-2-6-2 0,2 0 1 16,0-5-6-16,0-3-1 0,0 1-6 0,-2-1 0 15,3-4-4-15,-3-2 2 0,3 1-1 16,-3-5-2-16,0 1-2 0,0-4-17 16,0-5-21-16,0 0-24 0,0 0-30 0,0 0-37 15,-10-18-45-15,8 10-47 0,-2-4-46 16,-2-5-45-16,4 0-706 0,-3-4 337 0,3 0 222 15</inkml:trace>
  <inkml:trace contextRef="#ctx0" brushRef="#br0" timeOffset="8031.93">5321 7997 122 0,'-8'-4'202'0,"4"2"-14"0,-2-2-16 15,6 4-16-15,-6-4-15 0,6 4-11 0,-4-4-10 16,4 4-6-16,0 0-7 0,0 0-3 16,10-7-9-16,-10 7 1 0,25-2-4 15,-9 2-2-15,2-3 2 0,4 3-1 0,3 0-7 16,3 0-2-16,7 0 1 0,4 0-1 15,-1-4-7-15,11 4-1 0,0 0-7 16,7 0 0-16,13-3-2 0,0 3-3 16,6 0-3-16,25-2-4 0,0-1-2 15,1 1-6-15,3 0-4 0,4-2 1 0,3 1-3 0,1-1-4 16,2 1-1-16,-4-2-1 16,2 1-8-16,-3 0 0 0,-3 0 3 0,4 0-6 15,-5 1-2-15,2-1-2 16,-2-1 0-16,-3 4 2 0,3 1-6 0,3-3 1 15,-3 2-3-15,-1 1 0 0,-1 0-4 16,-16 0 0-16,11 0 0 0,-13 0 2 0,-7 0 3 0,0 0-6 16,22-2 1-16,-17 0-1 15,20 2-4-15,-2-3-1 0,0 1 1 0,2 0-2 16,0-2 6-16,3 1-5 0,1-1 2 16,-2 1-4-16,3-2 5 0,-3 1 3 15,-5 0-9-15,1-3 2 0,-5 6 1 0,-14-3 3 16,-11-1-5-16,5 3 2 0,-2 0-3 0,26-1 0 0,-5-2-1 15,4-1 3-15,-1 3 0 16,4-1-3-16,1-1-1 16,2 0 2-16,-3-2 1 0,4 2-1 15,-1 2-2-15,0-1 1 0,0-3 1 0,3 3 0 16,2-1 1-16,-2 1 0 0,3 0-6 16,-1 1 8-16,7 0-5 0,-1-1 6 15,3 2-6-15,-5-1 0 0,0 3 2 0,2-4-1 16,-5 3-1-16,-1-3 2 0,-4 4-1 15,-22 0 2-15,-8 0 1 0,22-5-1 0,-15 5-2 16,-16-2 5-16,-11 0-5 0,-1 2 0 16,-3-2 5-16,-3-1-1 0,-2 1 3 15,-10 0 8-15,1 2-4 0,-9-1-4 0,0 1 6 16,-6-4-1-16,1 4 4 0,-4 0 3 16,0 0 2-16,-5-3 5 0,1 3 3 0,-4 0-4 15,0 0 2-15,0-2 6 16,-2 2-7-16,1 0 3 0,-1-2-6 0,-10 2 0 0,14 0-8 15,-3-2 6-15,-11 2-6 16,12 0 0-16,-12 0-4 0,10-3 3 0,-10 3-1 16,11 0-2-16,-11 0 0 0,0 0-7 15,11 0 1-15,-11 0 1 0,0 0 0 16,9-2-2-16,-9 2 0 0,0 0-1 0,0 0 0 16,0 0 0-16,0 0-4 0,13 0 3 15,-13 0-1-15,0 0-1 0,0 0 1 0,0 0-2 16,0 0 1-16,0 0 3 0,0 0-2 15,0 0-1-15,0 0-1 0,0 0 1 16,0 0 3-16,0 0-2 0,0 0-2 16,0 0 3-16,0 0-4 0,0 0-1 0,0 0 3 15,11 0 3-15,-11 0-2 0,0 0 0 16,0 0-2-16,0 0 4 0,0 0-5 0,0 0 4 16,0 0-1-16,0 0 0 15,0 0 0-15,0 0 1 0,0 0 5 0,0 0-6 16,0 0 0-16,0 0 4 0,0 0-3 15,0 0-6-15,0 0 3 0,0 0 1 16,0 0 3-16,0 0-3 0,0 0-1 0,0 0 2 16,0 0-5-16,0 0 4 0,0 0-2 15,0 0 1-15,0 0 0 0,0 0 0 0,0 0-1 16,0 0 5-16,0 0-6 0,0 0 3 16,0 0 0-16,0 0 0 0,0 0 4 0,0 0 1 15,0 0-6-15,0 0-2 0,0 0 2 16,0 0 1-16,0 0 2 0,0 0-3 15,7-2 3-15,-7 2-4 0,0 0 4 16,0 0 0-16,0 0 0 0,0 0-4 0,0 0 4 16,0 0-4-16,0 0-1 15,0 0 4-15,0 0-2 0,0 0 1 0,0 0-6 0,0 0-4 16,0 0-4-16,0 0-6 16,0 0-10-16,0 0-14 0,0 0-20 0,0 0-29 15,0 0-42-15,0 0-60 0,0 0-65 16,0 0-84-16,0 0-708 0,0 0 357 15,-38-4 237-15</inkml:trace>
  <inkml:trace contextRef="#ctx0" brushRef="#br0" timeOffset="9802.79">13979 7691 69 0,'0'0'77'0,"0"0"-10"15,14-12-1-15,-4 9-6 0,3 1-8 0,3-2 3 16,8-1-11-16,5-1-1 0,5 3 0 16,1-2-6-16,11 1-1 0,2 1-2 15,5-1-2-15,3 3-5 0,10 1 2 0,1 0-6 16,5 0-7-16,1 1 7 0,0 1-5 16,4 0-2-16,-3 1-1 0,-1 1-4 0,-2-2 4 15,5 1-1-15,-7-3-5 16,3 3 0-16,-5-3 3 0,5 0-6 0,-5 0-1 15,4-3-1-15,-4 3-2 16,0 0 5-16,2-5-1 0,-5 3 1 0,-1 0-3 16,-9-1 0-16,-3-1 7 0,-3 3 3 15,-2-2 3-15,-9 0 1 0,2 2 2 0,-3-2-1 16,-5 2 1-16,2 1 2 0,-1-4 4 16,-7 1 2-16,-1 1 4 0,-2 0 1 15,1 2 7-15,-5-1 1 0,-4-2 3 0,2 3 0 16,-1-1-4-16,-4 1-4 0,0-3 2 0,0 3-2 0,-11 0-5 15,16 0-1-15,-7 0-1 16,-9 0-1-16,11-3-4 0,-11 3-3 16,13 0-1-16,-13 0 3 0,11 0-1 15,-11 0-3-15,0 0 0 0,11 0 1 0,-11 0-1 0,0 0 8 16,0 0-5-16,12 0 5 16,-12 0 2-16,0 0-4 0,0 0 8 15,0 0-1-15,0 0 0 0,7 3 1 16,-7-3 3-16,0 0-3 0,0 7 3 0,0-7-3 15,-4 12 0-15,1-4 1 0,1 3 4 16,-3 3 2-16,0 4 3 0,3-1 4 16,-5 6 1-16,5 0-2 0,-6 5 6 15,5 4 5-15,-2-1 1 0,-1 5 2 0,2 2 0 16,2 8 5-16,-1 0-4 0,-1 5 1 16,1 5 2-16,0 3 5 0,3-9-7 0,-2 2 2 15,4-1-4-15,-4 2 0 0,4-2 4 0,-2-5-7 16,0-2 0-16,3-2-9 0,0 0 5 15,-1-9-2-15,0-1 2 0,1-2-8 0,-1-2-4 16,0-5 0-16,-2-2-3 0,2-2-2 16,1-1 5-16,0 1-6 0,-3-5 0 15,2 2-4-15,1-4-4 0,-1 3-4 16,-1-5 0-16,-1 4-3 0,3-5-2 16,0 1 0-16,-1-1 0 0,-2-3-24 15,2 2-39-15,-2-1-55 0,0-7-74 16,0 7-82-16,0-7-81 0,0 0-825 0,-24-9 395 0,-1 1 261 15</inkml:trace>
  <inkml:trace contextRef="#ctx0" brushRef="#br0" timeOffset="11711.77">5517 9237 83 0,'-4'-7'149'0,"4"7"-5"16,-2-3-7-16,2 3-9 0,0 0-14 0,-8-4-13 15,8 4-10-15,0 0-10 16,0 0-7-16,0 0-5 0,0 0-1 0,-5 16 3 15,5-7-4-15,2 3 1 0,-2 3 5 16,3 1 1-16,-2 2 8 0,-1 0-2 0,2 1 3 16,3 2 3-16,-3 0 0 0,0 0-2 15,0 0-2-15,1 0-4 0,-1 0 0 16,0-2 1-16,1 1-6 0,-1-2 5 0,0-6 2 16,-2 2-3-16,2-3 0 0,1 1 0 15,-3-4-3-15,2 0 1 0,-2 0 5 16,1 1-1-16,3-2-7 0,-4 0-3 15,2 0 1-15,0-3-6 0,0 3-5 16,1-4-10-16,-3-3 0 0,12 4-5 0,-5-1-4 16,0-1 0-16,4-2-7 0,1 0-1 15,2-2-9-15,7 2 2 0,1-5 0 0,0 3-8 16,8 1 2-16,4-1-5 0,5-3 1 16,8 1-3-16,1 2 3 0,13-2 0 0,5-1-3 0,2 3-3 15,1-1 1-15,4-2 5 16,25 1-7-16,-2 0 0 0,0 0-2 0,2-2 1 0,-14 3-3 15,-10 1 2-15,24-1-2 16,-14 2 2-16,-12-3 0 0,1 0 0 0,1 1-7 0,22-1 4 16,0-3-1-16,-14 4 2 15,14-3 4-15,-1 1-5 16,1-2 4-16,-4 2 0 0,8-2-4 16,0-1 0-16,0 1 0 0,0 2 5 0,-1 0-7 15,-13 2 3-15,9-3-1 0,-13 2 2 0,-7 2 2 16,21-2-3-16,-14-3-7 0,-13 5 9 15,7-2-5-15,-5 2 2 0,5 1 3 0,22-5-5 16,-17 5 1-16,-8-1 0 0,3-3-2 16,21 1 2-16,-12 2 4 0,-9-1-8 0,-2 3 5 15,21-3-2-15,-13 1 2 0,-12 0-1 16,1 0 1-16,-2-1 2 16,2-1 0-16,-4 2-2 0,3 0-1 0,0-1 3 15,2 3-1-15,3-5 1 0,-3 3-1 16,26-3 1-16,-16 1-1 0,-9 3 1 0,1 1-5 15,24-6 5-15,-16 2-1 0,-11 3-3 16,3-2 7-16,-4 3-5 0,-2 0-3 0,2-1-7 16,-5-2 12-16,3 3-1 15,-6-2-2-15,4 0-1 0,-2-3 2 0,-2 4-4 16,1-1 0-16,1-1 5 0,-2-1-4 16,0 0 2-16,2 2 2 0,0-2-3 0,-4 1 1 0,-2 3-8 15,1-3 7-15,6 1 2 16,-2-3 1-16,-2 3-6 0,5 0 5 0,3-1 0 0,2-1-3 15,-2-1 2-15,5 3 6 16,22-3-8-16,0-2 0 0,4 3 4 16,-4-1-1-16,2 0 1 0,-3 1-5 0,4-1 4 15,-1 1-3-15,0 3 2 0,-11-2 1 0,-15 3-3 16,29-4-1-16,-17 4 2 0,-10-2-1 16,1 2 0-16,0-2 2 0,0 2-3 0,-1-2 2 15,0 2 0-15,3-2-1 16,-4-1 1-16,-3 6-2 0,1-6 0 15,-2 2 1-15,-2-2-5 0,-3 3 7 0,-6-1-2 16,-4 1 3-16,0-3-3 16,-1 3-1-16,-2 0 1 0,-2-2 1 0,0 0 0 0,0 2-1 15,-3-2-4-15,-5 2 3 16,-1 0 2-16,-5-3-1 0,-3 3-1 0,-1 3 2 0,-7-6-5 16,3 3 3-16,-4 0-6 15,-1-2 9-15,-4 2 0 0,-1 0 0 0,-1 0-2 16,-3-1 0-16,3 1 3 0,-5 0-2 15,0 0-3-15,3-2 4 0,-4 2-2 0,2 0-2 0,-1 0 1 16,0 0 2-16,1 0-2 16,3 0 2-16,-4 0 3 0,3 0-4 0,-2 2 0 0,2-2 0 15,0 0 0 1,-1 0-8-16,4-2 7 0,-3 4 1 0,0-2-1 16,3 0 1-16,-3 0 1 0,-1 0-3 0,1 0 0 15,-2 0 1-15,0 0 3 16,-3 0 2-16,2 0-4 0,0 1 1 0,-2-1 6 15,-9 0-8-15,18 0 2 0,-7 0 2 16,-2 0-4-16,2-1 3 0,-11 1-2 0,16 0-1 16,-9-2 6-16,2 2 0 0,-9 0 2 15,14-2-2-15,-7-2 3 0,-1 3-5 16,-6 1 1-16,10-2-1 0,-10 2 2 16,9-4-3-16,-3 2 3 0,-6 2-7 0,7-3 4 15,-7 3 1-15,7-4-2 0,-7 4-1 0,7-4-2 16,-7 4 0-16,6-1-5 0,-6 1-6 15,5-7-9-15,0 5-4 0,-5 2-15 16,4-5-20-16,-3 1-17 0,-1 4-30 16,7-8-43-16,-7 2-51 0,2-1-53 0,-2 0-63 15,3-1-733-15,-8-1 357 0,2 2 236 16</inkml:trace>
  <inkml:trace contextRef="#ctx0" brushRef="#br0" timeOffset="12212.95">16388 8724 36 0,'0'0'78'16,"0"0"1"-16,5-5 4 0,-5 5 1 0,4-3 2 16,-4 3-9-16,7-2 4 15,-7 2-5-15,7-2-2 0,-7 2 1 16,8-4 1-16,-8 4-7 0,9-5 0 0,-4 3-2 16,-5 2-1-16,8-2 2 0,-8 2-3 15,8-3-7-15,-8 3-3 0,0 0-2 0,9 0 1 16,-9 0-6-16,0 0-6 0,0 0-1 15,12 5 1-15,-9-1-2 0,0 1-3 16,-3 4 3-16,6-2 0 0,-6 6-2 0,2-1 6 16,0 8 1-16,-2 0-1 0,3 1 2 15,-3 2 2-15,2 3-4 0,0 2 5 0,0-1 0 16,1-1-2-16,-3 4 0 0,2-2 0 16,0-5-1-16,-2 0 0 0,3 0-2 15,-3-4-3-15,2 2 0 0,0-2-1 0,-2-3-3 16,1 0-3-16,-1-4-2 0,0 0-1 15,0 1-2-15,4-3 1 0,-4-1-7 0,3-1 2 16,-3 0-3-16,0-1-6 16,0-7-23-16,-3 9-37 0,-2-7-48 0,-2 0-57 15,7-2-56-15,-26-2-627 0,6-4 282 16,-12 3 187-16</inkml:trace>
  <inkml:trace contextRef="#ctx0" brushRef="#br0" timeOffset="13268.95">6329 10096 128 0,'2'-12'218'0,"1"1"-8"15,-3 1-16-15,0 1-14 16,2 2-15-16,-2-1-11 0,0 8-16 0,3-8-11 16,-3 8 5-16,0 0 5 0,0 23 7 15,0-4 1-15,-3 10-1 0,1 6-2 0,-5 5-9 16,1-1 6-16,3 3-1 0,-4-2-7 15,2 0-3-15,1-1-10 0,-1-3-3 16,5-4-6-16,0-1-2 0,2 1-9 0,3-5-4 16,0-2-7-16,5 1-3 0,5-6-6 15,4-1-7-15,4-3-8 0,5-4-5 0,5-4-4 16,2-4-12-16,2-4-17 0,3-2-33 16,2-3-31-16,3-3-40 0,-7-1-58 15,0-2-58-15,-7-1-58 0,-6 0-46 16,-6-2-796-16,-5 0 372 0,-7-1 246 0</inkml:trace>
  <inkml:trace contextRef="#ctx0" brushRef="#br0" timeOffset="13471.81">6269 10300 102 0,'-15'-5'227'0,"5"0"5"0,-1-1-2 15,4 1-18-15,-1 1-15 0,5-4-17 0,3-1-21 16,2-2-15-16,5-4-17 0,7-3-13 15,5-2-14-15,10 0-10 0,9-7-4 0,5 2-18 16,1-3-25-16,2 4-29 0,4 1-30 16,-6 0-33-16,-4 9-39 0,-4 0-43 15,-5 5-39-15,-2 1-467 0,-6 2 217 16,-7 5 143-16</inkml:trace>
  <inkml:trace contextRef="#ctx0" brushRef="#br0" timeOffset="14026.41">6380 10358 69 0,'-20'17'125'0,"4"-2"1"16,3-3 0-16,3-3 5 16,2 0-6-16,4-4-6 0,-1 2 1 0,5-2-1 0,0-5-4 15,7 5-10-15,3-5-5 16,5-1-12-16,3-3-8 0,8-5-8 0,1 1-9 0,3-1-9 16,2-5-15-16,4 1-13 15,-3-1-8-15,-1-2-6 0,-4 4-8 16,-3 0-3-16,1 1 1 0,-3-1-2 15,-2 0 7-15,-4 1-3 0,-4 4 6 0,0-2 4 0,-2-1 8 16,-4 4 5-16,0 1 7 16,0-2 3-16,-3 4 1 0,4-2 0 15,-5 1-7-15,-3 4 1 0,7-2 1 0,-7 2 7 16,0 0 10-16,4 14 5 16,-6-2 16-16,2 3 4 0,-2 5 9 0,-1 4 1 0,1 3 1 15,0 2-1-15,-3 2 2 16,2 1 3-16,-2-1-9 0,3-1-10 15,-4-1-2-15,5 1 3 0,-1-8 5 16,2 1-9-16,-3-3-6 0,1-1 8 0,2-4 12 16,0-1 4-16,0-5-9 0,2-3-10 15,3-6-1-15,-5 0-9 0,0 0-11 0,19-20-3 16,-9 4-7-16,1-5-2 0,0-5-3 16,4-4-6-16,-1-3-5 0,-1-2-6 0,3 3 0 15,-1-1-2-15,1 1-6 0,-2 7 4 16,1 3-5-16,-4 0-2 0,3 3-3 0,-2 5 2 15,2 3-3-15,0 1 2 0,-3 5-4 16,0 3 2-16,2 4 3 0,3 5 3 0,-5 1-1 0,4 5-5 16,-3 2 8-16,-1 4-3 15,0 0 6-15,2 2-1 16,-4 2-1-16,-1 0-4 0,0-2 5 0,1 3-5 0,-2-8-7 16,1 3-32-16,-5-3-40 15,5 0-37-15,-1-5-39 0,-2 1-41 16,-1-2-38-16,3 0-27 0,6-2-25 0,-4-1-740 15,3-2 348-15,3-5 229 0</inkml:trace>
  <inkml:trace contextRef="#ctx0" brushRef="#br0" timeOffset="14282.28">7467 10290 144 0,'-11'-18'233'0,"5"4"-5"16,-2 3-6-16,4 4-13 0,-3 2-19 0,0 2-10 15,7 3-11-15,-13 5-6 16,2 3-5-16,0 3-9 0,-4 3-1 16,5 3-5-16,-3 3-13 0,1 3-7 0,6 0-1 15,-3-2-21-15,5 0-3 0,1-1-14 16,6-1-1-16,-1 0-8 0,5 0-4 0,2 0-23 16,4-2-25-16,2-2-32 0,-1-3-40 15,2-1-42-15,3-2-36 0,0-1-35 0,1-2-54 16,1-4-38-16,3-1-558 0,-1-2 276 15,-3-3 183-15</inkml:trace>
  <inkml:trace contextRef="#ctx0" brushRef="#br0" timeOffset="14596.77">7692 10402 31 0,'-2'-9'184'16,"0"0"3"-16,-3 0-5 0,2-1-6 0,3 2-15 15,0-2-15-15,0 1-15 0,3 1-14 0,2-1-10 16,2 3-10-16,1 2-11 15,1 0-3-15,0 4-5 0,2 5 6 16,3 2 0-16,-2 5 1 0,2 1 7 0,-4 1 1 16,3 5 2-16,-3 2-4 0,-3 1 0 15,0-4-4-15,0 0-3 0,-3 0-5 16,-2-4-8-16,1 2 5 0,1-6 2 0,-4 1 11 0,3-4 8 16,-1-2-2-16,-2-1-9 15,0-4-11-15,0 0-6 0,0 0-8 0,0-23-8 0,0 10-9 16,2-4-3-16,0-6-4 15,1 0-10-15,2-1-11 0,0-4-16 0,0 1-15 0,1 2-16 16,4 2-29-16,1-1-35 16,1 5-42-16,1 1-42 0,2 4-40 15,0 5-36-15,-2 0-682 0,-1 3 318 0,4-1 211 16</inkml:trace>
  <inkml:trace contextRef="#ctx0" brushRef="#br0" timeOffset="15061.33">8262 10375 59 0,'0'0'217'0,"0"7"-12"15,0-7-18-15,0 8-13 0,0-1-2 16,3-2-7-16,-3 6-6 0,2-1-14 0,0 1-7 16,0 3-12-16,3-5-12 0,-1 4-8 15,4 2-10-15,-1-5-9 0,2 0-5 0,1-1-5 16,2 0-10-16,2-5-7 0,-1-4-9 15,6 0 1-15,0-7-8 0,-1 1-7 16,3-3 0-16,0-3-8 0,-2-2 0 0,0-4-1 16,-3 2-1-16,-2-4-3 0,1 0 6 15,-4 1 5-15,-2-2 4 0,-4 0 3 16,1 2 4-16,-3 1 7 0,-1 1 1 16,0-3 4-16,1 6-1 0,-3 2 4 0,2-1-10 15,-2 2-4-15,0 3-6 0,0-1-3 0,0 9-5 16,-9 0 2-16,9 0 0 15,-14 21-2-15,5-1 0 0,0 4 7 16,-4 12-3-16,4 2-2 0,-2 2 5 0,-1 10 9 16,0 3 0-16,0-1 7 0,1 1-1 15,0-1 2-15,1-1 2 0,-2-3-7 0,3-6 3 16,-3 0-5-16,2-4 5 0,-1-2-9 16,-1-3-5-16,0-6-2 0,2-2 0 0,-5-3-5 15,1-8-6-15,-2-3-2 0,-3-6-26 0,1 0-17 0,-3-3-29 16,-2-4-38-16,2-3-42 15,-3-4-45-15,-1-1-43 0,1-6-54 0,3-1-52 16,-1-1-806-16,11-7 383 0,2 2 252 16</inkml:trace>
  <inkml:trace contextRef="#ctx0" brushRef="#br0" timeOffset="15551.99">8743 10323 7 0,'0'0'196'0,"9"4"2"0,-4 0 6 16,-1 5-9-16,2 8 3 15,1 0-4-15,2 4-8 16,-2 5-9-16,0 4-6 0,2 7-8 0,-2 2-7 0,-3-1-12 16,4 3-6-16,-5 3-8 0,1 3-8 15,-4-5-11-15,-2-5-2 0,2 0-6 16,-2-4-3-16,-1-1-8 0,3-4-2 0,-2-5 7 0,-1-3 2 15,3-3-5 1,-3-7-14-16,1-3-10 0,0-6 0 0,2-1-14 16,0 0-8-16,-3-20-1 0,3 5-9 0,0-5-4 15,0-3-6-15,0-9-4 16,3-11 1-16,-1-5-5 0,0-10-5 0,4 1-5 0,-4-5-2 16,5 6-3-16,2-1-2 0,0 5-1 15,5 4-3-15,-1 8-4 0,-2 3 2 0,4 8-4 16,0 5-1-16,2 5 6 15,1 3-5-15,-2 10-2 0,1 6 7 0,-1 4 0 0,3 10-3 16,-5 6 0-16,-3 3 8 16,-4 6-5-16,-2 1-1 0,-5 2 6 0,-5-1-7 15,-2 1 4-15,-4-1 6 0,-3 1-7 16,-5-5 6-16,1-3 0 0,-4 0-1 16,-4-4-2-16,3-4-6 0,0-4 5 15,-1-3-22-15,4-3-21 0,-1-2-38 16,2-4-47-16,1 0-49 0,1-4-59 15,3-4-60-15,5-1-739 0,2-3 351 0,5-2 233 16</inkml:trace>
  <inkml:trace contextRef="#ctx0" brushRef="#br0" timeOffset="15818.58">9364 9933 188 0,'5'-7'261'0,"-3"1"2"0,1-1-17 15,-3 7-16-15,2-7-25 16,-2 7-8-16,0 0-3 0,0 0-1 0,0 0 7 16,0 35 5-16,0-12-12 0,-2 9-5 0,2 10-12 15,-5 2-4-15,3 4-8 0,-1 8-11 16,-1 2-9-16,2-2-4 0,-2-8-10 0,2 1-12 16,2-5-11-16,0-6-7 15,0-5-11-15,6-2-8 0,-2-3-6 0,3-4-18 16,0-6-38-16,4-6-37 0,5-2-43 15,6-3-57-15,-4-7-64 0,6-1-60 0,6-6-66 16,-4-2-903-16,1-5 412 16,-1-2 272-16</inkml:trace>
  <inkml:trace contextRef="#ctx0" brushRef="#br0" timeOffset="16154.79">9122 10365 58 0,'-27'7'201'0,"7"-4"5"15,3-1 4-15,5 2-1 0,4-4-14 0,8 0-20 16,-8 0-18-16,8 0-12 0,0 0-15 16,21-9-13-16,-2 2-11 15,6-1-10-15,6-2-9 0,3-2-11 0,4 0-7 16,-3 0-7-16,3-1-5 0,-6-1-7 16,-1 5-6-16,-1-2-1 0,-2 1 0 0,-4 0 1 15,-4 3 0-15,0-2 1 0,-4 3-2 16,2 1-2-16,-3 4 5 0,-5 1 5 15,5 1 9-15,1 6 3 0,-1 0 5 16,-2 6 6-16,3 3 12 0,-3 3 0 0,-1 0-6 0,1 6 0 16,-2 0 2-16,-2-1-10 15,2 1-4-15,-5-1-6 0,1 3-1 16,-2-7-8-16,-3 0-7 0,-2 0-18 0,2-1-33 16,-1-5-33-16,-2 0-37 0,1-4-45 0,-4-3-60 15,2-1-46-15,-3-5-45 0,5-1-751 16,0 0 348-16,-22-12 229 0</inkml:trace>
  <inkml:trace contextRef="#ctx0" brushRef="#br0" timeOffset="16319.94">9518 10001 126 0,'0'-17'220'0,"-3"3"9"0,6 1-1 16,-3 1-5-16,0 0-8 0,0 0-17 15,3 4-21-15,-1-2-20 0,-2 3-15 0,2 0-15 16,0 2-24-16,5 1-35 15,-7 4-46-15,16 2-52 0,-3 5-62 0,3 0-56 0,2 2-521 16,4 6 228-16,0-1 150 16</inkml:trace>
  <inkml:trace contextRef="#ctx0" brushRef="#br0" timeOffset="16917.05">10067 10205 208 0,'-14'-2'233'0,"-3"-1"-13"16,1 6-9-16,-2-1-10 15,1 5-12-15,-2 1-18 0,-1 4-12 0,3 3-14 16,1 5-9-16,0 0-13 0,3 4-9 16,4 0-14-16,2-1-9 0,3 1-5 0,4-4-10 0,2 1-8 15,5-2-6-15,4-1-9 16,2-6-13-16,0 1-8 0,3-5-11 0,4-4-5 0,0-4-7 15,1 0-2-15,-2-6-1 16,-2-2 2-16,2-3-3 0,-5-5-2 0,3-2-3 16,-2-2 3-16,-1-3 0 0,-5 0 4 15,0-1 2-15,-3-1 4 0,2 0 2 0,-2 4 2 16,-4 0 3-16,2 2 2 16,1 2-1-16,0 0-2 0,-4 5-4 15,1 1-1-15,4 3-3 0,-2 1-1 0,1 5 0 16,-5 2-1-16,18 7 2 15,-5 3 1-15,-2 4-4 0,3 4 4 0,0 5-3 16,0 0 1-16,-2 2-1 0,-3 4 1 16,1-1-1-16,-1-3 2 0,-4 0 5 0,1-4 11 0,-3-4 11 15,1 0 14-15,-4-2 20 16,5-3 15-16,-5-3-4 0,2-2-6 0,-2-4-7 0,0-3-7 16,0 0-9-16,0 0-1 15,0-21-9-15,0 8-7 0,2-3 3 0,0-4-12 16,7-1-4-16,-3-4 1 0,1 3-3 15,2-1-1-15,3 0-4 0,0 3-1 0,1 1-5 16,-1 5 0-16,0 0-4 16,3 5 1-16,-2 0-1 0,1 7-10 0,0 2 11 0,-2 4 1 15,1 3 0-15,2 1 1 16,-3 5 0-16,0 3-4 16,-3 0 5-16,0 7-1 0,-5 4 3 0,2-3-3 15,-3-1-4-15,0-2-22 0,0 2-28 0,-1 1-38 16,1-5-39-16,-1-4-55 0,0-1-51 0,5 1-52 15,0-4-835-15,2-2 378 0,10-1 251 16</inkml:trace>
  <inkml:trace contextRef="#ctx0" brushRef="#br0" timeOffset="17418.52">12100 9817 235 0,'2'-6'300'16,"1"1"-19"-16,-1-2-23 0,-2 7-7 0,0 0-11 0,0 0-8 15,0 0-11-15,-9 24-14 16,4-4-12-16,-2 6-17 0,2 6-11 0,-2 6-7 16,-2 7-16-16,-3 9-12 0,1-1-11 15,-3 3-8-15,2-3-13 0,0-1-8 0,2-11-11 16,1-3-3-16,2-6-9 15,0-5-4-15,3-6 4 0,-1-4-6 0,5-4-4 16,-3-9-9-16,3-4-8 0,0 0-2 16,0 0-9-16,10-36-8 0,-3 9 6 0,2-11-9 0,-2-4-6 15,5-8-3-15,0-5-3 16,0 0-2-16,4-1 1 0,-2 3-2 0,2 2-2 0,3 5-1 16,-3 4 0-16,0 7 1 15,-1 3-2-15,-4 8-1 0,2 1-4 0,-3 7 4 16,3 4 2-16,-3 5 2 0,0 7 3 15,2 5 8-15,-3 4 14 16,1 7 5-16,-1 7 7 0,0 6 3 0,-1 7-2 0,0 2 4 16,3 6-6-16,0 4-4 15,-2 2-1-15,2 1-3 0,1-3-7 0,0-6 2 0,0-4-10 16,-1-2-24-16,1-4-30 16,0-6-39-16,0 0-37 0,1-7-39 0,-4-5-42 15,2-1-47-15,-2-6-46 0,0-4-29 16,-2-4-860-16,-7 1 400 0,9-13 264 0</inkml:trace>
  <inkml:trace contextRef="#ctx0" brushRef="#br0" timeOffset="17812.74">11980 10149 157 0,'-36'-4'199'16,"5"-1"-5"-16,5 3 8 0,5-2 7 16,6 4 5-16,0-2 0 0,2 2-13 0,5-2-10 0,1-1-26 15,7 3-14-15,0 0-19 16,0 0-10-16,38-10-16 15,-11 7-11-15,9-1-19 0,10-1-18 0,-1 0-11 0,6-1-10 16,7-1-12-16,0-3-5 16,-2 3-9-16,4-4-2 0,-7-1-6 0,-11 0 1 15,-3 0-1-15,-4-1-1 0,-4-4 0 16,-8 3 9-16,-1-1 6 0,-2-2 14 0,-6-1 9 16,-2 5 9-16,-5-5 11 0,0 2 3 15,0 3 9-15,-5 1 13 0,3-2-5 0,-5 5-1 16,1 1-11-16,1-4-6 0,2 4-5 15,-4 5-2-15,0 3 5 0,0 0 14 16,0 0 13-16,0 0 6 0,2 24 5 0,0-5 0 16,-2 4-2-16,5 6-5 0,-2 6-8 0,4 4-3 15,-3 3-6-15,1 3-8 16,2-2-5-16,-3 2-6 0,1-3-4 16,2 0-7-16,-3-3-1 0,3-2-7 15,1-9-24-15,-1 2-30 0,-2-5-35 16,4-2-45-16,-1-2-37 0,3-6-48 0,-2-3-47 15,4-1-47-15,4-4-22 0,2-3-21 16,-1-4-9-16,2-4-704 0,3-7 351 0,3-1 232 16</inkml:trace>
  <inkml:trace contextRef="#ctx0" brushRef="#br0" timeOffset="18596.55">13074 10239 826 0,'5'-25'-13'0,"-1"2"27"16,-2 2 22-16,-2 5 27 16,-2 0 18-16,2 4 22 0,-5 0 8 0,-2 3 8 0,3 0 1 15,-7 2 8-15,1 4 2 16,0 1 2-16,-1 4 4 0,-7 3 1 0,5 2-7 0,-2 2 5 15,2 3-13-15,3 3-5 16,1 2-4-16,0 2-16 0,4 2-7 16,3 0-8-16,2-1-7 0,5 2-6 15,-1-1-6-15,8-1-2 0,5-3-7 16,1 1-8-16,7-8-6 0,4-2-9 16,-1-3-8-16,4-5-6 0,1-3-2 15,0-3-6-15,-3-3-2 0,-2-3-4 0,-4-7 0 16,3-2 2-16,-6-2-2 0,-4-5-4 15,-6 1 1-15,-4 2 2 0,-2-1 1 0,-3 4 3 16,-2 0 6-16,-2-1 9 0,0 6-2 16,-3-1 2-16,-2 1 1 0,2 5-2 0,1 1 1 0,-3 0 0 15,-1 7 3-15,-1 4 3 16,9 0 5-16,-11 8-5 0,4 3 7 16,2 6 0-16,5 0-4 0,0 6 2 0,3 4-10 15,1 5 1-15,3 6-1 0,2 1-2 0,4 1-1 16,2 6-3-16,2-1 1 0,1-1 3 15,1-3-4-15,-1-6 1 16,2-4-7-16,-4-4 1 0,-3-4 2 0,0-1 0 16,-2-7-2-16,-1-3 0 0,-1-7 0 15,-4 2-2-15,4-7-1 0,-9 0-2 0,10-12 2 16,-8 1-4-16,-2-1-2 0,0-5 0 16,-2-1 2-16,2-3 2 0,-5-2-1 0,3 0 4 15,-4 0 7-15,0 2 1 0,5 0 0 16,-1 3-1-16,-3 1 1 0,3 2-2 0,0 0-4 15,0 5-1-15,-1 0-3 16,3 2-1-16,-2 1 1 0,2 7-1 0,-5-2-3 0,5 2 4 16,0 0 1-16,-4 14-3 15,6-1 2-15,-4 2 0 0,2 6-1 16,0 2 1-16,0 6 5 0,0 7-3 0,-2 6 3 16,-2 2 1-16,1 2-9 0,-3 3 1 0,1 6 2 15,-1 1 1-15,-3 2 8 0,-1 2-3 16,1-4-2-16,-3 2-3 15,0-4 7-15,-1-4-2 0,-2 0 2 0,-1-5 1 0,2-7 4 16,1-5 2-16,-5-1 4 16,5-7 2-16,-1-4-4 0,-3-2 1 0,1-7-2 0,-2-1-4 15,-2-4-1-15,0-7 0 16,-2-3-3-16,-1-5 2 0,-5-11-6 0,3-6-1 0,-1-5 1 16,1-10-1-16,1-4-2 15,2-3-5-15,9-11-1 0,1-2-1 0,10-3-2 16,4-4-1-16,10-16-2 0,9 3 1 15,4 5-5-15,7 2-12 0,7 6-16 16,3 7-19-16,2 5-21 0,4 5-28 16,-2 12-32-16,-4 8-34 0,-1 5-35 0,0 2-42 15,2 8-39-15,-3 3-34 0,-9 1-797 16,1 5 379-16,-4 3 251 0</inkml:trace>
  <inkml:trace contextRef="#ctx0" brushRef="#br0" timeOffset="19253.18">13832 10027 276 0,'-10'-26'290'0,"1"4"-8"0,0 7-14 16,-1 3-14-16,7 1-28 0,-5 4-23 15,1 2-16-15,-2 5-17 0,9 0-9 16,-23 16-4-16,8-2-9 0,1 6-2 0,1 2-17 16,-2 10-7-16,1 1-14 0,7 3-10 0,-1 0-4 15,6-2-16-15,2-1-4 16,2-1-5-16,6-2-7 0,1-4-6 16,5 0-5-16,3-5-14 0,3-4-13 0,0-9-2 15,3-1-11-15,0-5-4 0,1-2-6 16,-3-7-3-16,1-3 4 0,0-3 1 15,-3-4-6-15,-5-3 4 0,-3-4-2 0,-4-5-1 16,-1-1-2-16,-9 0 8 0,0 1 0 16,-4-2 0-16,0 4 1 0,-4-1 3 15,-2 5-5-15,2 0 9 0,-1 2-4 0,2 5 0 16,2-1-2-16,1 4-5 0,1-1-5 0,-2 3 9 16,2 3-1-16,5 1-5 0,-2 1 1 15,3 2-4-15,0 4-1 0,10-4 1 0,0 1 2 16,-10 3-1-16,23 3 2 0,-7-2-1 15,1 3-4-15,3 5 6 0,4-1-2 0,-2 3-4 16,3 3 3-16,-2 0 4 0,3 9-4 16,-3-3 5-16,1 6 0 15,-6-2 0-15,0 4-2 0,-6-3 0 0,0 3 0 16,-3-3 2-16,-2 3 5 0,-2-4-2 16,-4-3 4-16,-1 1 3 0,0-6 6 15,-1-1 3-15,-4-2 12 0,3-3 3 16,-5-4 3-16,2-3 5 0,5-3-4 0,0 0 2 0,-16-15 7 15,11 7-3-15,0-8-6 16,1-3-9-16,4 1 0 0,0-5-1 0,2-5-11 16,2 2-10-16,4-2-12 0,-1 1-10 15,2-1-22-15,5 4-18 0,0-3-26 0,5 7-30 16,2-6-34-16,3 9-40 0,-4 1-49 16,4 1-48-16,-5 2-833 0,-2 6 379 0,-1-5 249 0</inkml:trace>
  <inkml:trace contextRef="#ctx0" brushRef="#br0" timeOffset="19455.84">14500 9905 50 0,'0'0'236'0,"-3"8"12"16,1-1 10-16,2 2-1 0,0 3-5 15,2 3-6-15,1 2-10 0,-1 3-20 16,0 1-22-16,-1 0-13 0,5 3-18 0,-4 1-16 15,3 0-15-15,0-2-13 0,-2-1-35 0,1-2-38 16,-1-1-55-16,1-5-47 0,-3-1-53 16,2-2-61-16,0-3-56 0,-1-3-623 0,-2-4 289 0,0-1 190 15</inkml:trace>
  <inkml:trace contextRef="#ctx0" brushRef="#br0" timeOffset="19626.33">14444 9669 33 0,'-7'-12'295'0,"-2"1"-8"0,4 1-8 16,-3 2-17-16,4 0-25 0,-2-1-22 15,4 3-21-15,-2 2-27 0,2-3-42 0,2 7-51 16,0-7-60-16,0 7-72 16,0 0-61-16,0 0-62 0,26 8-440 0,-17-2 211 0,0-1 140 15</inkml:trace>
  <inkml:trace contextRef="#ctx0" brushRef="#br0" timeOffset="19914.71">14674 9646 254 0,'-3'-10'293'15,"0"6"-7"-15,-2-3-15 0,2 3-28 0,3 4-18 16,-7-6-21-16,7 6-2 0,0 0 0 15,-4 21 0-15,2-2-16 0,2 4-3 0,2 7-12 16,-2 3-11-16,4 9-9 16,-1 1-9-16,1-3-12 0,2 6-7 0,1-4-10 0,2-3-13 15,0 1-7-15,0-3-10 16,1-7-8-16,6 2-8 0,-2-10-11 0,0 1-22 0,1-7-23 16,3-2-26-16,5-4-34 15,-2-5-50-15,2-1-46 0,1-6-53 16,-1 0-54-16,5-6-59 0,-5-1-774 0,-1-5 368 15,-4 0 244-15</inkml:trace>
  <inkml:trace contextRef="#ctx0" brushRef="#br0" timeOffset="20480.15">14565 9949 161 0,'-16'0'236'0,"4"0"-1"15,1 0-5-15,11 0-13 0,-15-2-21 16,15 2-19-16,0 0-16 0,0-4-18 0,0 4-16 15,24-7-16-15,-4 4-23 16,2-4-19-16,3 1-19 0,4-2-11 0,0-1-8 0,0-2-8 16,6-1-2-16,-1-5 0 0,-1 3-4 15,-2-4 0-15,-4 0-3 0,2-1-1 0,-9 1 3 16,0 1 10-16,-4-6 4 16,-4 7 7-16,4-3 12 0,-9 4 11 0,2 0 7 0,-2 3 7 15,0-1-2-15,-2 3 4 16,1 2-9-16,0 0-7 0,-4 1-5 0,1 5 8 15,-3 2 17-15,0 0 8 16,0 0 3-16,-3 18-2 0,3-4 2 16,-2 4-3-16,0 6-5 0,2 4-4 15,0 7-5-15,2 0-5 0,-2 8-8 0,2-3-5 16,-2 3-4-16,3 0-7 0,-2-8-3 0,1-2-1 16,1-3-5-16,0-1-5 0,-3-6 1 15,2-3-1-15,0-4-3 0,-2-3-3 0,5-4-1 16,-3-6-6-16,-2-3 0 0,0 0-4 15,0 0-1-15,15-21-4 0,-6 9-1 0,-2-4-1 16,0-4 1-16,2-1-5 16,0 0 3-16,2 0-3 0,2 0-2 15,-4 0-1-15,2 4 2 0,1 2-4 0,0 3 2 16,0 0-5-16,-1 0 3 0,3 7-1 0,-2 1 1 0,-1 4 0 16,3 4 0-1,0 1 3-15,1 7 1 0,-1 2 0 0,-3 5 0 0,2 2-2 0,-7 4 3 16,1 1 3-16,-2 2-3 15,-2 0 0-15,-3 0 5 16,3 1-8-16,-6-6-7 0,6 0-30 0,-3-3-37 0,0 0-34 16,0-3-41-16,0-3-52 15,3-1-63-15,-1-3-61 0,-2-6-846 0,3 3 398 0,-3-7 263 16</inkml:trace>
  <inkml:trace contextRef="#ctx0" brushRef="#br0" timeOffset="21045.15">15473 9972 188 0,'-2'-8'251'0,"2"1"-7"15,-3 4-14-15,3 3-18 0,0-9-16 0,0 9-8 0,0 0-6 16,0 0-9-16,0 0-11 16,12 21-9-16,-5-8-13 15,-4 1-10-15,4 3-13 0,0 0-12 0,-3 3-9 16,-1-3-10-16,1 1-6 0,-2-2-11 15,3 0-6-15,-4-4-6 0,1 0-6 0,2-3 0 16,-4-2-9-16,2 0-4 0,-2-7-3 16,0 0-3-16,0 0-1 0,0 0-2 0,0 0-9 0,-6-29 1 15,10 14-2-15,-4-2-4 16,0-4-3-16,2 1-1 0,3-1-2 0,-1-1 0 16,2 2 10-16,1-3 0 0,1 6 0 15,0 0-3-15,1 2-1 0,3 0-3 0,-2 4-1 16,1 2 8-16,0 4-6 15,-2 1 0-15,4 2-5 0,-2 4 4 0,1 0 1 0,-3 5 1 16,3 0-7-16,-4 3 3 16,3 1-1-16,-5 1 2 0,-1-2-2 0,0 0 0 0,-5 0 3 15,2 1-6-15,-2-2 1 16,0-1-3-16,0-2 5 0,-2-2 1 16,2-4-2-16,0 0 3 0,0 0-5 15,0 0 2-15,-12-15-7 0,12 6 2 0,0 0 0 16,0-3-6-16,2-6 5 0,3 1-5 0,0-2 8 15,0 1-8-15,7-1 5 16,-1 0 3-16,2 3 0 0,-1 1-4 0,5 0 6 0,-1 4-4 16,2 2 0-16,2 4 3 15,-1 2-5-15,4 3 6 0,-2 7-1 0,1 1 2 16,0 3 1-16,-1 6 3 0,-2-1-4 16,-3 3 2-16,-2 1-1 0,-5 3 1 15,-1 0-2-15,-6-2-5 0,-2-2-19 0,-2 1-33 16,-4-3-53-16,0-2-75 0,-2-5-99 0,-3-4-878 15,-3-2 392-15,-2-5 259 0</inkml:trace>
  <inkml:trace contextRef="#ctx0" brushRef="#br0" timeOffset="23125.14">7513 8462 226 0,'-3'-9'218'0,"1"1"-21"0,-1 2-21 16,3 1-17-16,0 5-21 0,0 0-9 16,0 0-3-16,0 0 9 0,-2 19 5 0,2-1 0 15,0 2 3-15,2 4-3 0,1 0-6 0,-3 6-1 16,2-1-5-16,-2 2-5 15,3-1-8-15,0 0-12 0,-3 0-8 0,0-2-7 0,2-4-12 16,-2-1-6-16,2-3-8 16,0-1-7-16,-2 1-8 15,3-7-21-15,-3-2-23 0,0 1-33 0,2-1-43 0,-2-6-42 16,0-5-51-16,0 4-39 16,0-4-42-16,0 0-600 0,0 0 288 0,0-20 190 0</inkml:trace>
  <inkml:trace contextRef="#ctx0" brushRef="#br0" timeOffset="30436.63">7793 8385 69 0,'-5'-7'123'0,"-1"0"-3"0,4 4-5 0,2 3-18 16,-12-7-1-16,2 3-8 0,-1 2-2 16,3 2-7-16,-3-2-5 0,-4 4 1 15,1 0-2-15,-2 3-4 0,0 1-3 0,3-1 4 16,-5 4-9-16,2 1 4 0,-3 3 6 15,3 2 1-15,0 1-1 0,-1 3 5 16,3 2 1-16,3 2 0 0,0 1-1 0,0 1 3 16,5 0-3-16,-1 3 0 0,4-3-1 15,1 2 1-15,0-4-1 0,2 2-4 0,0-2-4 16,4 4-1-16,-1-3-3 0,1-3-3 16,1 0-1-16,2-3 4 0,-2 1-7 0,2-1 1 15,2-4-8-15,0 1-3 0,1-2-4 0,2-1-3 16,-1-4-2-16,5 0-3 15,2-1-6-15,0 0-4 0,2-3-3 0,2-3-1 16,-2-1-3-16,2 3 2 0,1-3-3 16,-1 0-2-16,-4 0 2 0,2 0-5 15,0-3-2-15,-4 2-3 0,-3 1 1 0,2-3-4 16,-3 3 2-16,-1 0 1 0,-2-1 0 16,0 1-6-16,-9 0 0 0,17-3 4 0,-11 3-2 15,-6 0 1-15,13-2 1 16,-13 2-4-16,9 0 2 0,-9 0 0 0,0 0-4 15,0 0-2-15,10-2 0 0,-10 2 6 16,0 0-4-16,0 0 0 0,0 0 3 16,0 0-3-16,0 0 3 0,0 0-3 0,-26-9 5 15,18 8-3-15,0-1-2 0,-1-1 0 16,-4-1-1-16,2 2 2 0,-3-2 1 16,-1-1-1-16,1 2 0 0,-3-1-2 0,3-3 0 15,-5 3 3-15,5-3-2 0,-2 2 0 16,-2 0 2-16,3-3 0 0,1 1 1 0,-1-1 0 15,1-3-1-15,1 3 0 0,0-5-2 16,2 3 1-16,-1-6-1 0,1 2 1 0,4 0 2 0,-3-2-2 16,3-1-2-16,2-1 1 15,3-1 0-15,-2-2 2 16,4 1-4-16,0-2 7 0,2 1-8 16,2-4 0-16,1 0-2 0,2 0-2 0,3 2-1 15,-1-1-1-15,5 1-4 0,-3 0 2 16,4 1-1-16,-4-1-1 0,3 5 3 0,0 1 1 15,-4 2-1-15,-1 2 1 0,0-1 0 16,-2 1 1-16,2 3 1 0,-4 3-5 16,3-2 2-16,-6 0-1 0,3 4-1 0,-3 0 1 0,-2 5 1 15,0-9 3-15,0 9-1 16,0 0 1-16,0 0 3 0,0 0 1 0,-24 5-1 16,24-5 0-16,-16 9 1 0,6-6 0 0,2 3 1 15,-5 2 2-15,4 1-1 0,-2 0 3 0,-1 3-1 16,-1-2 0-16,0 1 0 15,2 1 0-15,-3 3 1 0,-1-3 0 16,2 6 0-16,-1-1-1 0,-1 2 2 16,-1-1 0-16,2 1 1 0,2-1-1 15,1 3 3-15,-3-1-1 0,4-1 1 16,-1 2 0-16,1 0 4 0,3-2 0 0,0-1-1 16,3 2 1-16,-1-1 5 0,3 0-1 0,2 0 1 15,2-1 2-15,1 1-3 0,3-2 3 16,1 1-1-16,2 0-1 0,2-4 2 15,2 1-1-15,1 2-1 0,5-5 0 0,-3 2 1 16,3-4-2-16,4-3-1 0,-4 4 2 16,1-6-3-16,0-1 1 0,0 1-2 0,-1-3-4 15,-3 1 2-15,2-1 1 0,-5-2-2 16,1 3 0-16,-3-1-2 0,2-2 3 16,-2 0-5-16,-2 0-2 0,-9 0-10 0,16 0-11 15,-5-2-18-15,-11 2-23 0,12-5-34 16,-12 5-34-16,10-2-39 15,-3 1-43-15,-7 1-44 0,9-4-569 0,-4 1 281 16,-1-1 185-16</inkml:trace>
  <inkml:trace contextRef="#ctx0" brushRef="#br0" timeOffset="31279.62">7730 8380 138 0,'-5'-7'163'15,"5"7"-14"-15,-2-4-7 0,2 4-11 16,2-8-7-16,1 2-10 0,-3 6-8 0,6-9-8 16,-3 3-9-16,4 1-4 0,3 0-8 0,1-2-8 15,3 2-4-15,2 0-4 16,2-2-5-16,1 3-3 0,0 0-7 0,2-2-3 16,0 4-6-16,-2-1-8 0,2-1 4 15,-3 2-5-15,4-1-3 0,-6-1-3 16,1 3-2-16,-5 1 1 0,1-2 0 15,-1 0 2-15,-4 0 0 0,3-1 1 0,-2 3-4 16,-9 0 0-16,11-2-3 0,-7-2 1 16,-4 4-1-16,0 0-1 0,0 0-2 0,0 0-2 15,0 0 1-15,0 0 1 0,-20-7-5 16,20 7-2-16,-15 0 0 0,7 0 0 16,8 0-3-16,-22 0 1 0,9 4-1 0,2-4 0 15,-4 3 2-15,1-3-1 0,-3 4 5 16,3-2-3-16,-5 3 3 0,4-1 2 0,0 1-1 15,2-2-3-15,-3-1 0 0,-1 5 5 16,3-3 0-16,-1 0 2 0,3 0 1 16,-7 2 2-16,7 1 1 0,-4 0-2 15,1-2-1-15,1 3 2 0,1-2-2 16,-2 1-5-16,1 2 4 0,0-4 2 0,3 2-3 16,-4 2 0-16,6-2 0 0,-2-2 1 15,1 1-4-15,2 3 1 0,-5-3-1 0,6 3-1 16,-2-1 0-16,2 3 1 0,-2-2 0 15,-1 3-1-15,2-1 2 0,2 1-1 0,-1 0-3 16,0 1 2-16,3 0-1 0,-1 1 0 16,0 1 0-16,2 1 1 0,-1 0-2 15,2 0 1-15,-1-1 0 0,3 4 0 0,0 0-1 0,0-1 1 16,5 2-3-16,-1 1-8 16,1-3-14-16,7 5-20 0,-2-1-17 0,6 1-31 15,1-2-26-15,5 4-28 0,0-4-28 16,5 2-21-16,-3-6-524 15,1 1 241-15,2-5 160 0</inkml:trace>
  <inkml:trace contextRef="#ctx0" brushRef="#br0" timeOffset="31850.61">7699 8850 7 0,'-11'0'97'0,"11"0"-5"0,-8 4-9 16,8-4 6-16,-6 4-3 0,6-4 3 16,-7 5-8-16,7-5 3 0,-2 6 3 0,0-2 0 0,2-4-1 15,-3 7 9-15,3-1 1 16,0-6 0-16,5 8-1 0,-3-2-4 0,0-1-1 15,3 2-8-15,-2-3-2 0,5-1-1 16,2 4-1-16,0-3-1 0,1 0-1 0,3 1-3 16,3-4-7-16,4 1-2 0,-1-2 1 15,5 2-13-15,1-4-2 16,5 0-5-16,0 1-6 0,1-4 0 0,1 1-6 0,-2 0-4 16,-2-1 0-16,-5 3-5 15,-1 0 1-15,-1 1-2 0,-4-3-1 0,-4 4-3 16,0-3-2-16,-2 1-1 0,-3 0-3 15,-2 2-1-15,-7 0-1 0,9-4-9 0,-9 4-22 16,7-1-22-16,-7 1-32 16,0 0-35-16,4-6-38 0,-4 6-33 0,0 0-32 0,8-5-464 15,-8 5 230-15,12-3 151 16</inkml:trace>
  <inkml:trace contextRef="#ctx0" brushRef="#br0" timeOffset="32202.62">8676 8809 188 0,'-15'-3'243'0,"1"3"-10"0,3 0-13 0,2 0-11 15,9 0-8-15,-15 0-14 16,15 0-12-16,-7-3-17 0,7 3-14 0,0 0-14 0,22-7-14 16,-4 2-8-16,10 0-8 15,2-2-13-15,13 1-4 0,-4-1-6 16,1 0-10-16,-5 4-8 0,0-2-3 0,-4 4-8 16,-4-4-2-16,-3 3-5 0,-4-2-5 15,0 1-3-15,-2 2-3 0,-4-1-4 16,-1 0-3-16,2-1-2 0,-6 3-3 0,-2-2-15 0,-7 2-24 15,13-2-29-15,-13 2-28 0,0 0-35 16,13 0-38-16,-13 0-26 16,5 4-20-16,-5-4-22 0,0 0-516 0,0 0 250 15,-5 8 165-15</inkml:trace>
  <inkml:trace contextRef="#ctx0" brushRef="#br0" timeOffset="32485.08">8706 8947 126 0,'-9'4'217'16,"2"1"12"-16,0-1 4 0,0 0 3 16,1-2-6-16,6-2-9 0,-5 4-12 15,5-4-8-15,0 0-6 0,0 0-13 0,38-9-6 16,-11 4-9-16,2-2-9 0,11-2-20 16,2-1-8-16,3 1-17 0,-3-3-1 0,-1 3-11 15,1-2-7-15,-2-1-10 16,-2 4-7-16,-10 0-12 0,-4 1-7 15,-1 2-5-15,-3 0-2 0,-1 1-8 0,-2-1-2 16,-6 3-3-16,-1 0-21 0,-2 0 4 16,-8 2-16-16,0 0-28 0,0 0-26 15,0 0-41-15,0 0-40 0,0 0-44 0,0 0-58 16,0 0-49-16,-13 11-754 0,13-11 352 16,-9 2 232-16</inkml:trace>
  <inkml:trace contextRef="#ctx0" brushRef="#br0" timeOffset="33460.99">10116 8519 75 0,'0'-13'248'0,"-3"2"2"15,3 3-6-15,0-1-14 0,0 2-12 0,-2-2-17 16,2 0-20-16,0 4-14 0,0-3-20 16,0 8-10-16,-2-6-6 0,2 6 3 0,0 0-4 15,0 0 0-15,-9 17-1 16,4-4 3-16,-1 1 1 0,5 2-9 0,-4 2-5 0,0 3 5 16,0 0 0-16,3 3-4 15,0-1-8-15,0 0-3 0,-3-1-4 0,5 1-4 0,-2-1-5 16,2-1-3-16,2 0-4 15,-2-3-7-15,0-1-6 16,5 1 2-16,-3-2-4 0,2-4-3 0,1 0-5 0,5 2-5 16,-1-4-5-16,1-2-5 15,1 3-6-15,3-4-3 0,0 1-6 0,-1-3-1 0,2 0-3 16,2 1-5-16,1-3-2 16,-1-1-3-16,4 0 1 0,-1-2-5 0,4 0-2 0,-1-2 0 15,1 0-4-15,0-1 0 16,5-3-8-16,1 1-10 0,-1-4-8 0,-1 2-20 0,-1 0-19 15,-1-1-20-15,-5 3-25 16,0-2-22-16,-4 1-30 0,-3-3-33 16,-1 4-43-16,0-4-32 0,-4 2-38 0,-5 0-34 15,1 0-851-15,-3-2 402 0,-2 4 264 16</inkml:trace>
  <inkml:trace contextRef="#ctx0" brushRef="#br0" timeOffset="33749.26">9946 8494 165 0,'-8'-7'267'0,"3"0"-8"16,3-2-15-16,2 4-14 0,5-4-21 15,3-3-12-15,4 1-15 0,7-1-16 0,5-2-13 16,0 2-10-16,9-2-14 15,3 0-7-15,-2-1-13 0,5 2-11 0,1 0-10 0,-3 1-8 0,0 1-10 16,-7 2 0 0,1 1-10-16,-3-1-5 0,-2 4-15 0,-6 1-19 0,0-3-27 15,-2 3-32-15,-2 1-37 0,-4-1-30 16,-2 3-46-16,-3 1-25 16,-7 0-35-16,13 0-604 0,-13 0 277 0,0 0 183 15</inkml:trace>
  <inkml:trace contextRef="#ctx0" brushRef="#br0" timeOffset="34095.74">9954 8569 27 0,'-18'2'220'0,"2"0"-11"0,0 0-5 16,3 1-12-16,2-1-12 0,2 0-6 0,-1-2-8 15,0 1-12-15,10-1-9 16,-9 2-3-16,9-2-1 0,0 0 0 0,0 0-8 0,35 7-6 16,-6-7-4-16,5-3-11 15,8 3-2-15,5 0-5 16,2 0-5-16,2-6-5 0,-2 5-1 0,-1-3 3 16,0 1-9-16,-3-1-11 0,-10-1-7 15,0 1-4-15,-3 3-9 0,-3-5-4 0,-7 5-7 16,0-3-4-16,-1 2-1 0,-3 0-8 15,-3-1-2-15,-2 2-6 0,-1-2 2 0,0 3-21 0,0-1-25 16,-3-2-34-16,0 3-43 16,-9 0-48-16,12-2-57 0,-12 2-45 0,6 5-41 0,-4-1-668 15,-2 0 325-15,0 2 214 16</inkml:trace>
  <inkml:trace contextRef="#ctx0" brushRef="#br0" timeOffset="34752.21">10870 8998 155 0,'7'-11'213'16,"-2"0"-3"-16,-1 2 3 0,1 2-7 16,-1-2-5-16,1 0-8 0,-1 4-9 0,-2-2-10 15,3 1-16-15,-2 1-17 16,0 2-12-16,-3 3-16 0,0 0-8 0,0 0-7 0,0 0 0 16,7 10 0-16,-7-2-3 15,0 2 0-15,0 6-7 0,0-1 0 0,0 3 2 0,0 1-7 16,-2 0-3-16,2 0 1 15,0 1-9-15,-3 3-1 0,1-5-1 0,-1-1-6 0,3 1 1 16,-3-1-6-16,1-4-3 16,2-1-2-16,-3 0-3 0,3 0-2 0,0-1 1 0,-2-4 0 15,2 2 8-15,0-4 1 16,0 3 0-16,0-8-2 0,2 3-10 0,-2-3 2 16,0 0-7-16,16-14-6 0,-10 5-4 15,3-3-5-15,5-4-2 16,1-4-2-16,1-1-6 0,0-2 0 0,1 3-3 15,4-6 0-15,-1 2-3 0,-3 4-3 16,1 0 1-16,-2 0 1 0,1 1-6 16,-1 0 3-16,0 0-16 0,-1 5-16 15,-1 1-21-15,-3 1-23 0,2 1-43 0,-4 1-38 0,0 3-39 16,-2 1-29-16,-3 3-29 16,1 3-33-16,-5 0-45 0,0 0-714 0,1 12 353 0,-2-5 233 15</inkml:trace>
  <inkml:trace contextRef="#ctx0" brushRef="#br0" timeOffset="35151.74">10924 9180 69 0,'-2'-6'264'0,"-1"0"-2"0,1-2-9 15,2 1-10-15,2-2-12 0,1 2-11 16,-1 0-13-16,0 0-18 0,5 4-9 0,-1-3-11 16,2 6-11-16,1-3-7 0,-9 3-9 15,21 3-6-15,-9 0-9 0,-1 3-7 16,4 3 1-16,-1-1-9 0,-2 3-7 0,1-2-2 16,2 5-3-16,-4-1-5 0,0 0 1 15,1 1-4-15,0-1-10 16,0-1-13-16,-3-1 4 0,-1-1-3 0,2 1 3 0,3-1-2 15,-3-4-4-15,2 1-4 0,0-3-4 0,-1 0-4 16,4-4-8-16,-1 2-7 0,-1-4-19 16,2 0-27-16,-1 0-35 15,0-2-42-15,-2 0-46 0,-3-1-55 0,0-1-59 0,-2 2-58 16,-2-3-74-16,-1 3-772 16,-1-2 390-16,-3 0 257 0</inkml:trace>
  <inkml:trace contextRef="#ctx0" brushRef="#br0" timeOffset="37924.92">12289 8014 93 0,'-2'-10'192'0,"0"-3"-10"15,-3 5-11-15,0-3-15 16,0 6-15-16,-1-4-16 16,-2 4-10-16,-3 3 0 0,0 2 5 0,-7 7 1 0,-4 2 7 15,-5 5 0-15,-2 7 8 16,0 2 8-16,-4 9 4 0,4 5 1 0,0 1 3 0,3 6 1 15,3 2-4-15,5 1-9 16,-2-1-4-16,11-4-5 0,0 0-10 0,7-2-6 0,0-4-12 16,4-1-6-16,5 1-9 15,1 0-9-15,5-3-7 0,1-4-5 0,4-1-6 0,3-4-7 16,-2-4-5-16,2-3-8 16,3-3-6-16,-4-3-18 0,4-3-12 15,1 1-21-15,-3-5-21 0,-5-1-26 0,6-3-32 16,-7 0-38-16,0 0-40 0,-5 0-33 0,4-3-42 15,-6-1-32-15,0 0-733 16,-2-1 344-16,0-2 228 0</inkml:trace>
  <inkml:trace contextRef="#ctx0" brushRef="#br0" timeOffset="38495.79">12520 8425 72 0,'3'-17'183'0,"-3"1"-3"0,0 4-4 0,-3-3-12 16,0 5 3-16,1 0-9 0,0-2-11 0,-3 4-7 15,-3 0-10-15,3-1-13 0,-2 5-6 0,-2-2-6 16,-6 3-7-16,3 3-1 0,-1 3-5 15,-7 1-3-15,4 4-1 16,-2 5 2-16,0 2-9 0,3 0-5 0,-1 5-4 16,4-1-4-16,0 2-4 0,5-2-4 15,-1 0-2-15,5 1-8 0,3-2-6 0,0 1-1 16,3-3-5-16,3-1 2 16,1-2-9-16,4-3-3 0,1 1-3 0,2-4-10 15,-2-5-3-15,2-2-4 0,0-4-5 16,2-1-1-16,-2-2 0 0,-1-1 0 0,0-4-2 15,-1-3 0-15,-3 3 0 0,-4-6 0 16,7 4-1-16,-5-2 7 0,-3 2-4 16,1 0 4-16,-3 2 6 0,2 1 0 0,-4-1 0 15,5 5 6-15,-5-2-11 0,2 2 1 0,-2 2 0 16,0 5 3-16,0 0-1 0,0 0 5 16,0 0 17-16,0 0-2 0,-10 23 0 15,7-13 1-15,3 1-4 0,-2 1 2 16,4 0 2-16,0 2-9 0,-1-1 4 15,7 1-4-15,-3-2 0 0,5 2-5 0,-1-5 4 16,3 2-5-16,1-3-5 0,1-1-7 16,3-2-16-16,-3 1-17 0,2-1-25 0,-2-5-31 15,0 0-34-15,2 0-37 16,-1 0-39-16,1 0-36 0,-4 0-34 0,2-5-612 16,-3-1 299-16,0 3 196 0</inkml:trace>
  <inkml:trace contextRef="#ctx0" brushRef="#br0" timeOffset="38826.67">12835 8114 222 0,'3'-14'244'0,"-3"2"-8"15,2 1-10-15,1 1-15 0,1 0-17 0,3 1-18 16,-3 0-20-16,4 0-15 0,0 6-13 0,2 1-14 16,4 2-7-16,3 5-5 15,1 0-7-15,3 8-2 0,2 6-2 0,1 4-3 16,4 12 1-16,-7 5-3 0,-2 5-4 16,-5 5-4-16,-10-4 3 0,-4 5-8 15,-8 5 0-15,-9 18-11 0,-7-3-9 0,-7-3-2 16,-3-7-4-16,3-13-20 0,4-8-44 15,-4-5-50-15,5-7-69 0,-1-3-78 0,-4-2-804 16,4-6 346-16,-8-1 229 0</inkml:trace>
  <inkml:trace contextRef="#ctx0" brushRef="#br0" timeOffset="50613.22">19815 6281 166 0,'-3'-20'209'15,"1"4"-4"-15,0 4-11 0,-2 1-11 16,3 3-14-16,-1 1-9 0,0 1-9 16,2 0-15-16,0 6-6 0,-7-9-10 0,7 9-7 15,-7-4-7-15,7 4-7 0,0 0-5 0,-17 9-4 16,12-2-9-16,-4 9 0 0,2-1-7 16,1 3-6-16,-3 8 1 0,-2 1-3 15,4 2 1-15,-3 7-2 0,2 2-6 16,1 0 1-16,0 7-6 0,0-5 5 0,0 6-8 15,2-2 2-15,1 2 0 0,-1 1 2 0,0 0 8 0,3 1-3 32,0 0-5-32,0 4-1 0,-3 2-3 0,2-4-5 15,1-1 0-15,-1 2-6 0,1-2 1 0,2 2 1 16,-2-1-2-16,2 0-4 0,-3-2-3 16,3 1 3-16,-2-3-8 0,2-2-8 15,-2-1 5-15,2-6-2 0,0 1-1 0,2-2 4 16,-2-3-8-16,0 1 0 0,0-3-1 0,2 1-2 15,-4-2-2-15,2-2 1 16,0-5 3-16,0 1-7 0,0-4 1 0,0 4-5 0,0-2 2 16,0-5-2-16,-2 6-1 0,2-3 0 15,-3 0 2-15,3-4-4 0,0 3 0 16,-2-3 5-16,2 0-8 0,0-2 3 0,0 0 2 16,0-2 4-16,-2 4-7 0,2-5-1 0,0 1 1 15,0 0 0-15,-2-1 4 16,2 0-6-16,0 1-2 0,-3-2 6 15,3 4-4-15,0-5 2 0,-2 5 3 0,2-5-5 16,-3 5 1-16,3-4 0 16,0 3 2-16,-3-5-1 0,3 2-2 0,0 2-1 15,-1-4 3-15,1 0 0 0,0 0 0 16,-2 1-1-16,2-2-1 0,0-2 1 0,0 1-1 16,0-6-1-16,-2 12 4 0,2-7-1 15,0-5-2-15,-3 11-2 0,3-4 3 0,-2-2-3 0,2 2 5 16,-2-2-6-16,-1 2 3 15,3 0-1-15,-3-1 1 0,3 1 0 0,0-7 1 0,-2 8-8 16,2-4-10-16,0-4-19 16,0 7-30-16,0-7-52 0,0 0-62 0,0 0-67 0,0-19-52 15,0 6-856-15,0-1 393 16,2-6 259-16</inkml:trace>
  <inkml:trace contextRef="#ctx0" brushRef="#br0" timeOffset="51349.1">19868 6247 152 0,'4'-9'176'0,"3"2"-6"16,-3 0-8-16,1 1-5 0,-3 2-10 0,-2-3-7 15,0 7-14-15,0-6-12 0,0 6-8 16,0 0-7-16,-24 2-4 0,10 2-7 0,-4 3-4 16,-6 1-4-16,1 3-7 15,-3-1-2-15,-1 1-7 0,1 1-4 0,0-1-4 16,0 1-5-16,3-1-3 0,0-3-3 16,4 0-4-16,2 4 1 0,1-7-2 15,3 2-2-15,-1-2 2 0,4 1 4 0,-2-1 3 16,2-2 3-16,4 1 1 0,-1-2-1 0,7-2-1 15,0 0-5-15,-12-6-7 16,12-2-6-16,2-3 0 0,3-1-3 0,3-3-3 0,1 0-3 16,0-2-2-16,0-3-5 15,2 0 2-15,4 0-1 0,-3 0 0 16,0 3 2-16,-2 1 2 0,3 3 0 0,-3-2-7 16,1 3 2-16,-5 1-3 0,4 2 0 0,-3 6-1 0,0-2-4 15,5 8 7-15,-3 1 2 16,2 4 1-16,4 2 0 15,0 8 4-15,2-2-8 0,-1 5 3 0,3 0 0 0,5 4-1 16,-3 1-5-16,2-1-9 16,3 3-23-16,-3-2-39 0,1-1-51 0,1 3-57 15,3-1-53-15,-3-2-750 0,4-2 331 16,-1 0 218-16</inkml:trace>
  <inkml:trace contextRef="#ctx0" brushRef="#br0" timeOffset="52575.6">16662 8786 123 0,'-16'0'138'0,"8"-4"-3"16,-1 4-3-16,-3-5 0 0,2 3-1 15,1 0-2-15,0-3-6 0,2 3-4 0,0 0-7 16,0-3-4-16,7 5-6 0,-12-5-7 15,7 2-2-15,5 3-7 0,-8-4-7 16,8 4-5-16,0 0-6 0,-5-4-4 0,5 4-3 16,0 0-1-16,0 0 3 0,0 0 1 0,0 0 0 15,18-4-1-15,-18 4 0 0,17 4 0 16,-6-2-2-16,1-2 1 0,1 5 0 16,7-4-5-16,-3 2 0 0,6 1 2 15,-1-3-5-15,9 3-5 0,-1-1 3 0,3-3-4 16,2 0-4-16,3 0 2 0,1 0-10 15,7-2-3-15,3 2-2 0,0-1-4 0,3-4-1 16,1 3 0-16,2-3-1 16,8 4-7-16,-3-4 0 0,3 2-2 0,-2-3-4 15,-9 1 2-15,1 0 2 0,-1 3-3 16,-3-6-1-16,2 6-2 0,-4-2 1 16,0-3-2-16,1 3 1 0,1 1 1 0,3-2-7 15,-1-2 6-15,0 3-4 0,1-3 2 0,6 2 0 16,3 1-2-16,-10-3-1 0,1 3 1 15,-1-3-3-15,-4 3 2 0,2 0-4 0,0 2 2 16,-2-2 2-16,-3 1-3 0,2 2 0 16,-6-1 2-16,-1 2 3 0,1-2-7 0,0 2 0 15,2 0-1-15,-3-3 2 16,1 1 0-16,0 2-3 0,-2 0 3 16,1-2-1-16,-3 0 1 0,5 0 2 0,-4-1-3 15,1 1 1-15,-4 0-1 0,2 1 1 0,-1-1-5 16,0 0 5-16,-1 2 1 0,-3-3-3 15,2 3 2-15,-5-2 0 16,-2 2 1-16,1-2-2 0,-1 2-2 0,-1-2 5 0,-2 2-4 16,-1 0 3-16,2 0 2 15,-4-3-8-15,2 3 5 0,-5 0 1 16,0 0 2-16,-1 0-6 0,-1 0-2 0,-1-4 3 16,1 4-1-16,-2 0 4 0,1 0 0 15,-3-2-7-15,0 2 6 0,-1-1-3 0,0 1 2 16,1 0-7-16,-11 0-12 0,18-2-15 0,-18 2-18 15,11-2-25-15,-6-1-42 16,-1-1-55-16,-4 4-48 0,5-13-66 0,-5 3-620 16,-5-5 309-16,-4-3 204 0</inkml:trace>
  <inkml:trace contextRef="#ctx0" brushRef="#br0" timeOffset="53406.85">19246 4938 161 0,'-6'-16'153'16,"2"-1"-7"-16,-4 3-8 16,0 1-10-16,-1 2-7 0,-3-1-5 0,-3 1-5 15,-1 0-3-15,-4 3-8 0,1 0-5 16,-7 1-8-16,3 4-4 0,-3 0-4 0,-3 3-4 15,-1 6-4-15,-6 5 0 0,-3 3 3 16,-4 10 4-16,0 4-1 16,4 2-2-16,-10 19 2 0,12-7 3 0,9-5-5 15,1 2 0-15,7-5-2 0,6-1-11 16,2 0-3-16,5-1-4 0,4-3 0 0,6 1-1 16,7-1-4-16,4 2-4 15,4-3-1-15,6 0-3 0,3-8-5 0,2-1-3 0,4-3-1 16,-2-7-2-16,0 0-13 15,4-4-15-15,-2-2-24 0,1-3-26 0,1-3-27 0,-2-4-21 16,-2-2-15-16,-4 2-13 16,2-2 4-16,-5-2-4 0,-4-1 9 15,1 0 7-15,-6-2 13 0,-2 4 8 16,1-3 4-16,-7 1 9 0,3 1 17 0,-3 1 16 16,-2 1 18-16,1 2 16 0,-1-4 16 0,-3 4 8 15,2 2 6-15,-1-3 4 0,2 4 3 0,-3 0-1 16,-2 4 7-16,2-6 9 15,-2 6 9-15,0 0 10 0,0 0 6 16,0 0 5-16,0 0 5 0,-9 14 1 16,3-6 2-16,5 1 5 0,-3 1-3 15,-1 6-8-15,-2 0-4 0,5 0-7 0,-3 3-2 16,1 1-8-16,-2-1-5 0,4 2-4 16,-3-2-4-16,3 0-14 0,0-3-24 0,2 0-29 15,-2-2-38-15,-1-1-43 0,3-3-50 16,3 0-44-16,-3-2-67 0,0-3-547 15,0-5 276-15,0 0 182 0</inkml:trace>
  <inkml:trace contextRef="#ctx0" brushRef="#br0" timeOffset="53594.2">19215 5130 68 0,'-2'-15'229'16,"0"3"-12"-16,-1 0-10 0,1 1-13 15,2-1-19-15,-2 3-19 0,-1-2-16 0,3 0-30 16,-2 2-34-16,4 4-47 0,1-1-46 16,1 1-52-16,5 3-62 0,-1 2-340 15,7 2 160-15,0 0 106 0</inkml:trace>
  <inkml:trace contextRef="#ctx0" brushRef="#br0" timeOffset="54100.94">19645 5128 141 0,'0'0'263'16,"-5"-7"-13"-16,5 7-15 16,-5-3-24-16,5 3-21 0,0 0-26 0,0 0-11 0,0 0-13 15,-16 10-12-15,11-3-11 16,-2 7-8-16,-1 3-10 0,3 1-7 0,-5 8-8 0,2-1-4 15,1 2-12-15,3 0 0 16,-3 3-14-16,3-1-4 0,-1-1-4 0,1-1-4 0,-1-4-3 16,3-3-1-16,-5-2 0 15,6 1 9-15,-2-5 11 0,1-2 9 0,0 0 3 16,2-1-6-16,0-7-2 0,0-4-7 16,0 0-8-16,0 0-3 0,0 0-4 0,-2-30-5 15,4 13-7-15,0-3-2 16,4-3-7-16,3-5 1 0,-2-6-2 15,4-4-9-15,0 1-2 0,1-6-6 0,5-2-3 16,-3 6-6-16,-3 3 4 0,4 2-9 0,-1 4-6 16,-5 4-5-16,2 3-4 0,2 4-2 15,-2 5-1-15,1 1 0 16,-1 7 1-16,2 2 2 0,-4 5 2 0,2 3 3 0,0 5 8 16,-5 5-2-16,6 0 3 15,-8 4 2-15,1 1 0 0,-3 2 2 0,-4 2 3 0,-3 3 2 16,-2-1 0-16,-5 2 4 15,-2-4 0-15,-3-3-2 0,-4 7 2 0,-4-9-1 0,-5 1-6 16,-3-2-12-16,-2-3-19 16,2-7-25-16,0-2-30 0,1 0-39 0,3 1-35 15,5-6-31-15,0 0-36 0,3-6-532 16,4 1 261-16,6-7 172 0</inkml:trace>
  <inkml:trace contextRef="#ctx0" brushRef="#br0" timeOffset="55082.68">19964 4901 226 0,'2'-7'210'0,"1"4"-20"0,-3 3-20 15,6-4-21-15,-6 4-15 0,0 0-11 16,0 0-10-16,8 14-5 0,-5-1 2 0,-1 3-1 0,0 5-4 15,1 3 0-15,-3 6-4 16,0-2 0-16,0 6-3 0,0-3-3 0,-5 1-6 16,3-1-4-16,-1 1-14 15,3-4-6-15,-2-4-4 0,0-3-5 0,-2 1 0 0,0-5 13 16,4 1 6-16,-2-2 1 16,2-7-7-16,0 2-5 0,0-5-6 0,2-2-8 0,-2-4-8 15,0 0-2-15,0 0-1 16,0 0-7-16,19-16-11 15,-10 5-2-15,-1-3-5 0,0-2-1 0,3 4-8 0,-2-3 2 16,-1 3-1-16,2 1 0 16,-3 0-4-16,0 1 0 0,-2 4-3 15,-1-3-2-15,4 4-1 0,-4 2-2 0,-4 3 2 16,14 3 2-16,-9 2 2 0,1 4 2 0,0 1-2 0,1 3 5 16,0 2-3-16,-3 1-1 15,4 0 2-15,0 4-3 0,-1-1 2 16,3 2 2-16,-2-2 1 0,3 0 1 0,0-4-3 15,6 1 4-15,-3-4-3 0,3 0 1 16,3-6-1-16,1-1-3 0,2 0-3 16,-2-2-2-16,2-6-2 0,1 1-2 0,-6-4-1 0,4 0-1 15,-6-8 1-15,-1 2-2 16,3-4 0-16,-9-6-2 0,0 0 0 0,-4 3 2 16,-3-3-1-16,-2 1 0 0,-2 2-1 15,0 1 1-15,-1 1-1 16,-1 3 3-16,-1 0-3 0,-2 5 0 0,-2 2 4 15,-2 3 1-15,3 1 1 0,-6 3 1 16,5 0 1-16,-6 5 3 0,4 4 0 0,-2 0 1 0,3 2-1 16,0 4 5-16,5 0 3 15,1 3-2-15,4-2 4 0,2 4-2 0,0-1 3 16,8 0 1-16,0 0 3 0,3 1-6 16,1-4 3-16,0-6-4 0,5 1 3 15,-1-4-4-15,2 2 2 0,0-6-1 16,2-1-1-16,1-4-1 0,-2-1-3 0,2-1 0 15,1-6 1-15,-1-1-2 0,-5-1-1 16,1-4-2-16,-5-4 1 0,-6 1-5 0,2-5 1 0,-4 6 0 16,-4-5-2-16,-2 2 3 15,-2 0-2-15,-4 0-1 0,2 2-1 16,1 1 0-16,-2 2 0 0,1 2 0 0,0 4 1 16,-1-2-1-16,3 1 0 15,0 4 0-15,-1 0 1 0,3 4-3 0,0 3 5 0,0 0 0 16,9-7 0-16,-9 7 1 15,16 1 1-15,-1 2 2 0,0 0-1 0,2 2 1 0,3 0-1 16,-5 2 1-16,0-4-1 16,6 5 1-16,-9 4-1 0,5-2 0 0,-2 3 3 15,-3-1 0-15,-3 5 6 0,-2-1 3 16,-3 6 3-16,0-4 3 0,-2 5 3 0,-2-1-1 16,0 2-2-16,0-3 1 0,-2 2 0 15,2 1-8-15,0-4 5 0,-2-1-1 0,4 1-1 16,-2-4-9-16,5-1-13 0,1 1-16 15,1-2-19-15,4-4-25 0,5 1-30 0,4-5-24 16,2 3-23 0,7-6-35-16,-4-1-21 0,3-2-37 0,0-3-497 15,-4-5 251-15,1 1 166 0</inkml:trace>
  <inkml:trace contextRef="#ctx0" brushRef="#br0" timeOffset="55413.34">21338 4844 125 0,'0'-11'238'0,"0"3"-11"0,0 0-23 16,0-1-22-16,0 4-22 0,0 5-14 16,-5-7-13-16,5 7-13 0,0 0-1 0,-10 21-3 15,5-5-5-15,-4 10 2 0,-1 2-6 16,0 7-4-16,-5 3-3 0,-1 7-5 15,0 4-4-15,-1 0-8 0,3-1-5 0,5-6-14 16,-2 0-7-16,5-2-5 16,1 1 0-16,1-11-7 0,4 2-4 0,2-3-4 15,3-2-2-15,5-3-3 0,3-5-5 16,3-3-11-16,6 0-17 0,3-9-21 16,-3-2-22-16,1 0-31 0,3-6-42 0,-1-1-52 15,1-3-37-15,2-4-42 0,-2 0-510 16,-3-5 258-16,-2 0 170 0</inkml:trace>
  <inkml:trace contextRef="#ctx0" brushRef="#br0" timeOffset="55594.48">21059 5191 75 0,'0'0'231'0,"-13"-2"-19"0,13 2-22 15,-4-5-19-15,4 5-15 0,21-10-18 0,-2 4-14 16,7-3-22-16,4-1-25 0,8 1-33 0,-1-1-31 16,6 1-27-16,-1 0-52 0,0 2-45 15,-8 0-346-15,1 3 156 0,-2 1 102 16</inkml:trace>
  <inkml:trace contextRef="#ctx0" brushRef="#br0" timeOffset="55978.47">21587 5256 203 0,'5'2'203'0,"4"2"-16"0,0-1-11 16,0-3-15-16,4 0-14 0,0-3-18 16,6 1-13-16,-2 0-9 15,-1-3-10-15,2 0-12 0,-3 1-8 0,1-3-9 16,-3-2-4-16,-1 2-9 0,-2-2-3 15,-1-2-7-15,-4 1-9 0,-3 1-4 0,-2-1-2 16,0 1-6-16,-7-1-2 16,0 3-2-16,-5 1-1 0,0 1-6 0,-1 0 0 0,-1 3-2 15,-5 4 7-15,0-1 3 16,-3 3 5-16,2 5 3 0,0 0 1 0,-2 4 15 0,1-1 7 16,3 5 5-16,6 2 6 15,3 0 2-15,2-1 2 0,1 2-6 0,9 2-1 0,0-3 3 16,4 8-2-16,6-1-3 15,4 3-5-15,4-4-7 0,2 2-4 0,3-4-4 16,-2-6-10-16,7 1-16 0,-4-6-27 16,0-2-35-16,2 0-42 15,-2-9-51-15,4 3-48 0,-5-4-47 0,-3-4-598 16,0 0 284-16,2-3 188 16</inkml:trace>
  <inkml:trace contextRef="#ctx0" brushRef="#br0" timeOffset="56223.88">22000 5198 112 0,'-7'-3'210'16,"7"3"-8"-16,0 0-8 16,0 0 1-16,0 0-5 0,0 0-6 0,0 0-5 15,28 17-4-15,-12-4-12 0,5 1-11 0,2 0-12 16,1 1-15-16,6 6-11 0,-2-5-10 0,0 4-12 15,-3-1-10-15,-1-3-9 16,-2 2-17-16,-1-3-20 0,-1-3-31 16,-6 1-31-16,3-5-27 0,-6 3-24 0,4-6-49 15,-6 2-45-15,-2-3-53 16,-2-4-493-16,-5 0 244 0,0 0 161 0</inkml:trace>
  <inkml:trace contextRef="#ctx0" brushRef="#br0" timeOffset="56426.39">22334 5198 33 0,'-2'-5'175'0,"2"5"1"0,-10-4 7 15,10 4-2-15,-17 4-4 0,8 1 2 16,-3 4-6-16,-1 2 0 0,-7 4-6 0,3 3-7 0,-3 2-10 16,-5 5-13-16,2 2-18 15,-8 6-10-15,8-3-7 16,0 2-13-16,-1-4-33 0,3 3-52 0,3-2-56 15,-1-2-59-15,7-4-56 0,1-3-586 16,4-6 256-16,2-4 169 0</inkml:trace>
  <inkml:trace contextRef="#ctx0" brushRef="#br0" timeOffset="56803.63">22768 4892 163 0,'2'-12'251'15,"1"3"-13"-15,-1 1-19 0,0 0-23 16,0 3-19-16,-2 5-17 0,3-3-12 16,-3 3-8-16,0 0-3 0,2 17 1 15,-4-1-8-15,-1 5 0 0,-1 6-6 16,-3 0-5-16,-3 9-7 0,2 1-8 0,-5 2-2 15,6 1-7-15,-4 2-4 0,4-2-8 16,0-1-6-16,-1-1-3 0,3 1-7 0,1-5-8 16,7-4-5-16,-2 0-8 0,8-3-3 15,2-2 0-15,2 1 0 0,6-8-21 16,3 0-20-16,1-5-15 0,3-2-22 0,1-2-31 16,2-5-31-16,-4-2-38 0,3-4-48 15,3 0-36-15,-1-5-27 0,0-2-636 0,4-5 300 16,-9 0 198-16</inkml:trace>
  <inkml:trace contextRef="#ctx0" brushRef="#br0" timeOffset="57018.4">22548 5225 180 0,'-9'1'230'0,"9"-1"-8"15,0 0-17-15,0 0-12 16,0 0-18-16,44-5-15 0,-17 5-16 0,2 0-15 0,7-3-12 16,4 1-12-16,-3 0-10 15,0 0-10-15,0 0-10 0,-3-1-19 0,-1 3-25 16,-6-2-33-16,-3 0-31 0,-2 2-38 16,-1-2-37-16,-4 2-31 0,-3 0-35 15,-3 2-396-15,2-2 194 0,-6 2 128 0</inkml:trace>
  <inkml:trace contextRef="#ctx0" brushRef="#br0" timeOffset="59577.91">10226 6779 46 0,'-1'-13'186'16,"-1"3"-2"-16,2 0-4 0,-2 1-7 0,2 1-6 16,0-3-7-16,0 2-5 0,-3 2-6 15,3 0-4-15,0 2-6 0,0-2-7 16,0 0-7-16,0 7-10 0,-2-11-7 0,2 8-11 15,0 3-9-15,-2-6-9 0,2 6-10 16,-3-9-8-16,3 9-8 0,0 0-8 16,0 0-1-16,0 0-4 0,-4 16-4 15,2 0-3-15,-1 2 0 0,-1 9-3 0,-2 5 4 16,5 0 1-16,-7 7 9 0,3 1 2 16,3 0 1-16,-3 3 1 0,1 1 3 15,2-1-1-15,-4 1 1 0,4 2-2 0,2-3-3 0,-4-2-3 16,4-5-3-16,0-1 2 15,0-4-8-15,-2-4 4 0,2-2-4 0,0-5-3 0,0 3-6 16,0-3 0-16,0-3-3 16,-2-3-1-16,2 2-3 0,0-5 0 15,0 1 0-15,0 0-4 0,0 0-1 0,0-1-3 16,-3 1 1-16,3-3-3 0,0 2 2 0,0-3-3 0,0 0 8 16,0 0-7-16,-2 1 1 15,2-3-3-15,0 2-11 16,0-8-8-16,0 7-21 0,0-7-23 0,0 7-23 15,0-7-27-15,0 0-24 0,0 0-21 16,0 0-26-16,0 0-23 0,0 0-17 0,-10-17-14 16,8 12-613-16,2 5 287 0,-3-8 190 15</inkml:trace>
  <inkml:trace contextRef="#ctx0" brushRef="#br0" timeOffset="60298.55">10191 7476 70 0,'-5'-8'127'0,"5"8"-4"0,-5-7-14 15,5 7 4-15,-3-5-2 16,3 5-13-16,-2-5-8 0,2 5-3 0,0-6-10 0,0 6-8 16,0 0-9-16,0 0 0 15,0 0-4-15,0 0 4 0,0 0 5 16,0 0-3-16,0 0 1 0,-14 16-2 0,11-7 4 16,3 0-2-16,-3 1-1 0,0 4 1 15,-1 0 4-15,-1 2-3 0,3 0 3 0,-3 4 1 16,0 0 0-16,-3 3 3 0,4-3-10 15,0 1 3-15,-1 0-5 0,1-2 2 16,-1 0-4-16,0 2 0 0,0-5-2 16,1 1-5-16,-1 0-5 0,0-3-1 15,3-1-4-15,-1 0-7 0,1-4 1 16,0 1-3-16,0-1-1 0,-1 0-1 0,1-4-2 16,0 2-5-16,-2-2-2 0,4-5-6 15,-1 7-16-15,1-7-15 0,0 0-18 0,0 0-27 0,0 0-31 16,0 0-31-16,0 0-34 15,0 0-44-15,9-17-601 0,-6 11 273 16,-1-2 181-16</inkml:trace>
  <inkml:trace contextRef="#ctx0" brushRef="#br0" timeOffset="60695.58">9857 7549 171 0,'-6'-9'214'0,"3"2"-7"16,-3 0-10-16,4 2-14 0,-3 1-16 0,3-3-14 16,2 7-16-16,-2-7-15 0,2 7-10 0,0 0-5 0,0 0 0 15,0 0 1-15,22 16 0 16,-4-4-6-16,-4 2 1 0,7 4-4 0,-1 0-7 15,4 4 0-15,-1 1-5 16,1-2-6-16,0 2 0 0,1-2-9 0,-4-2-5 0,-3-1 5 16,1 0-4-16,-1-2-5 15,-3-4 2-15,1 4-2 0,0-4 12 0,-4-4 1 0,5-1 3 16,-6-3-18-16,5-4 10 16,1-2-13-16,0-4-5 15,5-5-4-15,0-1-5 0,-2-6-4 0,6-5-7 16,-5-3-8-16,3-4-17 0,3-7-14 15,2 2-19-15,-7-2-31 0,2-4-37 16,-5 6-37-16,-1-1-48 0,-1 2-58 0,-3 4-53 16,-5 2-718-16,-4 0 343 0,-5 7 226 15</inkml:trace>
  <inkml:trace contextRef="#ctx0" brushRef="#br0" timeOffset="62549.22">7647 4945 173 0,'0'0'184'0,"-4"-7"-17"0,4 7-15 0,-4-5-17 15,4 5-17-15,0 0-11 0,0 0-10 0,0 0-9 16,-7 12-2-16,7 1 5 15,-2 4 6-15,2 1 3 0,-3 8-2 16,3 0 1-16,0 6-1 0,-2 2 0 0,0-1-2 16,2-2-6-16,-3-1-6 0,3 0-8 15,0-7-11-15,-2 3-7 0,2-6-5 16,0-1-4-16,0-3-5 0,0 0-2 0,0-4-3 16,-2 0-3-16,2 0-5 0,2-1-20 15,-2-4-28-15,-2-2-28 0,2-5-36 0,2 5-28 16,-2-5-29-16,0 0-19 0,0 0-13 15,0 0-16-15,12-17-447 0,-6 9 216 16,1-4 141-16</inkml:trace>
  <inkml:trace contextRef="#ctx0" brushRef="#br0" timeOffset="62970.17">7801 5181 368 0,'12'-22'-2'0,"-2"6"17"0,-1-1 14 0,-2-1 13 0,0 4 13 16,1 0 9-16,-1-1 9 0,0 2 13 15,0-2 5-15,-3 1 8 16,3 1 11-16,-5 3 5 0,3-1-1 0,1 3-8 15,-4 0-12-15,0 1-10 0,0 5-8 16,-2 2 2-16,0 0 6 0,0 0 4 0,0 0 4 16,-10 27 2-16,1-13-1 0,0 9 1 15,-5-3-5-15,-3 3 2 0,3 0-7 0,-3 4-2 0,5-4-8 16,-5 1-4-16,3-3-7 16,0 0-3-16,3-6-3 0,1-1 1 15,1 0 10-15,0-1 5 0,2-4-4 0,2 0-7 16,-3-5-2-16,1-3-10 0,7-1-7 0,0 0-6 15,-12-10-3-15,9 4-8 0,3-2-6 16,0-1 0-16,0-2-1 0,3 1-5 16,0 0-1-16,2 1 0 0,-3 0-2 15,3 0-5-15,3 4 4 0,-2 1-6 16,6-1-1-16,-3 3 1 0,2 4-1 16,4 0-1-16,1 3 3 0,-2 2 1 0,3 0-2 15,-5 4 5-15,8 1-5 0,-1 4 5 0,-3-2 1 16,0 3-9-16,3 1 5 0,-3-6 1 15,0 4-4-15,-2 2 1 0,1-6-3 16,-4-3-15-16,3 2-14 0,-2 0-17 16,0-5-26-16,-1 0-41 0,3-4-47 0,5 4-46 15,0-6-29-15,2-3-37 0,0 0-601 16,7-5 296-16,0 2 196 0</inkml:trace>
  <inkml:trace contextRef="#ctx0" brushRef="#br0" timeOffset="63178.6">8470 5237 170 0,'-19'0'239'0,"10"-2"0"15,0 2-1-15,9 0-8 0,-15 0-12 16,15 0-14-16,-11-2-17 0,11 2-16 16,0 0-18-16,-11-3-15 0,11 3-13 0,0 0-13 15,18-9-12-15,-2 9-15 0,5-7-19 16,5 3-26-16,2-3-29 0,3-1-39 0,-5 2-43 0,1 1-44 15,-4-1-61-15,-5 3-619 16,2 0 271-16,-9 3 178 0</inkml:trace>
  <inkml:trace contextRef="#ctx0" brushRef="#br0" timeOffset="63392.05">8253 5434 123 0,'-4'5'224'0,"-1"-3"-4"15,5-2-6-15,-8 5-13 16,8-5-10-16,0 0-18 16,0 0-11-16,0 0-15 0,0 0-13 0,26 0-13 0,-5 0-12 15,3-5-11-15,6 1-11 16,5-3-8-16,0 0-19 0,5 0-27 0,-3 2-26 0,2-3-44 16,0 1-53-16,0 2-46 15,-6-2-65-15,-2 1-452 0,1-3 222 0,1 0 147 16</inkml:trace>
  <inkml:trace contextRef="#ctx0" brushRef="#br0" timeOffset="66848.02">9480 4907 141 0,'0'-9'139'0,"0"9"6"16,0-6 2-16,0 6 3 0,-2-5-3 0,2 5-2 15,-2-7-9-15,2 7-12 0,0 0-12 16,-9-2-10-16,9 2-7 0,0 0-3 16,-26 13 1-16,12-3 3 0,-4 4-1 0,-1 4 1 15,0 2-2-15,-2 5-1 0,-2 2 2 16,1 1-3-16,4 2 1 0,0 1-1 16,1 1-6-16,1 1-10 0,4 3-6 15,1-1 3-15,3-5-4 0,3 3-2 0,3-3-8 0,2 2-4 16,5-3-4-16,0 1-4 0,7-2-4 0,-1-1 6 15,5 1-2-15,3 0-7 16,2-5 0-16,1-2-20 0,-2-4-12 0,1-1-27 16,-2-2-36-16,-1-7-52 0,4 0-58 15,-2-3-50-15,1-2-52 0,1-4-647 16,-4-5 311-16,1 2 205 0</inkml:trace>
  <inkml:trace contextRef="#ctx0" brushRef="#br0" timeOffset="67253.41">9701 5100 39 0,'-6'-6'229'0,"1"3"-8"16,0-3-17-16,1 3-22 0,4 3-18 15,-6-7-21-15,6 7-12 0,0 0-10 0,0 0 2 16,-19 13-4-16,17-3 0 0,-1 4-3 15,0 4-4-15,3 1-4 0,-2 2-2 0,2 0-3 16,2 0-7-16,-2 0-14 0,0-3 0 16,0 2-10-16,0-2-4 15,3-2-3-15,-3-2-2 0,3-1 9 0,-3-3 11 16,2 1 4-16,1-5-2 0,-1-2-3 16,-2-4-9-16,7 0-5 0,-7 0-5 0,14-10-6 15,-1-1-4-15,0-3-10 0,3 2-11 16,-1-8 5-16,5-1-7 0,-2-1-3 15,4-1-2-15,-4 3-5 0,0-1-3 0,0 2 1 16,0 0-9-16,-1-1 1 0,1 4-9 16,-3 1-22-16,-3 0-28 0,1 5-47 0,-3 0-57 15,0 1-49-15,-1 5-36 0,-2 0-33 16,-1 4-692-16,3 0 328 0,-9 0 216 16</inkml:trace>
  <inkml:trace contextRef="#ctx0" brushRef="#br0" timeOffset="67471.96">9750 5325 110 0,'-6'3'223'0,"1"1"-7"16,5-4-13-16,-9 7-7 0,5-7-11 0,4 0-19 0,-5 5-8 16,5-5-8-16,-3 7-3 15,3-7-11-15,10 8-7 0,-3-2-13 16,5-2-8-16,2 3-9 0,4 1-12 0,-1-4-8 15,2 2-5-15,1-1-16 0,-2 1-20 16,2 0-30-16,-2 1-21 0,1-3-31 16,-3 0-31-16,-2-2-26 0,5 2-39 0,-5-4-31 15,1 2-35-15,1-4-453 0,-2 2 224 16,-3-2 148-16</inkml:trace>
  <inkml:trace contextRef="#ctx0" brushRef="#br0" timeOffset="67744.38">10151 5351 110 0,'2'-5'200'0,"-2"5"6"0,3-7 0 0,-2 1-10 16,-1 6-8-16,2-5-12 0,-2 5-20 15,0 0-5-15,0-7-7 0,0 7 3 0,0 0 1 16,0 0-4-16,6 18-2 0,-6-6 2 16,2 0-4-16,-2 4-4 0,2 4-2 0,-2 0-4 15,0 3-19-15,-2 1-19 0,2 1 3 16,0-2-13-16,0 0-3 0,0 1-12 15,0-4-4-15,0-1-12 0,2 1-23 16,-2-6-18-16,0 2-24 0,2-4-27 0,1-3-31 0,-1 0-42 16,0-2-42-16,1-1-52 15,2-4-45-15,-5-2-706 0,0 0 326 16,0 0 216-16</inkml:trace>
  <inkml:trace contextRef="#ctx0" brushRef="#br0" timeOffset="67983.52">10667 5332 132 0,'0'0'274'0,"0"-9"-10"16,0 9-15-16,0 0-18 0,0-7-24 15,0 7-23-15,0 0-14 0,0 0-4 0,0 0-13 0,-8 17-10 16,4-4-12-16,-1 0-9 15,-2 2-13-15,-1 2-10 0,3-1-7 0,-3 0-14 16,1 2-9-16,2 1-25 0,-1-2-30 16,1-1-35-16,0 0-48 0,3-4-48 15,2 3-55-15,0-5-60 0,2 0-557 16,3-4 268-16,2-1 177 0</inkml:trace>
  <inkml:trace contextRef="#ctx0" brushRef="#br0" timeOffset="68373.13">11043 5021 15 0,'-10'-21'279'0,"1"2"-1"16,0 2-5-16,0 4-10 0,3 3-21 0,2-1-19 15,-1 3-24-15,0 1-19 0,3 2-19 16,0-2-20-16,0 2-15 0,2 5-13 0,-6-4-10 15,6 4-7-15,0 0-11 0,-1 23-8 16,-1-3-5-16,2 1-5 16,-8 6-3-16,8 2-6 0,-5 2-5 0,3 4-2 0,-3-7-6 15,1 4-6-15,1-4 0 16,0-1-4-16,1-4 7 0,0-2 0 0,0-4 1 0,2-2-2 16,-2-1 20-16,4-3-9 15,0-5-7-15,2-3-3 0,6 1-4 0,-10-4-7 16,20-7-6-16,-9 1 2 0,3-2-2 15,-2-3-2-15,9-1-5 0,-3-5-5 0,1-1-2 16,2-2 1-16,-3 1-1 0,1-2-3 16,0 0 0-16,0 2 0 0,-4 0-7 0,2-1-12 15,-1 6-20-15,-4 2-21 0,0-1-32 16,-2 5-43-16,4-1-36 0,-5 5-29 0,0 1-28 16,-2 3-17-16,2 5-4 0,-4-1-659 15,-1 4 306-15,-4 1 202 0</inkml:trace>
  <inkml:trace contextRef="#ctx0" brushRef="#br0" timeOffset="68623.32">11074 5333 148 0,'-5'2'228'0,"5"-2"-11"15,-13 4-16-15,13-4-16 0,-9 0-18 16,9 0-14-16,-6 7-3 0,5-2-1 0,1-5-7 0,3 14-5 15,3-8-7-15,1 5-6 16,6 0-9-16,0-1-8 0,1 3-9 0,3-3-13 16,4 3-7-16,-1 1-6 0,2-3-19 15,-4 2-27-15,0-4-39 0,-1 0-41 16,-2 0-49-16,3 0-41 0,-2-4-42 16,-2-2-585-16,3-1 263 0,-6-2 172 15</inkml:trace>
  <inkml:trace contextRef="#ctx0" brushRef="#br0" timeOffset="69023.8">11456 5396 33 0,'-6'-10'248'0,"6"6"-8"0,4-2-13 0,-4 6-18 15,4-13-18-15,1 5-19 0,2 1-15 16,2 1-19-16,0 3-12 0,6-4-11 0,-3 3-14 15,3 1-10-15,-3 1-8 0,2 2-8 0,0 2-11 16,-2 1-4-16,-1 1-6 16,-1 3-4-16,-3 2-4 0,-2 2-2 15,-5 4-3-15,-3 2 0 0,-4 1 5 0,-3 5 3 16,-1-2 7-16,-1 0 6 0,-1 0 1 16,0 0 3-16,-1-4 1 0,5-2 2 15,0-2-2-15,2-1 2 0,1-1 11 0,-2 0-5 16,3-4 7-16,-1 0-11 0,5 0-4 15,1-1-8-15,0-6-1 0,14 5-9 16,-4-2-7-16,3-3 0 0,4-3-2 16,4 3-9-16,0-4-2 0,3 3-5 0,-1-1-2 15,1-2-1-15,-4-1-10 0,3 3-13 16,-4 0-22-16,0-3-12 0,0 2-32 0,-5-1-35 16,-1-1-39-16,-1-1-36 0,0 3-43 15,0-1-36-15,-6-2-761 0,0-1 346 0,2-1 229 16</inkml:trace>
  <inkml:trace contextRef="#ctx0" brushRef="#br0" timeOffset="69268.31">12116 5439 51 0,'2'-7'321'0,"1"3"-6"0,-3 4 2 16,4-9-9-16,-2 6-15 0,0-4-20 0,4 3-25 15,-3 1-24-15,-1-5-24 0,0 5-23 16,3-2-36-16,-1-2-49 0,3 4-63 16,-3-4-76-16,8 3-93 0,3-2-83 0,-1 2-654 15,4 0 298-15,4-3 197 0</inkml:trace>
  <inkml:trace contextRef="#ctx0" brushRef="#br0" timeOffset="69440">12880 5379 151 0,'-12'3'262'0,"12"-3"12"0,0 0 3 0,-19-6-5 15,11 4-20-15,5-3-23 0,-4 3-18 16,2-2-25-16,1 0-33 0,4 4-40 0,-5-8-57 15,7 1-61-15,3 2-69 0,4-2-62 16,7 0-69-16,3 1-481 0,0-1 233 16,2 4 154-16</inkml:trace>
  <inkml:trace contextRef="#ctx0" brushRef="#br0" timeOffset="69642.55">13341 5332 178 0,'0'0'266'0,"0"0"6"0,0 0-2 16,0 0-10-16,0 0-13 0,0 0-26 0,0 0-22 16,-9-16-30-16,9 16-52 0,0 0-70 0,7-14-79 15,2 12-78-15,6-5-71 0,1 2-473 16,6-2 222-16,3 1 147 0</inkml:trace>
  <inkml:trace contextRef="#ctx0" brushRef="#br0" timeOffset="69770.32">13987 5281 122 0,'0'0'276'15,"0"0"-6"-15,-13 0-16 16,13 0-19-16,0 0-24 0,0 0-23 0,-14-2-43 16,14 2-54-16,0 0-58 0,0 0-61 0,0 0-49 15,0 0-47-15,0 0-419 16,0 0 184-16,0 0 123 0</inkml:trace>
  <inkml:trace contextRef="#ctx0" brushRef="#br0" timeOffset="70532.84">14145 5080 181 0,'5'-7'189'16,"-1"1"-2"-16,-2-1-4 0,1 1-1 16,-1 0-2-16,0 2-9 0,1 0-9 0,-2-3-7 15,-1 7-8-15,3-5-11 0,-3 5-12 16,2-9-11-16,-2 9-9 0,3-7-10 16,-3 7-7-16,0 0-5 0,0-7-6 0,0 7-12 15,2-4-4-15,-2 4-5 0,0 0-5 16,0 0-6-16,3-5-4 0,-3 5-4 15,0 0-3-15,0 0 0 0,0 0-6 16,0-7-2-16,0 7-1 0,0 0-5 0,0 0-1 16,0 0 1-16,0 0-5 0,0 0-3 15,5-4 3-15,-5 4-3 0,0 0-3 16,0 0-6-16,0 0-8 0,0 0-13 0,0 0-12 16,0 0-18-16,5-4-27 0,-5 4-31 15,0 0-23-15,0 0-26 0,0 0-12 0,0 15-15 16,0-10-12-16,2 4-499 0,-4 2 236 15,4 1 156-15</inkml:trace>
  <inkml:trace contextRef="#ctx0" brushRef="#br0" timeOffset="71577.78">13816 4844 35 0,'-3'-20'216'0,"1"0"-1"16,-2 3 2-16,1 3-3 0,1 1-2 15,0 1-1-15,-1 1-10 0,3 0-9 16,-3 2-19-16,3 0-12 0,0 0-20 15,0 4-15-15,-2-2-13 0,4 0-12 0,4 3-10 16,-6 4-7-16,16 2-11 0,2 7-4 16,6 3-2-16,7 6-3 0,5 10-4 0,1 2 1 15,4 2-5-15,-4 1 2 0,-3 5 6 16,11 14 12-16,-12-5 5 0,-8-3 6 16,-8 0 3-16,-3-4 4 0,-7 1-3 0,-5 2 16 15,-9 1 9-15,-4 2-1 16,-11 0-10-16,-8-2-1 0,-14 10-12 15,-10 0-10-15,-4-6-6 0,-10-6-30 0,-4-7-59 16,-1-1-83-16,-3-8-105 0,10-6-132 16,5-5-1025-16,1-6 461 0,2 1 305 0</inkml:trace>
  <inkml:trace contextRef="#ctx0" brushRef="#br0" timeOffset="99018.22">1105 12882 69 0,'-2'-9'107'0,"2"3"-10"16,-3-1-12-16,3 7-6 0,0-9 4 15,0 9-1-15,0 0 8 0,0 0 2 0,0 0-3 16,0 0 8-16,-6 22-8 0,2-13 8 16,3-3-1-16,1 2-1 0,-2 3 1 0,0 0-6 15,-3 1-4-15,2 4-2 0,-2 4 1 16,0 3-4-16,1 0 7 0,-2 4 0 15,0 1-7-15,0 1 4 0,-1-2-6 0,2 3-2 16,-3-3-5-16,4 0-4 0,-3-2-5 16,2 0-9-16,1-4-3 0,-1 1-6 15,3-3-2-15,-3-1-1 0,2-3-5 16,3 0-3-16,-2 0 0 0,2-5-2 16,2 2 2-16,1-1-1 0,4-2 2 0,5-1-1 15,4-1-1-15,3-5-4 0,4-2 1 0,5 0-5 16,5-5-4-16,-1 1 5 15,4-4-7-15,-3 2-2 0,-2-2-1 0,-1-1 0 0,0 2-3 16,-3 0-1-16,-5 2-3 16,-4-1-1-16,-2 1-17 0,1 1-31 0,-1 1-34 15,-7-2-50-15,0-2-44 0,-1 3-45 16,-1-3-51-16,-5 3-573 0,-4-4 285 16,0 0 187-16</inkml:trace>
  <inkml:trace contextRef="#ctx0" brushRef="#br0" timeOffset="99204.81">1122 13018 8 0,'-1'-12'193'0,"1"1"-9"15,3-1-14-15,4-5-15 0,2 2-14 0,3-4-16 16,4-2-12-16,7-2-10 0,0 2-15 0,6-2-2 15,-4 4-11-15,-3 3-14 0,-2 0-59 16,2 4-47-16,-2-1-50 0,-4 5-369 16,-1 1 158-16,-3 4 104 0</inkml:trace>
  <inkml:trace contextRef="#ctx0" brushRef="#br0" timeOffset="99413.05">1025 13211 103 0,'0'0'177'15,"-3"7"-17"-15,3-7-16 0,0 0-10 16,18 0-10-16,-18 0-14 0,32-4-11 0,-10-1-7 16,0 2-7-16,7-1-9 0,-2-4-9 15,4 3-32-15,-2 0-56 0,-2-1-44 16,-1-1-49-16,-3 3-297 0,5-1 140 0,-7-4 92 15</inkml:trace>
  <inkml:trace contextRef="#ctx0" brushRef="#br0" timeOffset="99626.29">1481 13099 110 0,'0'0'154'0,"2"17"0"15,3-8 1-15,0 0-6 0,4 1 0 16,0 2-10-16,6 1-1 0,1 4-10 16,0 0-9-16,3 0-12 0,-1 0-7 0,0-1-9 15,1 0-9-15,0 0-7 0,-1 1-10 16,-1-5-30-16,-2 1-40 0,1-3-43 0,-4 1-46 16,1-2-44-16,-1-6-429 0,4 1 193 15,-4-4 127-15</inkml:trace>
  <inkml:trace contextRef="#ctx0" brushRef="#br0" timeOffset="99840.01">1870 13096 43 0,'0'0'214'0,"-1"-8"-11"15,1 8-12-15,-3-7-15 0,3 7-12 0,0 0-4 0,-23 15-3 16,7 0-13-16,-7 4-9 15,-1 6-13-15,-5 3-10 0,-3 3-12 0,2 1-8 16,1-9-10-16,1 4-10 16,3-4-16-16,2-1-35 0,1-4-42 0,4-1-49 0,4-1-48 15,3-4-50-15,-4-1-467 16,7-4 216-16,0-2 142 0</inkml:trace>
  <inkml:trace contextRef="#ctx0" brushRef="#br0" timeOffset="101098.52">2321 13144 23 0,'-2'-5'195'0,"2"5"-11"0,-9-9-6 0,0 7-8 15,-2-1-12-15,-1 3-10 0,-1 0-8 16,2 3-13-16,-8-1-7 0,0 4-13 0,-2 1-11 0,1 3-12 15,1 0-6-15,-3 3-5 16,4 0-10-16,-1 1-7 0,5 3-3 16,-2-3-8-16,7 2-4 0,-1-2-8 15,2 0-3-15,4 1-1 0,2-2-5 0,4 0-4 16,1-3 0-16,3-2-1 0,2 1-4 0,4-3-2 16,-2-1 2-16,3-3-4 0,-2-4-1 0,4 0-3 15,-4-3 3-15,3-1-2 16,1-2 1-16,-2-3-3 0,-2-2 0 0,1-2-1 0,1 1-2 15,-5-3 4 1,0 1-3-16,-1 0 1 0,2 2-2 16,-5 1 3-16,1 3-1 0,0-1-4 0,0 3 2 15,0-1-3-15,-3 6-2 0,-2 3 4 16,0 0-2-16,0 0 2 0,7 20 0 0,-5-9 1 0,0 6 0 16,3-2-1-16,-2-1 2 15,3 0-1-15,1 3-1 0,1-4 5 0,-1 0-6 16,-2-1 0-16,8-3 0 15,-4-3 1-15,2-1 0 0,4-3-2 0,-1-4 0 0,2-3 2 16,1-1-4-16,1-3 0 16,2-1 1-16,0-5 0 0,-3-3 2 0,4 2-4 15,-3-5 1-15,6-2-2 0,-6 3 2 16,-2 0 0-16,1-1 0 0,-3 5 0 0,-1 0-1 16,-1 2-1-16,0 2-1 0,-2 3 2 15,-1 4-2-15,0 0-1 16,-2 5 5-16,-7 0 0 0,21 10 2 0,-12 1 2 15,-3 1 0-15,4 5 1 16,1-2 2-16,-5 4-6 0,1-3 4 0,0 2 2 0,-2-1-1 16,2-3-2-16,-3-2 2 15,-2-1 5-15,4-1 0 0,-4-1-1 0,-1-2-2 0,2-7 0 16,-3 0-3-16,0 0-2 16,0 0-2-16,5-14-2 0,-2 5 1 15,-3-5 0-15,0 0-2 0,4-5 0 0,-1 0-1 16,-1 1-1-16,2-1-2 0,3-1-1 15,-3 4 1-15,7-1-2 0,-4 3 2 16,2 2 0-16,2 4 4 0,-1 1 0 0,2 4 1 0,2 3 0 16,-1 2 1-16,2 3 4 15,1 2-3-15,-2 4 4 0,0 2 3 16,0-1 3-16,-3 3 5 0,1-1 5 0,-3 4 8 16,-2-5 6-16,3 2 11 15,-5 0 5-15,0-2 5 0,-1-3-2 16,-2 1 14-16,3-2 8 0,-3 1 13 0,0-3-8 15,1-2-6-15,-2-3-8 0,-1-2-9 16,0 0-4-16,0 0-7 0,0-16-4 0,-1 2-11 16,1 0-4-16,1-4 0 0,2-4-8 15,4-3-4-15,1 2-5 0,-1 1-2 16,1-1 1-16,4 0 1 0,2 5 1 0,-1-1-11 16,3 4 5-16,-2 5 3 0,5 2 0 15,1 1-8-15,2 5 6 0,1 4-2 0,-4 3 0 16,6 3-1-16,-2 4 0 0,1 5-4 15,1 4 5-15,-3 2 2 0,0 5-10 16,0 1 8-16,-4 0-1 0,3 1 4 0,0-2-4 16,0 0-3-16,3 0-2 0,-1-3-13 0,1-1-9 0,3-6-4 15,2-1-6-15,-1-4-2 16,2-5-3-16,3-4 2 16,0-2-1-16,-1-6-9 0,1-5 2 15,0-3-5-15,-1-7 1 0,-4-1 9 0,-4-6 4 16,-1-4 4-16,-3-1 1 0,-2 0 3 0,-5-4 2 15,-1 0 5-15,-1 2 2 0,-5 1 4 16,3 5 20-16,-5-1 9 0,1 3 13 16,0 4 1-16,-3 0-3 0,2 5-2 0,-1 3-7 15,-2 3 1-15,1 1-1 0,1 9 0 16,-3 0 3-16,0 0 2 0,0 30-1 16,3-5 5-16,-3 6 4 0,0 6 1 15,0 7 0-15,0 7-1 0,0 1 0 0,0 10 3 16,-3 1 5-16,3 0-6 0,0 4 7 15,0-1-6-15,0-3-2 0,0-5-1 0,0-8-7 16,0 0-1-16,3-7-6 16,-3-6-8-16,0-5-25 0,2-2-22 0,-2-9-57 0,0-7-71 15,0-1-67-15,2-9-61 16,1-1-669-16,-3-3 328 0,0 0 217 16</inkml:trace>
  <inkml:trace contextRef="#ctx0" brushRef="#br0" timeOffset="101397.1">3988 13093 22 0,'0'-12'187'0,"2"0"-6"16,0-1-19-16,5 1-16 0,1 0-13 16,1-2-17-16,5 5-11 0,0-2-8 0,5 2-10 15,-2 3-6-15,6 1-10 0,0 3-8 16,-3 2-3-16,4 7-8 0,2 1-1 0,-3 1-3 15,-2 5-3-15,-2 5-2 16,-3 1-1-16,-2 3 1 0,-4 3-2 16,-6 2 2-16,-4-3 5 0,-2 3 6 15,-5-2-5-15,-5-1-2 0,-2 1-4 0,-5 1-4 16,-2-3-3-16,-2-3-3 0,-3-3-5 16,1-4 1-16,-1 0-16 0,1-2-28 0,0-3-27 15,5-4-39-15,3 1-39 0,1-5-50 16,2-2-480-16,8-6 221 0,-2 0 146 0</inkml:trace>
  <inkml:trace contextRef="#ctx0" brushRef="#br0" timeOffset="101892.96">4642 12624 6 0,'5'-7'202'0,"-1"-2"-14"15,-2 6-19-15,0-2-17 0,-2 5-10 0,0 0 5 0,0 0 11 16,8 15 4-16,-6 1-1 16,2 5 14-16,-1 9-6 0,-1 2-4 0,0 5-13 15,1 8-7-15,-1 1-7 0,1 0-15 16,2 0-4-16,-4 1-14 0,2-5-9 16,2-1-8-16,-1-1-11 0,3-5-3 0,-2-5-11 15,4 0-3-15,1-6-8 0,4-1 0 16,2-7-3-16,6-1-12 0,0-7-2 15,9-4-11-15,-4-4-2 0,9-4-7 0,1-4-11 16,1-5-6-16,-2-5-2 0,0-1-7 16,-3-5-1-16,-3 1-6 0,-4-4 3 0,-6 2-1 15,-5 1 1-15,-6 4 1 0,-7 0 0 16,1 2 1-16,-8 1-3 16,-4 4 4-16,-1 3 2 0,-4 2 4 0,-3 3 5 0,-1 5 6 15,-3 5 9-15,0 1 4 16,0 4 0-16,-2 5 4 0,2 0 6 0,5 1 4 0,-1 3-1 15,3 2 4-15,7-5 2 16,0 7-4-16,5-6 3 0,7 3 1 16,-1-2 0-16,6 4 5 0,6-4-8 0,4-1-8 15,1-2-1-15,6-3-2 0,1-1-5 0,2 2-17 16,3-4-22-16,0-3-34 0,-2-2-41 16,2 0-44-16,2-4-51 0,3 0-64 15,-3-2-813-15,7-4 363 0,-9 0 239 16</inkml:trace>
  <inkml:trace contextRef="#ctx0" brushRef="#br0" timeOffset="102111.87">6151 12900 85 0,'-2'-8'306'0,"-1"2"-11"0,-1-2-22 0,0-1-25 16,1 0-23-16,1 4-21 0,2-2-23 15,-2 3-25-15,2 4-49 0,-3-12-73 0,3 8-73 16,0 4-64-16,0 0-80 0,0 0-426 16,0 0 207-16,21 14 137 0</inkml:trace>
  <inkml:trace contextRef="#ctx0" brushRef="#br0" timeOffset="102282.49">6066 13462 321 0,'0'4'336'0,"-3"0"-3"16,3-4 1-16,0 0-26 16,-4 4-29-16,4-4-27 0,0 0-25 0,0 0-24 15,0 0-26-15,0 0-66 0,4-19-82 16,-1 11-106-16,4 4-110 0,2-5-713 0,-2 2 306 0,3 0 202 15</inkml:trace>
  <inkml:trace contextRef="#ctx0" brushRef="#br0" timeOffset="104799.77">8752 12403 128 0,'0'-13'163'16,"0"3"-16"-16,0 1-13 0,0 2-19 0,3 0-8 0,-3 7-10 16,0 0 13-16,12 18 8 15,2 8 11-15,0 7-5 0,6 11-2 0,-2 7 8 16,11 18-7-16,-3-1-6 0,-8-10 1 16,2-5 6-16,-4-2-5 15,2-1-2-15,-3-5-9 0,-2-6-4 0,-1-6-4 0,-3-3 5 16,1-7 9-16,1-2-2 15,-3-11-6-15,3-4-16 0,-2-7-7 0,5-7-11 0,-2-4-8 16,4-4-7-16,-1-9-4 16,1-7-5-16,4-13-10 0,0-3-2 15,0-4 3-15,4-17-7 0,-3 10-4 0,-3 8-2 16,1 3-6-16,-3 6-1 0,-2 5-5 0,1 5 0 16,-6 6-8-16,2 3 0 15,-2 2-20-15,-2 5-25 0,3 4-24 0,0 1-21 0,-4 6-33 16,4 1-33-16,-1 6-51 15,-1 5-44-15,1-3-41 0,-2 3-611 0,-1 7 305 0,4 0 201 16</inkml:trace>
  <inkml:trace contextRef="#ctx0" brushRef="#br0" timeOffset="105045.26">9532 12812 183 0,'0'9'198'16,"2"-5"11"-16,1 4 4 0,-1 5 6 0,2 4 3 0,0 2-11 16,3 8-9-16,-3 3-7 15,1 0-15-15,-3 2-19 0,3 2-15 0,-3 0-13 16,0-1-11-16,0-1-10 0,1-3-12 16,-2-1-13-16,1-5-10 0,2-3-9 0,-4-4-49 15,2-6-55-15,0-4-58 16,-2-6-52-16,5 0-37 0,-5 0-43 0,4-20-581 0,4 6 274 15,-5-7 182-15</inkml:trace>
  <inkml:trace contextRef="#ctx0" brushRef="#br0" timeOffset="105194.36">9698 12373 17 0,'0'-12'173'0,"3"3"-15"16,-3 1-18-16,2 2-16 0,-2-3-9 15,0 9-14-15,2-9-10 0,-2 9-16 0,0 0-48 16,0 0-54-16,16 13-56 16,-9-4-227-16,4 4 105 0,0 2 70 0</inkml:trace>
  <inkml:trace contextRef="#ctx0" brushRef="#br0" timeOffset="105781.17">10327 12730 215 0,'-6'-12'220'0,"-3"1"-13"16,0 2-16-16,-3 4-15 0,-3 5-23 16,1 2-6-16,-4 6-14 0,-3 7-14 0,0 4-9 15,-3 5-11-15,5 4-11 0,4 2-7 16,0-1-8-16,4-2-8 0,4 1-5 0,3-1-5 15,1-4-5-15,6-2-7 0,-1-2-7 16,2-3 0-16,5 0-3 0,3-6-3 16,0-4-5-16,1-3-3 0,2-3-2 0,2-3-3 15,-1-3-1-15,0-3-1 0,-1-1-4 16,-2-2-2-16,1-3 2 0,0-2-1 0,-2-2-5 16,-3-4 3-16,0 4-1 0,1-1-1 15,-4 0-1-15,-2 4 1 0,5-2 4 16,-5 6 9-16,1-1-5 0,0 6-1 15,-3 0 11-15,2 5 7 0,-4 2 3 0,6 16 7 16,-2 0-6-16,0 11 0 0,1 4-1 16,0 13-1-16,2 9-2 0,-1 5-5 0,2 3 2 15,3 21-4-15,-4 3-2 16,1 3 0-16,-1-2-2 0,0 0 2 0,-5-8-4 16,0-14-1-16,1 3-1 0,-3-4 0 15,0-3-1-15,-3-3 1 0,1-9-2 0,0-5 3 16,-3-6 12-16,1-6 10 0,-1-4 4 15,-5-6-2-15,1-6-3 0,-4-4-4 16,-2-9-2-16,-5-7 2 0,0-3 1 0,-6-11-8 16,-3-6-2-16,-4-10-5 0,2-5 2 0,-3-18-6 15,2 6-1-15,12 4-5 0,3-2-2 16,6-2-5-16,9 3-3 0,4-2-1 16,7-3-4-16,7-1-4 0,15-10-41 15,2 2-38-15,7 6-39 0,-4 13-46 16,-1 8-48-16,1 4-43 0,-1 4-686 0,-1 0 323 15,-3 5 213-15</inkml:trace>
  <inkml:trace contextRef="#ctx0" brushRef="#br0" timeOffset="107098.12">10882 13125 179 0,'-3'7'181'0,"1"-3"-16"0,2-4-15 0,0 0-10 16,14 3-20-16,-14-3-8 0,26-9-9 15,-10 0-11-15,4-1-11 16,1-5-7-16,3 3-9 0,-2-5-6 0,-4-1-5 0,-2 1-5 16,3-6-6-16,-7 0-3 15,-3 0-4-15,-7 1-2 0,0 0 12 0,-4-1 0 16,-5 2 3-16,-2 1 3 0,-2-2 5 15,-2 5-2-15,-2 6-2 0,0 2-1 16,-5 4 7-16,3 5 4 0,-1 5 1 0,-2 1-1 16,2 8 0-16,-1 2 1 0,0 3-4 15,6 3-2-15,-1 3 1 0,4 0-4 0,5 3-3 16,3-3-2-16,4 0-3 0,3 3-7 16,5-4-1-16,4-1-3 0,4 0-5 15,4-6-3-15,0-1 1 0,7-4 0 0,-2-3-7 16,4-7 6-16,4-1-11 0,-3-4-5 15,8-6 1-15,-1-1 6 0,0-3-6 0,-3-4-4 16,-3-3 1-16,-3-2 0 0,-4-5-6 16,-2 1 5-16,-4-7-7 0,-2 3 2 15,-3-2-4-15,-5 4 1 0,-1 2-1 0,0 3 12 16,-1 5 6-16,-4 4-9 16,3-2-3-16,-2 8-2 0,-3 4 5 0,-2 4 3 0,0 0 5 15,7 19 4-15,-4-4 0 16,0 2 3-16,2 6 3 0,-2-1-1 0,1 5-5 15,2 1 0-15,-2 2 9 0,1-3-1 16,-3-3-2-16,2-1-2 0,1-2-3 0,-2-3 1 16,1-1-5-16,1-3 4 0,-3-3-3 15,5-3-1-15,3-4-1 0,-1-1-1 16,0-6-3-16,-9 3-5 0,21-9 3 16,-6 2-5-16,-3-6-4 0,5-2 4 0,-1-4-7 0,1 1 5 15,-2-1-5-15,6-5 2 0,-3-1-3 16,1 0 2-16,0 4 0 15,-3 2-2-15,-2 0 1 0,0 6-5 16,-3 3 3-16,3 4 0 0,-1 3 7 16,-2 3 0-16,0 7-4 0,3 1 7 0,-2 5-3 15,5 4 0-15,-4-1 5 0,1 4-8 16,-1 1 1-16,0-2 2 0,1 0 1 0,1-3-3 0,1 1 0 16,0-2 5-16,3-3-6 15,-2-3-1-15,5-5 5 0,2-1-5 0,0-3 2 0,3 0-1 16,6-5 0-16,-3-4-4 15,0 0 4-15,4-5-5 0,-7-4 5 0,1-2-2 0,-5-5 0 16,-1-2-1 0,-6-3-1-16,-3-3 6 0,-3-2 2 0,-2 5-5 15,-5-2 6-15,-3 1-8 0,0 6 4 0,0 2 6 16,-3 2-7-16,-3 2-2 0,1 4-1 16,-4 7-6-16,-1 3 10 0,2 5-2 15,8 0-3-15,-25 13 1 0,17 2 2 16,-4-1-9-16,3 5 14 0,0 4-1 0,1 2-3 15,4-1 4-15,1-1-8 16,1 0 8-16,2 0 2 0,5-2-6 0,-1 0 5 0,4-2 0 16,1-3-1-16,5-3 1 15,-1-1-3-15,5-3-2 0,2-2-1 0,1-6 0 0,3-1 3 16,-3-4 4-16,9-2-6 0,-4-1-8 16,-1-7 7-16,-1 0 0 0,-1-6-4 15,-2-5 6-15,-2-4-4 0,-5-3-3 16,-3-3 7-16,-2-1-7 0,-3-2 2 0,-2 7 2 0,-1-1-3 15,-3 0 1-15,-3 8 1 16,3 0-1-16,0 4 0 0,-2-3 3 0,2 7-6 16,-2 2 4-16,-2 4-5 0,2 1 6 15,1 3-2-15,-2 3 3 16,3 3-5-16,0 0 6 0,0 0-1 0,0 0-3 16,10 15 1-16,-1-7-1 0,0 1 6 15,1 0-11-15,6 1 9 0,-2 1 0 16,2-3 0-16,1 3-2 0,-1-2-2 15,0 0 2-15,1 1-3 0,-1-1 1 0,-2 1 6 16,-1-1-1-16,1 2-2 0,-1 1-3 16,-4 0 1-16,0 1 9 0,1 4-4 0,-3 0 1 15,-2 0 6-15,-3 3-4 0,0 2 10 16,-2 1 8-16,-2 0 14 0,2-1-1 0,0 5-6 16,-2-4 4-16,2 0 0 0,0-1-3 15,2 1-3-15,0 0 0 0,3-3-5 16,1 0 1-16,4 3-9 0,4-6-18 0,7 1-39 15,2-6-63-15,3 1-74 0,12-6-99 0,-3-2-991 0,1-2 431 16,11-8 285-16</inkml:trace>
  <inkml:trace contextRef="#ctx0" brushRef="#br0" timeOffset="107679.65">15205 12324 211 0,'-15'-9'202'15,"2"2"-9"-15,-1 7-7 0,-3 2-2 16,-1 7 0-16,-5 5 2 0,-3 12-2 0,-7 9-3 15,4 9-6-15,-6 18-10 0,5 1-6 16,7-7-6-16,6 0-12 0,3-3-9 16,5 2-8-16,5-10-9 0,4 5-9 15,2-5-9-15,9 4-4 0,9-5-11 0,7-4-8 0,6-4-1 16,6-5-10-16,11-6-4 16,-3-4-11-16,4-1-14 0,2-7-34 15,-5-9-48-15,-4-3-63 0,-4-2-62 0,-4-2-62 16,4-6-60-16,-10-1-638 0,-4-3 317 0,-2 1 210 15</inkml:trace>
  <inkml:trace contextRef="#ctx0" brushRef="#br0" timeOffset="107876.69">15671 12886 95 0,'0'0'228'0,"0"-8"-3"15,0 3-5-15,0 5 5 0,0 0 8 0,0 0-9 0,0 0 2 16,0 0-2-16,0 22 4 15,0-10-2-15,0 2-12 0,3 6-13 0,-3-2-16 0,2 6-17 16,0-1-16-16,-2 0-9 16,2 1-19-16,1-1-11 0,-3 3-13 0,2-3-14 0,-2-2-38 15,0-1-44-15,3-3-49 16,0-6-48-16,-6 1-61 0,6-4-75 16,-3-4-65-16,0-4-753 0,0 0 356 0,0 0 235 15</inkml:trace>
  <inkml:trace contextRef="#ctx0" brushRef="#br0" timeOffset="108046.31">15566 12404 233 0,'0'-12'236'0,"-2"2"-20"16,2 1-22-16,-3 3-20 0,3 0-18 0,-3 0-16 0,3 6-18 15,3-8-10-15,-3 8-30 16,0 0-51-16,0 0-59 0,24 10-60 0,-12-3-68 0,0 4-329 15,1 6 165-15,1 1 109 16</inkml:trace>
  <inkml:trace contextRef="#ctx0" brushRef="#br0" timeOffset="108533.13">15863 12800 163 0,'0'0'214'16,"0"0"-11"-16,0 0 5 16,-5 23-1-16,5-2-10 0,3 8-3 0,2 16-14 0,8 7-14 15,-1 7-11-15,7 16-7 16,-3-12-13-16,1-8-7 0,-4-3-11 0,3 1-11 16,-1-4-7-16,-4-10-11 0,-1-4-10 15,-1-5-4-15,-2-5-7 0,1 1 18 0,-5-9-5 0,3-3-5 16,-4-5-11-16,0-5-9 15,-2-2-1-15,0-2-8 0,0 0-8 0,-2-20-1 16,2 6-8-16,-2-4-1 0,-4-10-5 16,4-5-3-16,-2-7-8 0,-1-8 0 0,0-9-4 15,3-7-4-15,-1-2-4 16,8-23-1-16,2 5-2 0,0 17-1 0,5 10 0 16,0 7-3-16,0 10 0 0,4 3-2 15,0 5 4-15,0 9-1 0,1 4 0 0,4 3 4 16,-4 11-1-16,6 1 5 0,-3 8 0 15,3 4-1-15,-4 7 1 16,-3 4 4-16,1 2-4 0,-8 4 7 0,-1 2-5 16,-2 4 3-16,-8 1 1 0,-4-1 4 15,-4 8-3-15,-4-6-2 0,-5 1 2 0,-5-5 0 0,-4-2-1 16,1-6-4-16,-1 1 1 16,-3-7-18-16,6-5-33 0,-1-6-40 15,0-1-48-15,3-3-51 0,1-5-41 0,5-2-58 16,2-1-625-16,4-4 309 0,4-5 204 15</inkml:trace>
  <inkml:trace contextRef="#ctx0" brushRef="#br0" timeOffset="109695.88">16845 12382 83 0,'3'-7'220'0,"-3"2"-14"0,1-1-17 0,-1 6-10 16,5-3-3-16,-5 3 7 0,0 0-10 0,0 0-6 16,0 23-5-16,-3-6-10 0,3 4-4 0,3 8-5 15,1 7-10-15,-2 6-6 16,3 4-6-16,2 0-4 0,-3 0-20 0,1 2-5 0,2-3-6 16,-3-3-11-16,1-4-3 15,-1-7-7-15,2-2-5 0,-2-3-3 0,-1-6 0 16,4-3-1-16,-3-4-4 15,3-4-8-15,0-5-6 0,2-4-2 0,-9 0-6 16,17-8-5-16,-6 1 0 0,-3-5-6 0,5-4 1 16,0-4-2-16,0-3-6 0,-4-1-6 15,3 0 6-15,-1 2-1 0,-1 0-9 0,-3 7 0 16,2 0-2-16,-3 2-2 16,2 5 8-16,0 6-10 0,-1 4 7 0,2 6-1 0,2 5 4 15,-2 4 0-15,4 1 0 16,-2 6 3-16,1 1 0 0,3 1-4 15,1 1 5-15,1 1-5 0,2-4 7 0,0-3-4 16,2-3 0-16,3-2-2 0,1-4 1 0,5-5-2 16,3-5 1-16,1-4-3 0,2-3 3 15,0-1-6-15,-2-6 1 0,3 0 1 0,-6-8-7 16,-2 0 2-16,-2-7 6 16,-4 1-7-16,-7-6 1 0,1-1 1 0,-8 5-4 0,-2 1 4 15,-5-1-2-15,-4 5 2 16,0 2-3-16,-5 2 0 0,0 5-2 0,-4 1 3 15,-1 5-1-15,-3 4 4 0,-1 4-6 16,0 6 5-16,-1 4 4 0,1 6-2 16,0 1 4-16,2 5 6 0,0 2-2 0,5 3 2 15,0 1 3-15,4 0 4 16,5 1-4-16,0-2-2 0,7 1 4 0,0-3-5 0,4-2 3 16,5-4 2-16,4-2-4 15,-2-4 2-15,6-3-2 0,-5-4-3 0,6-3-3 0,0-6 2 16,4-1-4-16,-2-1-3 15,-1-6-2-15,2-4 4 0,-2-5-2 0,-3-4 2 16,1-3-2-16,-6-3-5 16,-3-4 0-16,-2 0 1 0,-4-1 1 0,1-2-3 15,-6 5 1-15,-3 0-2 0,-1 6 2 16,-1 0 2-16,-1 5 2 0,-3 1-4 0,3 4 0 0,-5-1-3 16,3 5-1-16,-1 3 0 15,-1 4 5-15,3 0 2 0,-2 2-2 0,5 3 0 0,0 0 4 16,0 0-2-16,0 0 0 15,0 0 2-15,0 0 0 16,37 8 0-16,-22-8 2 0,1 3-5 0,0-3-1 0,3 2 2 16,-1-2 0-16,3 0 2 15,-6 3 0-15,3 0 0 0,-5-3 2 0,2 3-5 0,-3-2 7 16,-1 3-1-16,-2 3-5 16,0 0 5-16,2 5-3 0,-5 2 6 0,1 1 0 15,-4 4 0-15,1 2 0 0,-2 0-1 16,-2 2 3-16,2 5 1 0,0-2-2 0,1 4 0 15,-1-2-2-15,4 1 0 16,-1-4 7-16,2-2-4 0,1 2 3 0,6-4-1 16,6-4-6-16,0 0 2 0,9-4 0 15,5-2 0-15,1-5-3 0,3-3 1 0,2-3 0 0,7-3 2 16,-3-3-4-16,8-8 0 16,1 0-3-16,-4-5 0 0,-2-8 0 15,-3-3-2-15,-7-3 3 0,-4-2-2 0,-5-2-2 16,-3-1 0-16,-7 6 1 15,-3 0 2-15,-6 4-4 0,-2 5 3 16,-5 2 0-16,-2 2 0 0,-2 5 1 0,-2 3 2 16,-3 2 8-16,-2 3 7 0,-2 6 7 15,-2 6 5-15,-2 5 7 0,2 6 1 0,-1 3-5 16,2 3 7-16,1 0 2 0,2 1-7 16,3 1 3-16,6 1 2 0,3-3-3 0,4 2 3 15,9 5-7-15,6-6-5 0,7 1-4 16,5-3-3-16,10-1-13 0,4-5-29 0,7 0-43 15,-4-2-43-15,-7-5-63 0,-2-1-77 16,-7-4-91-16,-11-2-889 0,-6 0 418 0,-7 0 275 16</inkml:trace>
  <inkml:trace contextRef="#ctx0" brushRef="#br0" timeOffset="112895.54">9294 14739 105 0,'0'-5'112'0,"0"5"-11"15,0 0-7-15,0 0-4 16,-9 20 7-16,4-1-3 0,-1 6 1 16,3 4 1-16,-2 9 4 0,-3 2 2 0,-1 2 9 15,0 10 1-15,2 3-6 0,-2 0 0 0,0-3-2 16,0-8-2-16,6-6-6 0,-2 0-5 16,-2-7 0-16,3-3 4 15,1-3 5-15,-1-4 6 0,4-4-9 0,-2-7-11 16,-2-4-7-16,4-6-10 15,0 0-8-15,0 0-7 0,6-29-3 0,-2 12-5 16,1-7-10-16,2-6-5 0,0-7-5 16,3-2-1-16,-1-5-4 0,2-8-3 0,-3 1-5 0,3-2-3 15,3 3-1-15,-6 5-1 16,0 5-3-16,2 5 2 0,-1 7-2 0,-1 0-5 0,-2 5 2 16,-1 4-2-16,0 6 2 15,4 5 1-15,-2 8 1 0,2 1 4 16,3 8 19-16,2 5 1 0,2 6 8 0,1 4 4 15,-1 6-1-15,2 3 0 0,-1 4 3 0,3 4-9 16,-3 6-3-16,1 4 5 16,1-2-7-16,-3 2-1 0,-1-4-1 0,-4-9-1 0,3-2-7 15,-1-1-5-15,-4-6-24 16,-2-6-24-16,-1-6-35 0,-3-4-42 16,-1-5-45-16,0-4-38 0,-2-2-38 0,0-2-22 15,0 0-595-15,-22-19 289 16,7 9 190-16</inkml:trace>
  <inkml:trace contextRef="#ctx0" brushRef="#br0" timeOffset="113482.38">9187 15186 39 0,'0'0'107'0,"-15"0"-4"0,15 0-4 16,-8 2 1-16,8-2-2 0,0 0-9 16,0 0-2-16,0 0-13 0,29 5-4 15,-2-5-7-15,7 0 1 0,10-5-12 16,10 3-6-16,12-2-2 0,4-2-6 0,21-2-3 0,5-1-3 15,-20 2-6-15,-9-1 0 16,0 0-4-16,-2 0 4 0,-7-1-5 0,-4 0-5 16,-9 1 2-16,-6-2 2 0,-9 1-4 15,-4 1 3-15,-5-2-4 16,-4-1 6-16,-6 2 16 0,-4 2 3 0,-3 0 12 0,-4 0 5 16,0 1 6-16,0 6 2 15,-11-3 4-15,11 3 2 0,-19 6 7 0,5 2 6 16,1 1-1-16,-1 3 4 0,-3 4 8 15,-1 3-9-15,2 1-5 0,0 3-5 0,3 1-5 16,2 4-7-16,0 0-6 16,5 0-5-16,1-5-5 0,3 0-4 0,4 1-3 0,3-4-5 15,1-2-2-15,7-1-3 16,3-5-3-16,-2-6-5 0,3-4-2 0,1-2 1 0,1-4-4 16,2-4-4-16,-2-5 1 15,4-3-2-15,-5-3-2 0,2-7-2 16,-2 0-4-16,-2-7 0 0,-8-2-2 0,3-5-3 15,-6-2 3-15,-1-2-5 16,-1-2-3-16,-3-3 2 0,-3 4-2 16,3-2-2-16,-2 4 4 0,0 6 2 0,2 4 1 15,-3 3-2-15,1 3-1 0,2 6 1 16,-2 2 4-16,0 6-6 0,-1 7 10 16,-1 6 14-16,4 0 13 0,-6 15 6 0,4-1 9 0,0 6 4 15,-1-1 6-15,3 12-4 16,-2-2-13-16,4 6 1 0,-2-3-9 0,3 13 2 0,1-1 7 15,2 0 0-15,3 7-7 16,2 0 1-16,1-2-2 0,1-1-11 0,4-1-10 0,-1-10-39 16,3-4-39-16,-2-3-46 15,4-5-54-15,5-4-51 0,-1-8-46 0,1-2-43 16,0-5-641-16,1-4 322 16,6-4 212-16</inkml:trace>
  <inkml:trace contextRef="#ctx0" brushRef="#br0" timeOffset="114133.3">10947 15173 96 0,'-6'-10'172'0,"2"-1"4"0,-2 3 9 16,1-3 0-16,-2 4-2 0,-1-2-9 0,1 5-12 15,1-3-6-15,-4 6-4 16,10 1 1-16,-23 5-5 0,9 4-4 0,-1 5-5 0,2 0-9 16,-5 7-9-16,3 4-8 15,4 1-13-15,-2 2-8 0,2 2-5 0,4-4-11 0,3 4-4 16,-1-5-8-16,5-4-9 15,0-1-3-15,5-3-2 0,2-9-10 0,2-2-3 16,5-6-5-16,-2-2-2 0,4-5-3 16,-2-3 1-16,3-7-9 0,-1-1-2 15,-3-4-1-15,-1-6-2 0,2-3-4 0,-4-5-2 16,-2-1 1-16,0-6-6 0,-3-3 2 0,0-2 4 16,-1-8-13-16,-1-1 4 15,-3 9-4-15,0 0 3 16,0 3-1-16,0 8 0 0,0 2 4 0,0 3 0 0,0 8 2 15,-3 1 3-15,3 4-3 16,-2 5 9-16,0 5 13 0,0 7 0 0,2 2 10 0,0 0 6 16,-11 29 16-16,6-10-4 15,1 5 1-15,2 2 2 0,-3 8 1 0,3 2-2 0,2 1-2 16,2 7-3-16,1-1-7 16,1 1-1-16,0-1-12 0,7-2-2 0,-2-1-2 0,2-3-1 15,1-2-5-15,2-4 0 16,3-4-5-16,1-7-4 0,4-7-5 15,-1-3-11-15,7-5-11 0,-1-5-10 0,6-2-12 16,2-1-9-16,0-8 5 0,2-1 1 0,-2-6-1 16,-5 0 5-16,-4-6 1 15,-4 1 1-15,1-2 6 0,-10 2 3 16,1-3-1-16,-1 3 7 0,-4 0-2 0,-2 2 9 16,-3 2 5-16,3 3 7 15,-2 1 8-15,-1 1-1 0,-2 3 3 0,2 2 11 0,-4 7 10 16,0 2 11-16,0 0 4 15,0 0 1-15,-10 23 3 0,5-6-2 0,3 2-1 0,2 1-2 16,-3 3 1-16,3 7-7 16,3 0-4-16,-1 1-2 0,0 1 1 0,3-5-1 0,-1 1-10 15,0-5-14-15,0-4-26 16,-1 0-25-16,1-5-35 0,-1-3-55 0,-1-4-61 0,2-6-57 16,-1-1-58-16,-3 0-901 15,4-10 412-15,-4-1 271 0</inkml:trace>
  <inkml:trace contextRef="#ctx0" brushRef="#br0" timeOffset="114303.53">11334 14529 181 0,'-7'-15'214'0,"0"0"-19"16,-1 6-18-16,5 1-18 0,1 2-17 0,-2 0-18 15,2 2-13-15,2 4-11 16,0 0-45-16,0 0-40 0,0 0-53 0,0 0-59 15,11 15-358-15,0-12 154 0,-2 3 103 16</inkml:trace>
  <inkml:trace contextRef="#ctx0" brushRef="#br0" timeOffset="114580.87">11703 14504 214 0,'7'10'263'16,"0"5"0"-16,5 6-2 16,-1 6 3-16,3 7-12 0,-2-1 4 0,-3 6-26 0,0 2-12 15,2 2 4-15,-7 3-10 16,3 6-9-16,-2-4-15 0,-1 7-12 0,1-8-14 16,-3-1-16-16,3-2-15 0,-1-5-10 15,1-4-11-15,0-4-13 0,2-5-9 0,0-3-6 16,4-3-10-16,3-8-10 15,1-1-19-15,3-10-38 0,3-1-43 0,0-3-50 0,2-3-52 16,-1-2-65-16,1-4-66 16,-4-3-55-16,-3-1-787 0,-2-3 378 0,-3-2 250 0</inkml:trace>
  <inkml:trace contextRef="#ctx0" brushRef="#br0" timeOffset="114933.03">11768 14980 37 0,'-12'3'220'0,"4"-3"-8"16,-2 1-23-16,10-1-16 0,0 0-19 15,0 0-13-15,0 0-14 0,21-8-14 0,0 4-11 0,3 0-9 16,3-3-8-16,6 1-9 0,0-2-5 16,6-1-10-16,-1-1-7 0,-1 2-4 15,1-4-5-15,-9 3-3 0,0 0-7 16,-3-1 4-16,-5 3 25 0,-3 2 14 15,1-4 14-15,-3 2 8 0,-2 3 3 0,-1-3-9 16,-2 6-4-16,-2-1 5 0,0 2-3 16,-9 0 6-16,14 3-5 0,-8 6 22 15,-2 2 6-15,1 4 1 0,-1 1-7 0,-3 4-8 16,5 3-10-16,-1 1-4 16,-1 6-13-16,1-4 0 0,2 2-22 0,5 2-3 15,-7-2-7-15,1-1-8 0,-1 1-10 16,0-11-28-16,-1 5-28 0,0-3-47 0,1-7-46 15,-2-2-62-15,-1-3-64 0,-2-3-61 16,0-4-827-16,0 0 385 0,0 0 255 0</inkml:trace>
  <inkml:trace contextRef="#ctx0" brushRef="#br0" timeOffset="115108.93">12187 14527 168 0,'-8'-20'257'15,"3"3"-22"-15,-2 3-12 0,2 2-19 16,4 1-23-16,-2 1-17 0,3 1-23 16,-2 2-9-16,4 0-16 0,1 3-22 15,3 1-56-15,6 3-49 0,0 3-62 0,7 3-78 16,-3 2-434-16,-2 1 199 16,2 2 132-16</inkml:trace>
  <inkml:trace contextRef="#ctx0" brushRef="#br0" timeOffset="115445.22">12510 14787 152 0,'3'7'233'0,"-3"-7"-12"16,2 6-17-16,-2-2 0 0,5 0-8 0,0 5-11 15,2 3-10-15,2 0-10 16,5 8-10-16,0-1-9 0,5 4-3 0,2-1-5 0,0 4-14 15,4-1 2-15,-1 0-11 16,2 0-4-16,2-1 0 16,1-4-7-16,0 2 8 0,-5-8 0 0,-1-1 8 0,3-6-1 15,-6-4-7-15,1-3-11 16,1-5-12-16,0-4-9 0,2-5-7 0,-3-4-8 0,5-7-6 16,-3 0-7-16,-2-5-8 15,-2-1-6-15,-1-5 0 0,-1 1-13 16,-3-4-6-16,-1 2-38 0,2 2-42 0,-3-1-46 15,-2 2-67-15,0 9-61 0,-1 0-77 16,-1 5-830-16,-2 6 388 0,4 2 256 16</inkml:trace>
  <inkml:trace contextRef="#ctx0" brushRef="#br0" timeOffset="115797.09">13515 15006 46 0,'0'6'272'0,"-3"0"6"0,3-6-19 16,3 6-26-16,-3-6-22 0,0 0-23 0,23-3-19 15,-8-3-17-15,3-1-14 0,1-2-15 16,4-3-12-16,-3 0-12 0,2-2-8 0,-4-2-10 16,-4 2-5-16,-2-4-9 0,-5 1-9 15,-2 1-4-15,-8-2-5 0,-1 1-5 0,-9 3-2 16,0 1 10-16,-7 3 6 0,-5 2 5 15,2 3 13-15,-3 5 7 0,1 3 14 16,-6 3 0-16,4 5 3 0,-6 3 24 16,4 5 1-16,7 1-2 0,2 0-4 0,4 4-3 15,7 0-6-15,5-2-9 0,4 0-9 0,4-1-8 16,5 2-7-16,11 2-8 0,9-6-7 16,4-2-7-16,16 0-12 15,5-4-47-15,6-4-38 0,9-5-40 0,-5-4-79 0,3 0-95 16,-2-4-142-16,-2-3-903 15,-5-5 443-15,-2-4 291 0</inkml:trace>
  <inkml:trace contextRef="#ctx0" brushRef="#br0" timeOffset="116564.84">15401 14611 39 0,'-2'-14'235'0,"0"2"-5"0,-5 1-12 16,4 2-14-16,-2 1-7 0,-2-1-10 0,0 4-6 15,-5 3-8-15,-2 6-6 16,-5 3-2-16,-5 7-1 0,-5 5-12 0,-4 7-10 0,1 6-6 15,-1-1-10-15,2 3-4 16,6 1-8-16,6-3-7 0,1 1-9 16,6 4 11-16,5-9-14 0,5 4-8 15,4-2-11-15,7-4-2 0,3 0-6 0,8 2-9 16,4-5-4-16,4 0-3 0,2-5-6 16,4-4-2-16,2-1-9 0,2-2-3 0,-3-4-2 15,7-3-5-15,-2-4-4 0,0 0-7 16,2-4-10-16,1-1-18 0,-3-1-16 0,-7-1-27 15,-5 3-38-15,-4-2-52 0,-8 2-57 16,-2 1-44-16,-9 2-38 0,-5 1-735 16,0-3 347-16,0 3 229 0</inkml:trace>
  <inkml:trace contextRef="#ctx0" brushRef="#br0" timeOffset="116815.61">15578 15008 2 0,'0'-9'210'0,"-2"1"0"16,4 0 6-16,-2 0-6 0,0 1-5 0,2 0-6 0,3 4-1 15,-5 3-1-15,9-3 4 16,-9 3-4-16,17 11-4 0,-10-1-7 16,1 5-12-16,0 0-12 0,0 1-14 0,-1 0-13 15,-3 4-10-15,3-3-14 0,-3 1-7 16,1-1-26-16,0 1-43 0,-1-6-46 0,-2-1-51 15,3-1-64-15,1-3-70 0,-1-2-65 16,-1-5-705-16,-4 0 328 0,0 0 217 0</inkml:trace>
  <inkml:trace contextRef="#ctx0" brushRef="#br0" timeOffset="116986.02">15658 14352 18 0,'-3'-23'229'15,"-1"3"-20"-15,2 4-12 16,2 4-21-16,-3 1-17 0,3 3-18 16,0 2-17-16,0 6-11 0,7-5-14 0,-7 5-36 15,0 0-37-15,27 18-44 0,-13-6-56 16,3 4-46-16,-1 3-337 0,4 1 156 16,-6 0 102-16</inkml:trace>
  <inkml:trace contextRef="#ctx0" brushRef="#br0" timeOffset="117461.11">16005 14667 211 0,'0'0'212'0,"0"0"6"0,0 0 8 16,0 0 5-16,9 21 2 0,-6 1-3 0,1 2-1 15,-1 9-16-15,5 6-32 0,-5 9-10 0,3 10-7 0,0 2-12 16,1 3-16-16,0 26-6 15,-2-5-10-15,-2-13-15 0,1-10-10 16,-2-5-13-16,1-8-6 0,0-8-7 16,-1-8-8-16,0-1-4 0,0-9-4 0,-2-10-8 15,3-1-3-15,-3-11-1 0,0 0-15 16,0 0 0-16,-3-30 0 0,1 10-10 0,0-10-2 0,-3-10 0 16,0-4-8-16,-2-11-1 15,0-6 0-15,-2-20-2 0,-3-3-5 0,3-2-1 16,1 1 2-16,6 12-7 0,0 11 0 15,6 4 4-15,1 2-5 16,4 3 2-16,6 6 0 0,-2 12 0 0,7 3 0 0,-1 6 1 16,3 12 0-16,4 5 2 15,-7 9 1-15,9 7 5 0,-5 9 7 0,3 4-5 0,-6 6-1 16,-3 5 3-16,-3 2 0 16,-7 3-2-16,-6-1 4 0,-2 0-3 0,-8 2 2 15,-5-2 3-15,-3 2-1 0,-3-4-3 16,-4-5 4-16,-4-1-4 0,0-4-2 0,-4-4-2 15,-1-5-25-15,3-2-30 16,4-6-46-16,-3-5-48 0,7-1-60 0,0-4-47 16,4-4-58-16,4-4-657 0,2-2 330 15,7-2 217-15</inkml:trace>
  <inkml:trace contextRef="#ctx0" brushRef="#br0" timeOffset="118356.84">16540 14290 140 0,'6'-11'244'0,"-1"2"-11"0,-2 5-18 0,-1 0-20 0,-2 4-8 15,0 0 4-15,0 0 6 16,17 17-7-16,-14 1 2 0,3 8-14 0,1 3-8 16,-3 11-7-16,3 4-5 15,-2 4-1-15,-3 2-7 0,2 6-9 0,0-6-13 0,-4-2-11 16,0 2-8-16,2-7-11 15,-2 1-10-15,3-10-8 0,-1-3-7 16,-2-4-9-16,2-4-1 0,1-4-4 0,-1-8-9 16,2-3-9-16,3-6 0 0,-2-2-9 0,-5 0-4 15,17-12-1-15,-6-1-10 0,-3-2-1 16,7-8-3-16,0 0-2 16,1-3-1-16,0-2-4 0,3 1-4 0,-3 6 0 0,2 2 0 15,-3 0 3-15,1 4-1 16,-2 3-4-16,-1 7 1 0,0 3 6 0,-2 6-5 0,3 4 0 15,-2 3 2-15,0 1 4 16,2 8 0-16,-1-1-1 0,2 2 0 0,-1 0 0 16,-2 0 2-16,3-2 0 15,0-1-3-15,-1 1 0 0,2-4-1 0,-1-5 2 0,3-1-4 16,0-4 4-16,4 1-5 16,0-6-1-16,2-6 1 0,0 2-3 0,6-4 1 0,-7-1 0 15,3-5 0-15,-5-2-3 16,0-5-3-16,-4 0 3 0,-2-5 0 0,-2-5-2 0,-5 4 2 15,0-3-4-15,-4 3 5 16,-2 4-4-16,-2 0 2 0,-2 3-3 0,0 4-1 0,-3 5 0 16,-3 3 5-16,0 2-5 15,-4 6 6-15,-2 4 0 16,3 5-2-16,-3 3 4 0,2 2-2 16,0 6 3-16,3 2 1 0,-2 1 4 0,6 3-3 15,-1-3 2-15,6 0-2 0,4 0 2 16,0-2 1-16,5 2 1 0,1-4-2 0,6 0 1 15,1-3 1-15,1-4-6 0,6-4 0 16,-1-4 0-16,5-4-3 0,1-1 3 16,2-5-1-16,3-2-6 0,0-1 2 0,1-7-4 15,-4-3-3-15,-2-2-6 0,-2-4-3 16,-8-2 3-16,-1-5-4 0,-5 2 2 0,-3 0 1 16,-8 0-1-16,-2 0 3 0,-2 2 6 15,-2 5-6-15,-3-1 9 0,0 3-3 16,-3 3 3-16,3 2-2 0,-1 4 1 0,2-1-3 15,2 1 0-15,1 3 0 16,1 1 9-16,0 3-1 0,6-1-6 0,-4 6 4 0,15-3 1 16,0 3 2-16,0 0-1 15,3 1-1-15,2 3 0 0,0 3 5 0,3 3-5 0,-2 0 3 16,2 3-1-16,-1 2 2 16,-6 4 2-16,0 2 3 0,-2 0-5 0,-2 2 10 15,-5 0-2-15,0 3 2 0,-5 1 7 16,0 2 6-16,-2-4-4 0,0 1-3 0,0 1-1 15,-2-2-2-15,2 0 1 0,2-4-1 16,0 2-1-16,3-2-7 0,4-1-10 0,6-4-30 16,3-1-36-16,6-6-33 0,6-2-43 15,5-5-44-15,12 0-46 0,6-6-48 0,5-4-789 16,3-3 365-16,19-7 241 16</inkml:trace>
  <inkml:trace contextRef="#ctx0" brushRef="#br0" timeOffset="118677.4">19654 13632 186 0,'2'-11'281'0,"1"2"-16"0,-1 1-22 15,-2 2-22-15,0 6-4 0,0 0 4 0,0 0 0 16,-16 26 8-16,-1 0-1 15,-6 16-5-15,-17 20 4 0,-4 12-4 0,-15 18-9 16,-7 13-6-16,-2 10-5 0,-3 3-10 16,-8 5-11-16,0 2-10 0,-3-2-15 0,-3-2-20 15,3 5-4-15,4-7-9 0,7-4-9 16,6-6-9-16,5-9-7 0,18-23-12 0,2-6-6 0,7-9-9 16,7-14-8-16,8-12-7 15,3-7-14-15,6-6-21 16,0-4-43-16,7-8-64 0,4-2-63 0,5-6-78 0,7-9-87 15,7-11-104-15,11-3-1026 16,17-31 490-16,6-6 324 0</inkml:trace>
  <inkml:trace contextRef="#ctx0" brushRef="#br0" timeOffset="120266.63">20246 14249 113 0,'0'-12'194'0,"-2"1"-1"0,-2 1-7 16,-3 1-5-16,-4 5-3 0,-4 0-2 16,-1 4-1-16,-7 4-6 15,-5 7-3-15,-5 6-5 0,-7 8-8 0,1 5-5 0,1 2-10 16,-6 19-1-16,5-7-7 16,13-4-19-16,2 0-4 0,7-3-11 0,7 2-7 0,2-8-8 15,10 3-8-15,6-4-8 16,5 1-5-16,8-2-6 0,8-3-7 0,10-3 3 0,8-4-11 15,2-5-19-15,-1-5-27 16,4-2-26-16,0-7-34 0,-1 0-28 0,12-5-16 16,-5-4-12-16,-2-4-17 0,-2 1 0 15,-5-3-4-15,-12-3 18 0,-3 2 10 0,-4-3 9 16,-10 1 11-16,-1-1 12 16,-5 0 23-16,-5 3 20 0,-4-2 23 0,-3 2 23 0,-2 1 17 15,-2 2 18-15,-5 3 15 16,-2 1 13-16,-3 4 3 0,-2 5 7 0,-2 1 6 0,-3 6-3 15,-4 5-2 1,2 5-1-16,-5 4-3 0,3 2-8 16,2 4-6-16,0-2-4 0,6 0-3 0,4-1-6 0,4 1-4 15,5-6-5-15,2 0-4 16,7-3 0-16,0-1-3 0,9-3-3 0,0-5-6 0,0 0-3 16,5-7 2-16,1-2-6 15,1-3-1-15,-1-2-3 0,1-2-2 16,-3-5 1-16,1-2 0 0,-2 0-2 15,-3-1 1-15,-2-2-3 0,-4-3 4 0,-1 5 6 16,-3 3 13-16,2 0 8 0,-1 1 4 16,-3 0-4-16,1 4 1 0,0 1-3 0,-2 4 0 15,-3 4 1-15,0 0-2 0,0 0-1 16,0 0-1-16,0 19 2 0,1-8-10 16,-1-1 3-16,6 0-5 0,-4 3 3 15,5 2-5-15,2-1 0 0,0-3-2 16,6 1-1-16,1-3-4 0,2 0 2 0,3-5-1 0,7 0-1 15,1-4-5-15,0 0-2 16,4-4-3-16,-2-3 0 0,-1-1 1 0,5-4-1 16,-6-6 1-16,-4 1-3 0,-4-1 0 15,0-7-4-15,-7 0 2 0,-2-2-1 16,-3-1 0-16,-2-2-3 0,-5-2 3 0,1 6-1 16,-3 3 3-16,0 1-5 0,-3 2 2 0,-1 3-1 15,-3 2 2-15,-2 7 3 0,-6 1 11 16,0 7-1-16,3 3 3 0,-3 6 5 0,-1 3 3 15,0 6 0-15,1 3 3 16,4 0 3-16,2 5-4 0,1-1 0 16,6 2 2-16,4-1-8 0,3 0-2 0,7 0 2 15,1-1-2-15,9 1 0 0,1-5 0 0,3 2-4 16,3-7-2-16,0 0-3 0,0-5 2 16,0-3-2-16,2-1-4 15,2-2 2-15,1-5 0 0,-1-3-3 0,0-1 1 0,2-2-2 16,0-7 1-16,-2-1-4 15,-1-4 3-15,-1-3 0 0,-3-2 4 0,-7-1-1 16,0-6-7-16,-5 2 1 0,-5 3-1 16,-1 1 2-16,-1 1-1 0,-3 0 0 0,-2 2-1 15,-1 3 0-15,-1 1-2 0,-1 3 0 16,-1 0 4-16,-1 3-4 0,1-1 1 0,-2 3 1 16,-3 0 2-16,3 3-3 15,-4 0 2-15,1-1-1 0,1 3 2 0,-1 0 2 0,5 4-5 16,-7-7 2-16,7 7 0 15,-6-2-3-15,6 2 1 0,0 0-1 0,0 0 4 0,0 0-1 16,0 0-1-16,0 0-3 16,-16 4 5-16,16-4 1 15,0 0-4-15,0 0 4 0,-7 7-1 0,7-7 0 0,0 0 0 16,0 0-2-16,0 0 1 16,0 0-4-16,-2 4 5 0,2-4 2 0,0 0-5 0,0 0 1 15,0 0 5-15,0 0 0 16,0 0-4-16,0 0 1 0,-6 4 0 0,6-4-3 0,0 0 6 15,0 0-2-15,0 0-2 16,0 0 1-16,0 0 0 0,0 0 2 0,0 0-4 16,0 0-2-16,-2 5 2 0,2 1 1 15,0-6 1-15,0 12-4 0,2 0 4 0,0 0 4 16,2 2-3-16,5 3-1 16,-2 0 4-16,4 3 0 0,0 2-3 0,1-1 2 0,3 0-2 15,0 2 2-15,1-2 5 16,2 0-5-16,0 2-1 0,-2-2-1 0,1-3 4 15,-3 2-1-15,-1 0 0 0,-3-8 1 16,-3 6 3-16,-2-4-4 0,-3 2 2 16,-4-4 1-16,-3 1-3 0,-4 0 2 0,-1-4-3 15,-4 0 0-15,1 0 0 16,-2-4-12-16,-1 0-22 0,2-1-30 16,-1-1-35-16,2-6-44 0,1 1-44 0,-1 0-51 15,6-3-47-15,-1-4-40 0,1 0-769 16,5-1 371-16,2-3 245 0</inkml:trace>
  <inkml:trace contextRef="#ctx0" brushRef="#br0" timeOffset="121066.38">22353 14470 34 0,'0'-8'177'0,"-3"1"-8"16,-2 2-5-16,-2-4-3 0,-2 2-11 15,-3 0 1-15,0 4-7 16,-1 1-3-16,-1 2-9 0,-2 2-3 16,-3 4-7-16,3 0-11 0,-1 5-2 0,1 6-9 15,0 1 1-15,1 4-12 0,0-1-6 16,5 4-8-16,-2-2-4 0,6 1-4 0,-1-6-7 16,6 1-4-16,1-1-6 0,0-3-6 15,1-2-2-15,8-1-4 0,-2-5-3 16,2-2-3-16,0 1-1 0,2-6-8 0,2-2 0 15,3-3-2-15,-3-1-2 0,1-4-2 16,1-2-3-16,-4 1 0 0,0-5-2 16,2 2 0-16,-4 0 7 0,1-2 12 0,-4 0 8 15,1 5 4-15,0 0-4 0,-2 2 0 16,0 0-13-16,-1 4 3 0,1 1-1 0,-5 4 5 16,0 0-3-16,10 13 0 0,-8-5-3 15,0 5-2-15,5 2 0 0,0-1-2 16,0 4 4-16,3-2-5 15,4 3 5-15,2-2-7 0,3-2 0 0,1-3 1 0,4-1-3 16,1-3-7-16,4-4 0 0,-2-2-3 16,4-4 1-16,0-2 1 0,-2-4-4 0,0-3 2 15,-2-4-5-15,0-2-1 16,-7-2 0-16,2-5 6 0,-6 0-8 0,-5-3-4 0,-3-1-2 16,1-1-1-16,-7 3 4 15,1-2 0-15,-6 2 1 0,-1 1 6 16,-3 4 0-16,1 3-1 0,-1 2 1 0,-2 1 2 15,-1 3 2-15,2 4-4 0,-2 3 4 16,1 2-1-16,1-1-1 0,8 4-2 16,0 0 0-16,-10 7 3 0,10-7-4 0,6 11 4 0,0-5-4 15,7-2 3-15,1 3-1 16,0-3 4-16,2 0-3 0,3-2-5 16,-3 0 3-16,3 1-4 0,0-1 4 15,2-2 2-15,-6 0-6 0,3 0 6 16,-5 2-3-16,1-2-1 0,1 2-4 15,-5 2 3-15,3 1-1 0,-2 1 4 0,0 2-2 16,2 3 5-16,-4 1 16 0,-2 1 6 0,-1 4 3 16,-1-1 5-16,3 3 0 0,-5 0-4 15,1 2-2-15,-2 0-3 0,3-1 0 16,-2 0 0-16,3 0-4 0,-1-2-5 0,1-1-6 16,-1-2-5-16,5-1-22 0,4-1-30 15,-3-3-34-15,9-2-39 0,-2-1-50 0,0-5-56 16,7 0-44-16,-1-4-64 0,9-2-687 15,-2-5 346-15,5-4 229 0</inkml:trace>
  <inkml:trace contextRef="#ctx0" brushRef="#br0" timeOffset="121610.47">24448 13936 183 0,'-4'-10'252'0,"-3"2"-10"16,0 1-11-16,-2 3-11 0,-5 0-7 15,-5 6-4-15,-2 2-5 0,-9 9-2 0,-4 8-2 16,-2 8-3-16,-4 4 1 0,-9 20-18 16,5 5 1-16,4 5-13 0,7-1-14 0,8-8-6 15,9-5-11-15,3-1-10 0,11-6-9 16,2-2-10-16,10 0-10 15,6-2-8-15,7 0-10 0,9-3-6 0,7-5-8 16,0-2-9-16,2-8-13 0,4-1-21 16,-3-7-36-16,-2-1-43 0,2-6-43 0,-9 0-51 15,-1-2-58-15,1-3-62 0,0 0-55 16,-8-3-792-16,2-2 380 0,-5 0 251 16</inkml:trace>
  <inkml:trace contextRef="#ctx0" brushRef="#br0" timeOffset="121828.97">24769 14545 37 0,'0'-15'238'0,"-4"1"12"0,2 2 8 16,2-2 1-16,-1 5-8 0,1-2-15 15,-3 0-20-15,3 5-14 0,0 0-6 0,0 6 14 16,0 0 3-16,0 0-5 16,4 19-7-16,-2-4-12 0,-2 6-13 15,4-1-13-15,-2 3-14 0,-2 5-13 0,2-1-13 16,0-3-11-16,-2 0-14 0,3 0-29 15,-3-6-44-15,2 2-49 0,0-3-51 0,1-5-58 16,-3-4-70-16,2-1-63 0,0-6-49 16,-2-1-773-16,0 0 370 0,0 0 244 15</inkml:trace>
  <inkml:trace contextRef="#ctx0" brushRef="#br0" timeOffset="121994.27">24746 14049 134 0,'2'-10'201'0,"-2"1"-16"0,2 4-18 16,-2-2-20-16,0 7-18 0,3-6-8 16,-3 6-17-16,0 0-14 0,10 13-50 15,0 0-56-15,-1-2-73 0,0 5-324 16,4 3 141-16,-2-1 92 0</inkml:trace>
  <inkml:trace contextRef="#ctx0" brushRef="#br0" timeOffset="122463.75">25156 14384 159 0,'0'0'272'0,"0"0"-4"0,2 23-6 15,-2-3-12-15,0 0-13 0,3 9-18 0,-3 2-18 0,2 3-12 16,0-1-18-16,-2 6-7 15,3 5-15-15,-3 0-6 0,2 2-15 0,-2 1 5 16,0-1-16-16,0-2-13 0,0-6-10 16,0-2-5-16,0-3-12 15,1-3-4-15,-1-8-9 0,3 1-7 0,0-6 0 16,-3-4-7-16,2-4-6 0,0-5-6 16,-2-4-4-16,0 0-6 0,0 0-6 0,6-28 0 15,-6 12-7-15,0-7-3 0,2-7-2 16,-2-7 0-16,0-7-1 0,2-7-7 0,-2-11 0 15,5 2-6-15,0-1 1 0,4 2-3 16,0 2-5-16,2 5 7 0,4 2-4 0,3 3-2 16,-2 12 0-16,6 1-1 0,-2 4 2 15,7 6 1-15,-2 6 1 0,1 6 0 0,-3 3 2 16,1 8 1-16,-2 2 0 16,0 6 1-16,-3 6 2 0,2 3 1 15,-7 3-1-15,-8 4-1 0,-3 1 6 0,-6 4-3 16,-3 2 0-16,-8 2 4 15,-7-1-1-15,4 1 1 0,-7-5-2 0,2 1 2 0,-2-8-12 16,1 0-10-16,-2-2-23 16,3-8-24-16,2 1-33 0,0-6-47 0,4-2-48 15,3-3-54-15,0-2-801 0,4-4 356 16,7-1 235-16</inkml:trace>
  <inkml:trace contextRef="#ctx0" brushRef="#br0" timeOffset="123466.53">25916 13938 212 0,'0'-8'229'0,"0"1"-21"0,0 4-11 0,0 3 8 15,0 0 11-15,0 0 6 16,0 20-5-16,3-1-8 0,-3 6-10 0,3 7-6 0,-3 4-4 15,2 8-3-15,1 4-17 16,-1 1-5-16,0-1-8 0,-2 1-9 16,0-3-14-16,0-2-10 0,0-8-8 15,0-1-12-15,0-4-9 0,0-6-7 0,0-2-9 16,0-1-3-16,2-8-10 0,-2 0-5 16,0-6-8-16,3-6 0 0,-3-2-11 0,0 0-4 15,0 0-7-15,13-21-4 0,-9 4-4 16,2-1-1-16,4-6-10 0,-1-2 1 15,2 1-7-15,1-2-3 0,3 4-1 0,-2 0-5 16,1 4-2-16,-2 2-1 0,2 4 3 16,0 5-2-16,-3 4 4 0,4 4-1 0,1 7 3 15,-2 1-1-15,-1 4 2 0,2 8 2 16,1-2 1-16,-2 5 0 0,-2 0 0 16,0 0 1-16,1 2-1 0,-1-2 2 15,-1-1 1-15,2-1-1 0,0-5-1 16,-1-1-2-16,5-2 1 0,-2-5-2 0,2 1 2 15,5-7-2-15,0 0-1 0,0-6 3 16,1-1-8-16,1-4-5 0,-2-5 1 0,2-3-5 16,-3-1-5-16,-3-8-6 0,2-3 4 15,-4 0-4-15,-5 1-1 0,-4-1 5 16,3-1 1-16,-5 5 4 0,-1 2-2 0,-2 3 7 16,1 2-7-16,-1 1 7 0,-2 3 4 15,-2 5-6-15,-1 1-1 0,-1 2 7 0,-3 3-2 16,7 3 0-16,-15 3 4 0,8 3 0 15,1 2 4-15,-1 7-3 0,-1 2 4 16,4 0 3-16,2 6-2 0,2 0 2 16,2 0-1-16,1 3-2 0,0 1 3 15,5 1-4-15,1-6 5 0,0 1-3 16,1-2 2-16,4-3 4 0,1-2-2 0,1-4-2 16,2-1 0-16,-2-4-4 0,2-4-1 15,2-1 5-15,-5-2-8 0,5-4 3 0,-2-4 0 16,-2-3-1-16,1-3-4 0,-1-5-1 15,-4-4-4-15,0-4 1 0,-3-2-2 16,-2-5 2-16,-2 2 3 0,-3 0-4 0,-2-2 3 16,0 6-2-16,0 1 0 0,-2 5 4 15,2 4-6-15,0-2 2 0,-3 1-5 0,3 7 8 16,-2-1-2-16,2 5 1 0,0-1 5 16,0 6-10-16,0-4 2 0,0 7 4 15,7-4 1-15,-7 4-2 0,14 0 4 0,-14 0-2 16,23 2 1-16,-11 0-2 0,4-1 0 15,-1 2 7-15,-1-3-3 0,1 3 0 0,3 0-1 16,0-1 7-16,0 2-8 16,1 1 3-16,0-2-2 0,-2 4 1 15,-1 2 2-15,0 2-2 0,-5 1 3 0,0 2 1 16,0 3 3-16,-4 3 10 0,-3 4 13 16,-4-1 11-16,0 0 4 0,-2 7 6 15,-3 0 4-15,3-2 1 0,0-5-1 0,-3 1 0 16,-1-3-3-16,5-3-3 0,2 2-3 0,2-3-2 15,7-1-4-15,4-1-9 0,5-2-20 0,8-3-32 16,11 1-34-16,6-3-44 16,3-2-53-16,2-1-50 0,0-3-62 0,3-2-72 0,-8-4-866 15,-9-1 410 1,-7 1 270-16</inkml:trace>
  <inkml:trace contextRef="#ctx0" brushRef="#br0" timeOffset="130293.15">8981 16781 64 0,'0'-9'132'0,"0"4"-11"0,0 5-13 16,0-9-16-16,0 9 28 0,0 0 17 15,3 26-6-15,-1-6 6 0,0 10 0 0,1 11 0 16,-1 5 1-16,0 1-8 0,3 12-2 0,-2-5-11 16,-3-5 2-16,2-1-6 0,2-1-6 15,-4-10-10-15,0-3-9 0,2-3-5 16,-2-6 7-16,2-2 3 0,-2 0 0 16,0-12-14-16,0-2-6 0,4-6-11 15,-4-3-1-15,0 0-11 0,-4-23-6 0,2 5-7 16,0-1-4-16,2-11-4 0,-6-2-1 15,3-8-7-15,-2-7-4 0,1-6-2 16,-1 4-6-16,3-1 2 0,-1 4-5 0,1 0 0 16,2 8 1-16,0 2-3 0,0 4 1 15,0 7-2-15,0 2-3 0,0 0 3 16,0 8-1-16,2 6-3 0,5 9 3 0,-7 0 2 16,14 17 11-16,-5 6 2 0,4 0-2 0,-2 14 4 15,0 1-6-15,3 5 3 16,-2 2-1-16,2 5 0 0,0-1-1 15,-3-7-1-15,0-5-3 0,0 1 3 0,-3-8-4 16,0-5 1-16,-1 0 5 0,1-6-2 0,-1-4-3 16,2-7 6-16,0-1-8 0,5-11 1 15,-2-3-3-15,0-4-2 16,2-6-1-16,1-4 3 0,3-9-4 16,-3-2 2-16,-1-6-7 0,-2-10 6 0,2-4-7 15,-1 1 0-15,-1-2 0 0,-2 7-4 16,0 8 3-16,-1 1 2 0,-5 7-3 0,3 2-1 15,-2 9 4-15,3-2-3 0,-6 10 3 16,1 6-4-16,3 5 13 0,-6 0-4 16,11 19-1-16,-1-1 1 0,-5 8 0 0,3 6 5 0,5 5-1 15,-4 5 3-15,2 9-3 16,3-1 7-16,0 0-9 0,0-1 4 0,-4-5 1 16,7-7 0-16,-1 1-5 0,2-8 4 15,1 1-5-15,4-9 8 0,3-3-7 16,3-3-1-16,0-5 3 0,4-6-4 15,2-5-2-15,0-4 2 0,5-1 1 16,-2-6-2-16,-7-4-4 0,2-1 2 0,-4 0 1 16,1-7-1-16,-9 2 0 0,2-6 4 15,-5 2-6-15,-3 4 1 0,-3-2 0 16,-3 5 3-16,-3-1-3 0,-2 3 8 16,2 2-2-16,-4 5-3 0,-2 1 0 0,-5 6-1 15,-2-2 4-15,7 4-2 0,-18 12 0 16,6 2 0-16,-2 1 3 0,0 9-3 15,-2 4 1-15,4-2 5 0,-1 11-6 0,8-10 1 16,0 1 1-16,0 3-2 0,5-3 6 0,5 2-3 0,2-7-6 16,4-2 4-16,4-1-2 15,3-4 1-15,6-6 1 0,-1-1-3 0,8-4 3 16,-6-5-3-16,0-3-1 16,4-3 3-16,-3-2-1 0,-1-3-4 0,-4-5 3 0,-5-4-4 15,-2 3-1-15,-8-6 2 16,1 0-3-16,-5 0 5 0,-4-1-2 15,-5 0 3-15,1-3-4 0,-3 4-2 16,0 3 1-16,-1 1 2 0,2 1-3 16,0 0 5-16,1 4-1 0,0 3-3 0,1-1-1 0,3 1 2 15,1 1-4-15,2 5-3 16,0-4 4-16,2 4-1 0,4-4 0 0,4 3 2 16,5-1 1-16,-2 2-1 0,3 0 5 15,4 3-4-15,-2 2 5 0,-2 0 0 16,5 0-1-16,-2 7 1 0,1-3 1 0,0 4 5 15,-6 1-7-15,9 2 4 0,-5 6 3 16,-2-2 0-16,-1 5-4 0,-1-2 4 16,-5 5-3-16,-1 2 2 0,3-1 4 0,-4 4 0 15,0-5-1-15,0-1-4 0,-6-3 6 16,3 0-8-16,0-4 9 0,-2 0-6 16,-2-1 6-16,3-6-4 0,-3 1-2 0,2-3 2 15,-2-6-3-15,0 0 1 16,0 0-5-16,0 0 4 0,4-23-3 0,-1 9-2 15,0-4-3-15,-1-2-1 0,1-4 2 16,-1-4-4-16,5 0 3 0,-3 1-5 0,3 1 4 0,-2 7-2 16,2-2 5-16,-2 5-4 15,2 0 0-15,-2 8 0 0,2 0 2 16,-1 4 2-16,1 4 0 0,-7 0 0 0,14 8 1 16,-6 1 1-16,1 3 4 0,-3 2-2 15,2 4 2-15,1 1 4 0,0 4-1 16,0 1 1-16,1-6-5 0,2 3 3 0,-3-5-3 15,-2 3 2-15,7-3-4 0,-1-4 1 16,4-1 5-16,0-3-6 0,4-2-1 16,2-6 2-16,2 0 1 0,7-4-1 0,-5-1-2 15,1-7 4-15,0 0-5 16,-2-4 1-16,-1-2-4 0,-1-3 5 0,-9 0-4 0,3-2 5 16,-4 4-6-16,-3-6 5 15,-2 6 0-15,-4-2-1 0,3 3-2 16,-7 2 4-16,1 4-2 0,-2 0 1 15,-2 3-2-15,-3 4 7 0,-4 5-1 0,9 0 1 16,-17 5-2-16,9 1 2 0,1 6 2 16,-1-1-4-16,1 4 1 0,2 6-1 0,4-5 2 15,-2 5 1-15,6 2-3 0,1-4-1 16,3 0 1-16,3 4 2 0,2-5 2 16,1-6-6-16,1 2 4 0,5-5-2 0,0-5-2 15,5 0 2-15,-2-4-2 0,3-1 4 16,2-6-4-16,-1 1-1 0,-1-3 2 0,-1 1-1 15,-6-6-2-15,-2 2 8 0,-1-4-8 0,-4 5-2 16,-3-8 2 0,-2 2 3-16,-4 1-2 0,-2 1 1 15,-2 0 0-15,-4-1 0 0,1 0-4 0,-2 0-2 16,-2 4 2-16,-2-3 1 0,0 0 4 0,-3 5-11 16,3-2-11-16,-4 1-13 0,1 0-23 0,-2 0-22 15,3 6-27-15,-2-2-28 16,-1 5-28-16,2 2-21 0,2 2-28 0,0 5-24 15,1 1-29-15,0 4-555 0,4-4 278 16,1 7 183-16</inkml:trace>
  <inkml:trace contextRef="#ctx0" brushRef="#br0" timeOffset="131541.03">12074 16983 136 0,'-13'-15'191'16,"3"7"-14"-16,-1-1-11 0,-4 9-9 0,1 0-5 0,-5 4 0 15,1 5-9-15,-5 3-13 16,-2 5-9-16,-1 2-12 0,2 4-11 15,3-7-10-15,4 6-10 0,1 0-5 16,5-2-8-16,1-1-6 0,4-5-5 0,-1 3-6 0,7-4-3 16,4-3-8-16,1-2-1 0,4-1-5 15,0-1 1-15,3-6-7 16,-1 0-3-16,2-6 0 0,0-1-1 0,1 1-4 16,-3-4-1-16,4 1-3 15,-4-3 2-15,0 1 0 0,-1-1 12 0,0 3 15 0,-3 0 7 16,-1 1-4-16,-1 2-2 15,2 4 0-15,-2-5 3 0,-5 7 6 0,0 0 3 0,15 15-7 16,-12-7 1-16,3 8-1 16,1-2-5-16,0 0-1 0,2 4-2 0,0 3-3 15,3 3-5-15,0-6-4 0,-1 3-1 16,3-5-4-16,3 3 2 0,-1-10-4 16,3-1-4-16,-1-5-3 0,5-3 2 15,8-3-2-15,-2-5-2 0,7-7 1 0,-3-2-1 0,0-4-5 16,1-6 6-16,-5 0-7 15,-4-12-6-15,-1 2 4 0,-6-10-5 0,-1 0 4 16,-3-1-3-16,-8-3 0 0,1 9-5 16,-4-6 3-16,-3 6-3 15,0-5 4-15,-3 6-4 0,1 1 7 0,-3 5 2 0,1 3 10 16,0 2 5-16,-1 4 6 16,3 3-2-16,-3 4 2 0,3 1-2 0,0-1-5 15,-3 6-2-15,-2 7-2 0,4 2 5 16,3 4-4-16,0 0 10 0,-16 23-12 0,9-4 7 15,-1 11 15-15,5 2 21 16,-5 15 1-16,1 8 1 0,0 4 4 0,5 1-2 0,-4 2-4 16,5-2-4-16,2 1-1 15,2-2-5-15,2 0-3 0,4-7-3 0,1-9-4 0,4 1-1 16,0-8-3-16,5-6-1 16,4 0-3-16,5-7-5 0,2-8-1 0,3 0-6 0,0-10-1 15,-1-2-1-15,3-6-2 16,1-2-5-16,0-6 0 15,-1-1-2-15,-1-7 0 0,-5-1-1 0,-3-6-3 0,-3 1 0 16,-1-7 1-16,-7 2-2 16,3-3-1-16,-7-2 0 0,1 0-1 0,-5 2 0 15,-1 3 1-15,-1-2-3 0,-1 6 4 16,-1 5 2-16,-1 1-1 0,1 1 1 0,0 2-4 16,-3 3-1-16,0 5 0 15,0 4 2-15,0 5 2 0,0 0 1 0,-11 21 4 0,7-1 0 16,-1 10 3-16,1 6 7 15,-3 5-2-15,2 14 0 0,-1 7 4 0,1-2-3 16,0 6 4-16,1-3-4 0,-2 1 4 16,-1 22-3-16,2-16 0 0,3-12 0 15,0-5 0-15,0 1-1 0,0-6 1 0,-1-8-3 16,3-1-2-16,-2-12-9 0,2 2-10 16,0-6-33-16,0-2-38 0,2 1-47 0,-2-13-56 15,0-2-49-15,3 0-47 16,-1-5-41-16,-2-2-50 0,0 0-765 0,0-17 385 15,-2 9 255-15</inkml:trace>
  <inkml:trace contextRef="#ctx0" brushRef="#br0" timeOffset="131850.59">12824 17130 75 0,'7'-17'161'0,"0"-1"-16"15,9 1-11-15,1 3-15 0,5 0-12 16,5 2-8-16,2 5-10 0,7 3-6 0,1 4-12 16,-3 1-5-16,6 10-4 0,0 1 2 15,-4 4 6-15,-7 0-1 0,0 5 6 16,-5 2 10-16,-8-2 19 0,-7 2 9 16,-6 2 4-16,-3-1-1 15,-8 4-3-15,-5-5-6 0,-11 2-12 0,-4-2-8 16,-7-3-8-16,0 2-11 0,-5-8-8 15,1 0-5-15,1-5-9 0,5-4-23 0,2-2-36 0,9-3-49 16,1 0-56-16,4-5-41 16,3-2-63-16,4-4-521 0,7-3 253 0,0-1 167 0</inkml:trace>
  <inkml:trace contextRef="#ctx0" brushRef="#br0" timeOffset="132725.19">13457 16523 42 0,'0'-9'203'0,"0"2"-15"0,2 3-20 0,-2 4-15 0,0-7-4 16,0 7 8-16,0 0 8 16,0 0-5-16,7 27 2 0,-3-6 0 0,1 8 6 15,-3 5-4-15,3 5-9 16,-3 7-3-16,1 3-1 0,-3 1-8 0,0-2-7 0,0 3-11 15,-1-4-9-15,-1-6-5 16,0-5-8-16,2-4-11 0,0-3-9 0,-3-6 0 0,3 1 0 16,0-8-9-16,0-4-9 15,0-3-2-15,3-6-13 0,-3-3-2 16,0 0-9-16,0 0 6 0,21-17-18 0,-14 6-4 16,2-10-19-16,3-2 11 0,-1-3-17 0,3 1 0 15,1-2 1-15,1-2-5 16,1 6 2-16,-1 0-4 0,0 7-1 0,1 0 3 0,-4 5 0 15,1 7 2-15,1 4 1 0,1 3 2 16,-4 5 5-16,9 4-3 16,-6 3 11-16,4-1-6 0,3 6-4 0,-4-2-3 15,1 3 14-15,0-2-13 0,-1 0 2 16,1 0-6-16,2-4 4 0,0-1 6 0,0 1-6 16,2-7 3-16,3 0 2 15,-2-8-7-15,3 4 2 0,2-8-2 0,-2-1 1 0,4-4 1 16,-7-3-2-16,3-2 4 15,-2-6-3-15,-1-3-6 0,-6-4 4 0,2-1-3 16,-7-1 4-16,-1-1-8 0,-3 7 1 16,-2-6-2-16,-2 6 2 0,0 2-1 0,-3 3 3 15,-2 4 0-15,-4 2 1 0,-1 1 1 16,-3 5-5-16,-1 4 4 0,-2 4 3 0,-3 1 1 16,-2 6-1-16,1 2 0 0,-2 4 3 15,1 6-2-15,-1-2 0 16,7 4 2-16,1 2 3 0,-2-2 1 0,5 1-4 15,6-1 4-15,0-5-5 0,0 1 4 16,6-4-2-16,2 1-3 0,2-5 3 0,2 0 2 16,3-3-2-16,0-6-5 15,1 2 3-15,0-4 2 0,1-4-5 0,1 2 3 0,-2-6-7 16,1-3 6-16,-1-1 2 16,-2-3-4-16,0-4-1 0,-2 0-1 0,-3 5 1 0,-3-5 5 15,4 3-2-15,-6 0 1 16,4 5-1-16,-3-3 3 0,0 5-4 0,-2-1 0 0,3 5 3 15,-4 2-2-15,-2 3-1 16,0 0 0-16,0 0 3 0,7 21 2 0,-5-9 0 16,0-1 6-16,1 6-9 15,-1-5 2-15,2 2-4 0,1 2 5 0,3-2 0 0,-3 0 6 16,1-2 7-16,1 0-16 16,1-4 3-16,3-1-1 15,1 1-1-15,1-5 0 0,1-2-2 0,1-1 2 16,1 0-1-16,0 0-2 0,1-4 5 15,-1 0 3-15,0 0-6 0,-1-3 2 0,-1 1-4 0,-3 0-18 16,0 1-17-16,-3 2-30 16,4-4-36-16,-5 2-37 0,-1 2-28 15,1 3-30-15,-2-2-48 0,-5 2-741 0,7 0 336 16,-7 0 222-16</inkml:trace>
  <inkml:trace contextRef="#ctx0" brushRef="#br0" timeOffset="133194.15">14787 16321 197 0,'-2'-15'229'15,"2"7"-3"-15,-3 1-12 0,3-2-12 16,0 2-12-16,-3 3-14 0,3 4 3 15,0 0 3-15,0 0 5 0,0 0-7 0,-6 23-4 16,4-3 1-16,0-1-6 0,-1 9-24 0,-2 4-9 16,-2 8-6-16,2 7 7 15,-2-1-4-15,0 7-6 0,3 5-8 0,-3-4-12 0,5-6-9 16,0 0-7-16,2 2-10 16,2-7-7-16,2 2-8 0,3-8-7 15,0 1-3-15,4-7-8 0,2-4-4 0,2-4-1 16,6-2 0-16,3-5-15 0,6-7 0 0,1-2-7 15,-2-5-9-15,2-4 1 0,0-7-16 16,4-6-10-16,-7-5-8 0,0-3-2 0,-3-6-8 16,-3-1-2-16,-6-2-6 0,-2 0 0 15,-2-3 2-15,-7 6 5 16,-3 2-1-16,-2-1 2 0,-7 3 5 0,-5 1-3 16,-2 3 4-16,-7 5 6 0,-4 4 3 15,-1 1-2-15,-5 2 3 0,-2 7 1 16,-1 2-15-16,1 7-25 0,0-2-30 15,6 5-32-15,0 2-40 0,5 2-47 0,4 3-45 16,9-3-47-16,3 4-709 0,6-6 340 16,6 4 225-16</inkml:trace>
  <inkml:trace contextRef="#ctx0" brushRef="#br0" timeOffset="133866.51">15531 16846 88 0,'-11'7'202'0,"2"-3"-16"0,4 1-13 0,-2 2-15 16,5 2-18-16,2-2-10 16,2 6-13-16,3-6-6 0,2 1-10 15,4-3-13-15,0-2-9 0,4 1-6 0,1-4-8 16,0 0-6-16,1-4-10 0,-1-4 0 0,-3 2-4 0,0-3-6 15,-1 1 0-15,-3-4 2 16,0-1 4-16,-4 2-1 0,-3-4 3 0,-2 3 2 16,-2-1 2-16,-1 3 1 15,-1-1 1-15,-2 2-4 0,-2 1 1 0,1-1 2 0,-3 4 5 16,0 5 2-16,-3 0 4 16,2 2-2-16,-1 6 0 0,-2 4-3 0,2-1-1 0,3 8-5 15,-2 1-2-15,3-1-7 16,3 3-8-16,3 1 5 0,2 0-3 15,0-3-5-15,7 4-4 0,3-1-1 0,1 1-3 16,5-8 1-16,3 2-4 16,2-4-4-16,2-1 2 0,2-8-7 0,5 0-1 0,-3-1-1 15,4-8-9-15,3-1 4 16,8 0 3-16,-1-8-2 0,7-6 1 0,1-2-3 16,-2-6 0-16,9-13-4 0,-12 0-1 15,-8 2 2-15,-3 0-2 0,-7-8 0 0,1 2-2 16,-6-3-1-16,-3 0 1 0,-1 3-3 15,-6 4 2-15,-3 2 1 0,0 3-1 0,-2 5 3 16,-4 0 0-16,1 7 6 16,-3 3 3-16,0 2-2 0,0 4 4 0,-3 5-2 0,-5-1 12 15,-2 8 11-15,0 4-1 16,-4 8 20-16,4-1-5 0,-4 8-2 0,1 6 8 16,3 0-2-16,4 6 0 0,0 2 14 15,4 1 1-15,4 3-3 16,4 4-2-16,0-1-4 0,1 1-8 0,5-1-6 0,4-2-4 15,3-1 2-15,0-4-5 16,11 4-4-16,0-10-3 0,5 2-7 0,4-3-2 0,2-5-19 16,-1-8-18-16,4 1-28 15,-1-7-37-15,2 4-33 0,-10-9-36 0,-4-6-46 16,1 2-47-16,-6 0-28 0,-5-8-24 16,-7-4-719-16,0-2 346 0,-7 2 228 0</inkml:trace>
  <inkml:trace contextRef="#ctx0" brushRef="#br0" timeOffset="134229.04">16213 16732 33 0,'-18'7'199'0,"6"-5"-9"0,-2 1-12 0,9-3-18 0,0 0-7 16,5 0-12-16,0 0-11 15,0 0-15-15,46 0-11 0,-14-5-11 0,2 5-7 16,10-9-11-16,5 6-5 15,0-4-6-15,11-1-9 0,-5 0-6 0,-7-2-3 0,0 2-6 16,-3-1-2-16,-7-1-5 0,0 0-1 16,-7 4 6-16,-4-3 14 0,-1 0 14 0,-6 4 7 15,0-2 0-15,-5 3 2 16,0 1-3-16,-3-2-5 0,2 3 2 0,-5 2 8 0,-2 3 2 16,0 4 2-16,1 2 3 15,-3 5 2-15,-1 0 6 0,1 6-4 0,-1 6-10 16,1-6-7-16,-1 4-5 0,-3-1-5 15,5 3-2-15,-4 4-9 0,3-9-4 16,-3 0-4-16,2-2-2 0,-2-1-23 16,3 1-28-16,-5-3-24 0,2-9-43 15,0 2-48-15,-2-2-51 0,2-3-44 0,-2-4-39 16,0 0-719-16,0 0 333 0,0-20 219 16</inkml:trace>
  <inkml:trace contextRef="#ctx0" brushRef="#br0" timeOffset="134421.35">16888 16299 211 0,'-4'-16'233'0,"2"4"-6"0,1-1-13 16,1 0-19-16,-3 3-21 0,1 1-18 0,2 2-18 16,-2-2-14-16,2 4-16 0,0 5-28 15,0 0-40-15,0 0-45 0,0 0-42 16,10 15-48-16,0-2-41 0,3-1-414 15,1 7 187-15,-1 0 123 0</inkml:trace>
  <inkml:trace contextRef="#ctx0" brushRef="#br0" timeOffset="134698.14">17402 16549 167 0,'-5'-7'208'0,"-1"2"-1"0,0 3-5 16,6 2 1-16,-21 2 4 0,7 5 1 0,-3 0-2 15,4 6-4-15,-3 2-4 0,-1 4-21 16,3 2 5-16,-1 6-4 0,5-1-9 16,2 2-12-16,1 2-13 0,5 2-10 0,4-3-15 15,2 3-8-15,3-7-12 16,5 2-9-16,5-1-10 0,2 1-8 0,9-7-10 0,0-3-13 15,4-2-28-15,3-4-41 16,5-1-38-16,-4-6-40 0,-2 3-54 16,2-7-64-16,-2 0-81 0,-4-4-727 15,-8-3 348-15,-3 3 230 0</inkml:trace>
  <inkml:trace contextRef="#ctx0" brushRef="#br0" timeOffset="137050.13">19761 16549 100 0,'14'-23'113'0,"1"4"12"16,-4 1-17-16,-2-3-2 0,-2 4-3 15,3-4-2-15,-5 0 2 0,-3 1 3 16,0-3-3-16,-4 0 0 0,-8 1-2 15,-2-1-4-15,-4 1-3 0,-11 2-1 0,-1 3-1 16,-9 4-8-16,-4 6-4 0,-3 3-9 16,1 4 1-16,-3 5-5 0,-1 6-3 15,4-2-6-15,2 7-3 0,3 3-6 0,7 2-1 16,7 2-6-16,7 0-4 16,8 1-2-16,7-1-1 0,9 7-2 15,8 2-2-15,10 6-1 0,8-1 1 0,2-3-5 16,16 11-2-16,3-1 0 0,-7-7-1 15,-11-7-4-15,-1-2-1 0,-6-5-1 0,-5 3 2 16,-4 0 9-16,-7-6 12 0,-3 3 11 0,-8-1 10 16,-4-4 5-16,-8 8-2 15,-5-6 4-15,-11 0-8 0,-2-3-5 0,-7-2-8 0,-2-3-1 16,-6-4-6-16,6-5-4 16,-2-3-4-16,1 0-1 0,-3-3-9 0,3-5-6 15,0-3-10-15,1 1-33 16,4-3-36-16,7-1-49 0,3-2-47 0,7-2-50 0,6 2-39 15,8 0-668-15,4-2 311 0,6 0 206 16</inkml:trace>
  <inkml:trace contextRef="#ctx0" brushRef="#br0" timeOffset="137845.04">20018 16549 54 0,'0'0'191'0,"10"-3"6"16,-10 3 16-16,0 0 7 0,7 14 5 16,-7-1-4-16,0 4-8 0,0 7-3 0,-3 2-15 15,1 1-19-15,0 6-10 16,0-3-19-16,2 2-15 0,2-1-4 0,0-1-19 16,3 0-7-16,-1-5-8 0,3-2-14 15,2-3-8-15,0-4-2 0,5-5-12 16,1-4 2-16,5-2-13 0,0-5 0 0,0 0-13 15,0-9-2-15,2-1-2 16,0-1 3-16,-1-6-4 0,-3 2-6 16,-1-8-11-16,-1 1-4 0,0-1-1 0,-4 0 1 15,2 0 1-15,-3 3-1 0,-1 0 1 16,-4 6 0-16,5 0 0 0,-4 3-5 16,-2 3-2-16,1 3 1 0,-6 5 3 0,7 2-2 15,-7-2 2-15,4 22 1 0,1-10 0 16,-1 4 1-16,3 4-2 0,1 0-4 0,1 0 10 15,1 3-6-15,0-4 2 0,6 0-3 16,-3-2-1-16,3-1 1 0,1-7-1 0,4-3 6 0,-2-1-6 16,6-9 11-16,4 3-11 15,-2-7-2-15,2-4-2 0,0-6 6 16,1 0-5-16,-4-9-3 0,0 4 4 0,-5-8-4 16,-2-1-1-16,0-7 4 0,-2-3-4 15,-6-7 0-15,-2-1-2 0,-2 5 3 16,-2-13-3-16,-1 4-1 0,-4 4-2 15,2-1 2-15,-2 4-7 0,-2 3 9 16,0 2 1-16,0 7-2 0,-1 3 1 0,-1 4 4 16,2 5-5-16,-1 1 2 0,1 7 1 0,0 7-1 15,-3 4 3-15,5 4 2 0,-15 16 6 16,11 1 4-16,-1 10 10 0,1 5 0 16,1 10 8-16,1 3 4 0,2 5 10 15,0 11-3-15,5 1 5 0,-1 8-4 0,-2-7-1 16,5 2-2-16,1-2-5 0,1-2-1 15,1-2-5-15,1-7-5 0,4-6 2 0,1-8-1 16,-3-6-2-16,9-2-5 0,-4-16 1 16,3 0-2-16,5-5-6 0,-3-5 0 0,0-6 5 15,5-6-9-15,-4-5-4 0,3-5 1 16,-4-10 12-16,-1 1-2 16,-8-7-4-16,0 0 1 0,-5-1-4 0,-4 3-3 0,-5 1 1 15,-2 1 2-15,-5 4-5 16,-2 3 1-16,-5 3-4 0,-5-1 3 0,-6 8-2 15,-4 3 0-15,-4 6-5 16,-1 4-25-16,1 2-16 0,0 2-36 0,2 3-27 0,6 2-34 16,2 2-33-16,3 4-31 15,7-4-35-15,6 5-24 0,5 0-29 0,2-2-679 0,7 3 331 16,2-8 219-16</inkml:trace>
  <inkml:trace contextRef="#ctx0" brushRef="#br0" timeOffset="138197.07">21904 16493 113 0,'5'-9'228'16,"-5"1"-6"-16,-5 4-4 0,-2 0-4 0,-4 4-5 16,-6 0-7-16,-4 4-5 0,-7 4-9 15,0 1-7-15,-5-2-11 0,-2 4-20 16,3 5-16-16,1-4-7 0,6 2-11 0,4 1-16 15,5 0-7-15,2-3-12 0,4 4-10 16,4-2-4-16,8 2-8 0,4-2-13 0,6 0-3 16,3 1 3-16,5 2-11 0,1-5-1 15,0 3-5-15,3 0 0 0,-1-5-4 16,-2 3-7-16,-3-5 5 0,-2 3-5 16,-3-1 2-16,1-1-3 0,-5-2 2 0,-4 5 11 15,-1-4-4-15,-4 4 6 0,-6 2 0 0,-2-7-2 0,-5 8-7 16,-7-6-1-16,2 5-2 15,-6-7-6-15,5 1-23 0,2-7-34 16,-3 3-52-16,2-4-60 0,4 0-69 0,-1-5-97 16,-2-6-674-16,7 3 339 15,1-4 223-15</inkml:trace>
  <inkml:trace contextRef="#ctx0" brushRef="#br0" timeOffset="138506.6">22011 16117 4 0,'1'-7'291'15,"3"3"-17"-15,-1-1-17 0,-3 5-11 0,0 0 3 0,0 0 3 16,0 0-9-16,12 24-8 16,-8-7-8-16,1 6-27 0,0 4-12 0,3 5-9 15,-1 8-15-15,4 2-12 16,-5 13-13-16,3 0 2 0,1 1-14 15,-4 0-12-15,4-1-12 0,-2-10-10 16,-2-4-5-16,1-3-9 0,0-6-7 0,1-4-10 16,0-4-8-16,2-8-21 0,2-4-45 15,4-4-37-15,-3-5-48 0,4-3-51 0,2-3-51 16,2-1-58-16,-1-5-52 0,4-5-778 0,-3-2 369 16,0-1 245-16</inkml:trace>
  <inkml:trace contextRef="#ctx0" brushRef="#br0" timeOffset="138858.37">22098 16542 205 0,'-12'0'232'0,"1"0"-16"0,4 2-21 0,7-2-20 16,0 0-17-16,-10-7-16 0,10 7-13 15,19-6-14-15,0 1-12 16,2-2-9-16,7 0-13 0,2-2-7 0,8 2-7 0,-3 0-4 15,4-2-9-15,-1-3-6 0,-6 5-3 16,-3-1-7-16,1 2 1 0,-7 1 1 0,-4 2 8 16,-1 0 11-16,-5 0 24 15,2 6 14-15,-3 5 16 0,2 1 5 0,-5 4 11 0,-2 5-6 16,0 1 1-16,1 9 12 16,-6-1-2-16,2 2-4 0,-4 3-3 0,3-2-10 15,-1 3-11-15,-2 1-5 16,0-6-11-16,0 0-14 0,0-5-1 0,0 1-13 0,0-6-21 15,2 2-32-15,-2-6-43 16,3-1-57-16,-3-7-54 0,0-2-48 0,2 0-51 0,-2-4-42 16,0 0-56-16,2-18-704 15,-4 5 355-15,2-1 235 0</inkml:trace>
  <inkml:trace contextRef="#ctx0" brushRef="#br0" timeOffset="138997.06">22497 16119 192 0,'0'-14'213'0,"-2"3"-16"0,2-5-18 16,0 9-20-16,-3-2-15 0,3 2-17 0,0-1-12 15,3 4-10-15,-3 4-26 0,0 0-56 16,0 0-57-16,33 15-62 0,-17-7-382 0,5 4 163 16,0 4 107-16</inkml:trace>
  <inkml:trace contextRef="#ctx0" brushRef="#br0" timeOffset="139327.81">22906 16156 164 0,'-2'-14'277'0,"2"3"-8"16,0-1-17-16,0 3-20 0,0 5-19 0,0 4 6 0,0 0 2 15,0 0 2-15,0 0 5 16,0 36-12-16,-3-13-27 0,3 8-8 0,-5 6-8 16,5 6-8-16,-3 7-6 0,1-1-14 15,2 9 3-15,0 2-13 0,0-11-2 0,5 0-12 0,0 0-17 16,0-3-9-16,2-5-10 16,2-4-5-16,2-1-10 0,2-9-7 0,3-6-14 15,0 0-25-15,8-6-38 16,1-1-50-16,3-7-51 0,2 1-52 0,3-8-48 0,2 0-59 15,3-6-55-15,-2 0-846 16,4-10 399-16,-5 2 264 16</inkml:trace>
  <inkml:trace contextRef="#ctx0" brushRef="#br0" timeOffset="140159.63">22950 16596 158 0,'-10'0'167'16,"3"-2"-18"-16,7 2-14 16,-3-7-17-16,3 7-7 0,14-8-22 0,2 4-2 0,2-2-8 15,2 1-5-15,9-3-9 16,-1 1-7-16,-3 0-12 0,4-4 2 0,2-1-7 0,-6 5-4 16,1-2-3-16,-5 2 21 15,-1 0 9-15,-3-2 9 16,-1 2 10-16,-2 2-2 0,-2 3-2 0,-3-3 0 0,-2 5 2 15,-2 7 7-15,-1-2 1 16,-1 11-2-16,-1-2-5 0,-2 6 3 0,2 1-3 16,0 2-4-16,1 0-7 0,-1 4 2 15,-2-4-8-15,6 2-4 0,-2 1-4 16,3-5-4-16,0-5-8 0,0 0-1 0,3-2-2 16,8-8-7-16,-1 0-2 0,5-4-6 0,0-4-1 15,-1-1-5-15,9-9 5 16,-5 1-8-16,1-3 1 0,3-4-3 0,-3-3-1 0,-1-1-4 15,-2-3-2-15,-3 2 1 16,0 4-6-16,-5-4 18 0,1 4 14 0,-3 1 7 16,-4 4-6-16,3 0-5 0,-5 3-2 15,1 1-4-15,-2 6 4 0,-1-3-5 0,0 7 0 16,-5 0 0-16,0 0 3 0,4 17-4 16,-2-6-1-16,1 2-3 15,1 6-6-15,1-5 11 0,-2 3-8 0,6 0 7 0,-2 0 0 16,2 2 2-16,2-5-6 15,1-3-1-15,5 1 1 0,-1-3-4 16,2-1-3-16,4-2-1 0,1-3 1 16,2-3-5-16,1 0 4 0,7-3-6 0,0-6 1 0,-1 4-3 15,-3-4 2-15,1-10 0 16,-2 1-6-16,-2-10 1 0,-3-3 0 0,-2-10-4 16,0-5-2-16,-5-1 2 0,-1-8-5 15,-7-2-3-15,2 0 0 0,-3 1 3 16,-3-2-2-16,-1 13 0 0,-1-2 7 0,-2 4-4 15,0 8 1-15,-2-2 6 0,-1 2 0 16,-1 8 4-16,2-4 4 0,-3 8-3 0,3 2 1 16,-1 2-1-16,1-1-1 0,-2 11-4 0,-1 2 2 15,-2 7 6-15,7 0-4 16,-15 20 8-16,7 3 1 0,3 13 6 16,-2 5 7-16,0 13 7 0,0 6 7 15,3 2 4-15,0 29 3 0,0-5-3 16,1 4 2-16,6-15 3 0,-3-13-6 0,4 1-1 15,0-2-4-15,7-4-2 0,0-3-3 16,3-8-3-16,8-6-4 0,3-5-1 0,8-5-2 0,7-7-8 16,2-8-15-16,4-6-24 15,3-3-25-15,8-6-42 0,3 0-40 16,0-10-36-16,-4-5-38 0,-2 3-45 0,-7-11-40 16,-5 3-29-16,-12-3-804 0,-4 3 382 15,-9-3 252-15</inkml:trace>
  <inkml:trace contextRef="#ctx0" brushRef="#br0" timeOffset="140484.74">24416 16405 16 0,'-30'-7'178'15,"7"5"8"-15,6 0 7 16,3 1-10-16,4-3-11 0,4 4-16 16,6 0-18-16,2-7-16 0,-2 7-8 0,23-7-14 15,-1 3-10-15,6-1-8 0,5 2-8 16,11-3-7-16,0 1-3 0,1-1-10 0,1 0-7 15,-2-1-2-15,-2 3-6 0,-9-3-5 0,0 2-1 0,-6 2 9 16,-3-2 8-16,-1 2 0 16,-4 0 2-16,-5-1 11 0,0 4 16 0,-3 4 14 15,0 2 8-15,-3 2 3 16,2 4 4-16,-6-3 4 0,3 5 4 0,-5 0-22 0,2 4-6 16,-2 3-8-16,1-2-6 15,1 4 5-15,-4-2-8 0,2 4-1 0,0-4-7 16,1 0-7-16,-1-2-10 0,2 0-6 15,-1-2-28-15,-1 0-36 16,0-5-31-16,1-1-50 0,-2-1-60 0,4-4-53 16,0-1-48-16,-5-5-787 0,7 0 358 15,-7 0 236-15</inkml:trace>
  <inkml:trace contextRef="#ctx0" brushRef="#br0" timeOffset="140629.2">24983 15897 190 0,'-7'-12'241'0,"-1"0"-20"16,5 4-25-16,-2 1-18 15,3 2-22-15,-1 0-16 0,3 5-24 16,0 0-42-16,0 0-54 0,0 0-56 0,13 17-73 16,0-4-363-16,4 3 160 15,3 3 106-15</inkml:trace>
  <inkml:trace contextRef="#ctx0" brushRef="#br0" timeOffset="141247.84">25336 16264 52 0,'-29'12'216'0,"9"-1"-19"16,-1 1-18-16,7 3-13 15,-1 0-14-15,6-1-15 0,2 4-15 0,0-1-13 0,5 1-5 16,2 2-10-16,2-3-10 16,5 1-10-16,2-3-2 0,0-1-12 15,6-5-5-15,-1-2-5 0,1 0-4 0,-2-3-7 16,1-4-4-16,0-4-4 16,2 0 0-16,1-2-6 0,-1-7-3 0,-1 3-2 0,0-7-1 15,-1-3-4-15,1 0-4 16,1 1 1-16,-2-2-2 0,-1 2-1 0,2 0-1 15,-1 1 6-15,-3 4 2 0,-1 2 0 16,2 0-1-16,1 4-1 0,3 5-4 0,-2-1 8 16,6 8 9-16,-2 1 6 0,1 7 9 15,2 2 7-15,0 6 6 0,-5-1 4 0,0 4 9 16,-1 2-2-16,-4 2 4 16,-1 2 6-16,-7-5 8 0,0-1 1 0,0 0 1 0,-6 0-12 15,0-4 2-15,0 0-1 16,-2-5 2-16,-4-7 0 0,2 1-11 0,-4-8-10 15,11 0 1-15,-15-6-6 0,8-3-6 16,0 1-5-16,1-4 1 0,3-4-6 16,3-2-7-16,2-5-2 0,3-3-3 0,6-1-10 15,5-2 3-15,8-5 1 16,-3 6-7-16,4 0 1 0,6 4-1 0,-3 1-12 16,5 3 9-16,-1 3-2 0,-6 3 3 15,4 7-1-15,-2 5-2 0,-1 2 9 0,0 8 26 16,1 2 1-16,2 9 9 15,-4 7 3-15,-5-1 10 0,-4 8 5 0,-3-1 9 0,-10 0 1 16,2-1-3-16,-4 2-6 16,-4-1-7-16,2-2-5 0,0-5-6 0,0-2-11 0,-1-3-28 15,2 0-52-15,1-6-84 16,-2-1-110-16,4-7-124 0,-8-2-1073 0,4-4 487 0,0 0 321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9:20:28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 5360 207 0,'-2'-4'201'16,"-1"1"-19"-16,3 3-12 0,-4-7-21 15,4 7-15-15,0 0-4 0,0 0 6 0,-7 19 9 16,5 2-5-16,2 7-2 0,-3 9 1 15,1 9-5-15,-2 16-9 0,-1-1-10 0,-1 3-14 16,2-3-5-16,-2 0-9 0,3-7-8 16,0-7-12-16,1-4-18 0,2-11-29 15,0 0-34-15,-2-6-34 0,2-7-48 0,2-3-70 16,-2-7-657-16,5-5 280 0,-5-4 184 0</inkml:trace>
  <inkml:trace contextRef="#ctx0" brushRef="#br0" timeOffset="453.6">1110 5388 115 0,'0'-21'218'15,"2"0"-11"-15,0 3-13 0,5 2-9 16,1 0-21-16,3-3-14 0,5 2-17 0,3-2-13 0,2 4-10 16,4 1-15-16,4 0-8 15,-1 5-6-15,2 2-7 0,1 6-9 16,2 2-3-16,-4 6-5 0,1 7-4 15,-1 4 0-15,-8 6-3 0,0 4-2 0,-10 4 2 16,-3 2-10-16,-6-2 4 0,-4 4 5 16,-6 6 6-16,-1-2 3 0,-5 0-2 15,-4 2 3-15,-1-6 2 0,-3-4 8 0,-1-4-3 16,5-2 2-16,0-8-2 0,1 1 2 16,1-4-1-16,3-3-1 0,4-3-15 0,0-2-7 15,4-3-5-15,3-1-5 16,2-3-6-16,0 0-5 0,0 0-3 0,27-11-2 0,-9 8 5 15,2 1-12-15,2-2 7 16,3 4-3-16,-1 0-4 0,-1 0-1 0,0 2-1 0,0 5-3 16,1-2-1-16,-3 6 0 15,-2 1 0-15,-5 2 6 0,-1 4 7 16,-3 1 13-16,-4 3 7 0,-2-2 13 0,-4 3 1 16,-4 0 2-16,0 3-7 0,-4-3 2 15,-5 2-4-15,0-4-9 0,-7 0 5 16,0-2-16-16,-2 1-15 0,-5-4-22 0,1-1-26 15,0-3-35-15,-2-3-47 0,3-4-54 16,1-1-54-16,3-1-73 0,2-6-787 0,5-2 369 16,3-6 245-16</inkml:trace>
  <inkml:trace contextRef="#ctx0" brushRef="#br0" timeOffset="752.39">2020 5285 71 0,'3'-6'283'0,"-1"0"-13"0,-2 1-19 15,0 5-16-15,0 0-19 0,0-6-15 0,0 6 2 16,0 0 3-16,-5 22 0 0,1-4-2 0,2 5-2 16,-1 11-12-16,-2 3-12 0,0 9-10 15,-2 7-13-15,0 5-10 0,0 5-11 0,2-8-13 16,1 3-11-16,0-10-8 15,-1-5-12-15,5 1-9 0,-2-9-12 16,2-7-26-16,0-1-23 0,2-3-38 0,3-5-35 16,0-2-46-16,3-6-53 0,6-3-53 15,3-3-63-15,-1-7-62 0,7-3-700 0,2-4 350 16,2 0 231-16</inkml:trace>
  <inkml:trace contextRef="#ctx0" brushRef="#br0" timeOffset="1074.28">2477 5634 115 0,'0'-7'252'0,"-2"0"-1"0,0 0-10 0,0 1-11 16,-1 1-8-16,3 5-21 0,-7-6-12 15,7 6-3-15,0 0-1 0,-18 11-4 0,10 2-2 16,-1 3-15-16,-3 7-8 16,1 5-13-16,-3 5-14 0,2 1-10 15,3 4-11-15,0-3-10 0,4-3-8 0,1-1-7 16,0-1-10-16,3-5-9 0,2-4-5 0,5 0-4 0,1-4 2 15,0-4-13-15,4-3-6 16,1-4-10-16,2-6-4 16,-1-2-2-16,4-7-6 0,-1 0-3 0,-1-9 0 0,1 0-4 15,-4-4 5-15,0-6-10 16,-6 2 6-16,-3-4-3 0,-1-1 2 0,-4 0 5 0,-3-1 3 16,-2 5 0-16,1 2 0 15,-6-1-4-15,4 5-1 0,-3 2 3 0,-1 4-11 0,-5 5-3 16,1 3-18-16,-2 3-25 15,-2 4-34-15,2 4-43 0,0-1-60 0,1 6-63 16,6-2-46-16,-1 4-810 0,8-1 373 16,-2 1 247-16</inkml:trace>
  <inkml:trace contextRef="#ctx0" brushRef="#br0" timeOffset="1653.21">3003 5699 158 0,'-7'-4'283'16,"1"-1"-7"-16,-2 4-9 15,8 1-15-15,-17 1-16 0,8 4-15 0,-2 2-20 0,-1 5-15 16,0 3-17-16,-2 4-14 16,3 6-12-16,2 2-11 0,1 2-13 0,1 1-9 15,2 1-11-15,3 1-9 0,2-4-9 16,2 0-3-16,3-1-11 0,5-3-4 15,-2-3-9-15,2-3 0 0,4-6-10 16,0-4-4-16,3-4-2 0,-2-5-3 0,7-5-5 0,3-6-5 16,2 0-3-16,2-9-6 15,1-5-2-15,5-6-5 0,-3-3 4 0,0-5-7 16,-5-3 4-16,-3-1 0 0,-2-3-7 16,-1-1 2-16,-5-3 3 0,-5 0-6 15,1 1 4-15,-6 9 6 0,2-2 4 0,-3 5 14 16,-1 6 7-16,-1 6 19 0,-1-2-2 15,0 7-2-15,0 2-9 0,-2 3-12 0,3 5-4 16,-3 2-1-16,0 8 0 16,0 1 6-16,0 0 2 0,-5 28-2 0,3-5-8 0,0 7 6 15,-1 12 6-15,-1 7 3 16,-1 9-6-16,-1 3 3 0,3-1-2 0,-2 3-3 0,1-8 1 16,1-6-1-16,3-7-4 15,0-6-2-15,-3-5 1 0,3-3 8 0,0-5 6 16,3-4 7-16,0-7 1 0,-1-4-3 15,5-5-4-15,-7-3-4 0,18-11-5 0,-6-4-6 16,5-5-1-16,1-8-3 0,4-3-4 16,0-8-4-16,5 2-6 15,2-1-11-15,0 1-20 0,0 1-24 0,0 2-32 0,-4 7-41 16,-1 4-52-16,-1 0-64 16,-5 4-72-16,1 6-55 0,-6 3-939 0,1 2 443 0,-8 2 292 15</inkml:trace>
  <inkml:trace contextRef="#ctx0" brushRef="#br0" timeOffset="1856.01">3377 5974 171 0,'-7'4'249'0,"1"0"5"16,2 1-1-16,4-5-3 0,-5 6-9 0,5-6-6 0,0 0-14 15,15 9-11-15,3-6-17 16,5-3-11-16,8 5-16 0,2-2-15 0,1 1-16 0,1 1-12 15,3 0-13-15,6 1-13 16,0 1-18-16,-1-2-37 0,1 2-38 0,-7-2-56 16,-2-1-64-16,3-2-72 0,2-2-67 15,-5-2-682-15,11-5 318 16,-2-2 211-16</inkml:trace>
  <inkml:trace contextRef="#ctx0" brushRef="#br0" timeOffset="2384.23">5431 5339 112 0,'-9'-11'292'0,"-2"-1"-4"0,2-4-6 0,-2 4-9 15,-3 1-16-15,-3 0-17 0,3 1-8 16,-1 3-25-16,-5 2-18 0,4 0-17 0,-7 5-13 15,-1 5-3-15,-3 4-5 16,-1 6-8-16,-5 5 0 0,1 8-9 0,-1 9-6 16,3 3-5-16,8 4-3 0,4 5-6 15,1 2-8-15,7 2-10 0,7-7-5 16,6 0-9-16,7 6-6 0,7-5-7 16,6-4-5-16,8-3-6 0,1-8-8 0,7-1-10 15,6-8-21-15,-1-7-20 0,1-5-23 0,-1-6-26 16,-4-2-22-16,9-8-18 0,-4-1-16 15,-4-6-7-15,1 0-7 0,-5-8-2 0,-1 1 11 16,-7-2 5-16,-2-2 12 0,-7-1 8 16,-1 1 12-16,-5-1 17 0,-5 1 22 0,3 0 16 15,-8 3 17-15,4 4 17 0,-3-3 11 0,-1 4 14 16,-1 2 15-16,1 3-13 16,-3-1 3-16,-1 4 6 0,4 2 8 0,-4 5 5 0,0 0 3 15,0 0-3-15,0 0 1 16,-7 23 2-16,7-10-2 15,0 4 2-15,0 2-4 0,0 2 3 0,0 4-7 16,0 3-4-16,2 3-6 0,-1-2-4 16,3 2-5-16,-2-1-5 0,0-4-15 0,1-3-29 15,-1 0-27-15,0-5-47 0,3 1-41 16,-3-4-44-16,-2-2-58 0,6-1-63 0,-4-5-66 16,0-3-774-16,-1-4 384 0,-1 0 254 15</inkml:trace>
  <inkml:trace contextRef="#ctx0" brushRef="#br0" timeOffset="2575.9">5774 5411 111 0,'-5'-12'318'16,"1"-1"-14"-16,-1 3-15 0,1-1-12 0,-2 1-23 16,4 1-23-16,-2 2-26 0,2-4-23 15,1 6-36-15,1-2-41 16,0 7-41-16,7-5-50 0,-7 5-50 0,17 1-58 15,-6 3-49-15,5 5-43 0,-1-2-508 16,1 0 236-16,-2 5 155 0</inkml:trace>
  <inkml:trace contextRef="#ctx0" brushRef="#br0" timeOffset="3076.59">6091 5602 204 0,'0'0'281'0,"0"0"-13"0,0 0-10 16,0 0-7-16,0 0-1 0,5 9 10 0,-5 3 0 16,3 4-12-16,-3 7-10 0,0 12-5 15,2 5-13-15,3 8-16 0,-3 10-7 16,2-2-14-16,0 4-16 0,2 3-18 16,0-3-10-16,1-2-15 0,0 0-11 0,0-6-10 15,1-9-14-15,-1-3-13 0,0-5-15 16,-3-7-17-16,1-1-13 0,-2-5-8 15,6-4-19-15,-4-7-18 0,-3-4-9 0,0-6-9 16,-2-1-2-16,0 0-1 0,7-19 4 16,-5 7-6-16,-2-8 5 0,-2-6 4 0,2-6-3 15,-4-8 6-15,-1-8-4 0,1-11 5 16,-6-1 3-16,5-3-5 0,-2-2 9 0,0 1 6 0,2 1 2 16,3 4 4-16,0 4-1 15,0 8 3-15,4 0-2 0,2 6-2 0,1 1 4 16,4 2-3-16,-2 7 2 0,6 4-5 15,-2 5 4-15,1 1-1 0,6 7 0 0,-2 3 2 16,1 6 4-16,-1 5-4 0,3 7 6 16,-2 2-3-16,1 5 5 15,-4 9-1-15,-3 3 4 0,-2 4 4 0,-4 4-3 0,-7 2 4 16,-1 6-1-16,-3 0 9 16,-5-1-6-16,1-2-1 0,-5-3-1 15,2-4-2-15,-6-1 5 0,0-6-1 0,1-7-8 16,-3-1-12-16,-2-6-19 0,6-3-27 0,-2-4-42 0,-2-4-43 15,0-1-45-15,5-3-46 16,2-5-41-16,-3-5-46 0,3-4-705 0,5-4 347 16,5-4 228-16</inkml:trace>
  <inkml:trace contextRef="#ctx0" brushRef="#br0" timeOffset="4047.96">6542 5241 6 0,'7'-8'262'0,"-5"-4"2"0,3 5 3 16,-4-4-2-16,1 6-6 16,-2-2-22-16,4 0-21 0,-2 1-25 15,-2 6-17-15,2-6-15 0,-2 6 14 0,0 0 13 16,0 0 3-16,5 23-2 0,-1-4 6 16,-1 2-19-16,2 9-17 0,0 1-3 0,2 12-6 15,0 0-9-15,-3 9-11 0,5 3-10 16,-2-3-10-16,-3-7-8 0,5-4-12 0,-3-1-7 15,1-1-8-15,-2-8-7 0,1-6-4 16,-4-2-4-16,4-4-3 0,-2 1-4 16,1-8-7-16,0-4-8 0,0-2-6 0,-1-6-7 15,-4 0-4-15,14-10-10 0,-5-3-4 16,0-2-7-16,2-3-6 0,0-5 3 0,0-3-4 0,1 1 2 16,0 0 2-16,-2 1-2 15,1 4 0-15,0-1 1 0,-4 4-4 16,2 3 1-16,2 1 0 0,-2 3 5 15,0 3-4-15,-1 5-4 0,5 2 8 0,-1 4 0 16,2 4 4-16,1 5 0 0,-1 2 1 0,3 1 0 16,-2 4 2-16,3-1 0 15,-3 3-1-15,0 0 1 0,2-1 2 16,1 0-1-16,1-3 0 0,-2-1 2 0,0 0-2 16,6 0-1-16,-5-2 1 0,2-4 2 15,0-4-3-15,0-2 1 0,2-1 0 0,-2-4-1 16,2-2 0-16,1-3 0 0,-3 0-2 15,2-6-2-15,-2-5-4 0,1-2-2 0,-4-3 1 16,-1-8-2-16,1-1-5 0,-8 3 4 16,0-1-3-16,-4 0 2 0,0 2-2 15,-5 3 0-15,0 2-2 0,-3 2 2 0,-2 2 1 16,-1 0-2-16,-1 5-1 0,-2 3 2 0,-5 5 0 16,4 2 4-16,-4 4 0 15,3 4 2-15,-4 6 5 0,4 4 1 16,-1 3 2-16,3 4-1 0,2 0-1 0,3 3 2 15,4-3 1-15,0 4 2 0,7 0-3 0,-1-2 3 16,4 0 0-16,1-4-2 0,4-2 4 16,1-2-1-16,-3-5 0 0,1 0 0 0,5-7-6 15,-3 0 2-15,0-5-3 16,1-2 0-16,2-3 1 0,-3-2-2 0,1-4 0 16,-4-2 0-16,1-3-4 0,1-4-1 15,-6-3 2-15,-2 0-2 0,0-2 0 16,-5 2 2-16,0 0-2 0,-2 2-1 15,0-2 3-15,0 3 0 0,0 2-4 0,0-2 4 16,-2 5 1-16,2 3-2 0,0 0 2 0,0-1-5 16,0 5 1-16,2-4 0 15,1 5-3-15,1 3-8 0,4-3-8 0,1 2-11 0,3 1 1 16,5 3-6-16,5-3 2 16,-1 1 5-16,5 1-5 0,-3 2 6 0,6 0-4 15,-4 5 7-15,1-1 3 0,-3 1 0 16,3 0 1-16,-8 4 12 0,1 5 0 15,-3 3 11-15,-4 5 13 0,0 1 15 0,-6 2 10 16,0 4 11-16,-4 1 9 0,-2 1 4 0,2 0 2 0,-2 1 3 16,0-7-1-16,0 5-4 15,0-5 1-15,3 1-6 0,-3-2-5 16,4-4-3-16,1 0-4 0,2-3-13 0,2-3-28 16,5-5-33-16,1-3-36 0,5-2-43 0,6-2-40 15,7-4-42-15,3-2-47 16,11 1-51-16,2-6-31 0,8-2-905 0,4-1 418 0,-3-1 276 15</inkml:trace>
  <inkml:trace contextRef="#ctx0" brushRef="#br0" timeOffset="4645.68">9156 5541 27 0,'-17'0'298'0,"2"0"-1"16,-4 0-10-16,3-2-8 16,2 2-19-16,-1 0-27 0,1 0-6 0,3 0-21 0,0 0-24 15,-2 0-4-15,13 0-21 16,-16 5-15-16,9-5-11 0,7 0-14 0,-9 2-12 16,9-2-11-16,0 0-1 0,0 0-12 15,18 6-12-15,-6-2-5 0,5 1-6 0,-1-2-5 16,2 2-2-16,4 2-9 15,1-2 5-15,3 0-14 0,1-1 1 16,2 1 1-16,4-1-5 0,-1-3-5 0,3 1-2 0,5 0-3 16,0-2-5-16,5-2-2 15,3 0 3-15,-3 1-9 0,-4-3 3 0,-5 1-7 0,-3-3-1 16,-2 1 8-16,0 0-14 16,-10-2 0-16,-3 0 6 0,-1 1-8 0,-6 0 0 15,-4-3 1-15,-4 1-1 0,-3 0 0 16,-4-1 1-16,-4 2 1 0,-1-5-2 0,0 1-1 15,-3 3 3-15,1-1 5 0,-2 2 5 16,4 0 5-16,0 1 3 0,2-1-2 0,0 2 3 16,-1-2-1-16,1 3 3 0,3 0-4 15,2 0 0-15,2 4-2 0,-3-9-6 0,3 9 2 16,7-4-5-16,-7 4 11 16,22 0-12-16,-11 0 3 0,-1 2-5 15,6 0 5-15,0 3-1 0,0-1 0 0,1 1 1 16,-3 4-1-16,2-2 0 15,-5 3 6-15,4 3 8 0,-3-1 2 0,-3 3 10 0,-2 0 6 16,0-3 9-16,-5 8 4 16,0-3 3-16,-2 7 4 0,-2-1 0 0,-3 0-3 15,-4 5-5-15,-2-1-7 0,-3 2-6 16,-5 1-28-16,0-3-48 0,0 1-67 0,-4-3-101 16,3-2-120-16,-2-4-1038 0,-3 2 465 15,-1-6 308-15</inkml:trace>
  <inkml:trace contextRef="#ctx0" brushRef="#br0" timeOffset="27632.39">10891 5260 75 0,'2'-11'92'16,"-2"6"0"-16,2-4-4 0,-2 2-10 0,3 4-10 15,-3 3-8-15,0 0-4 0,0 0 20 0,0 0 2 16,0 23 8-16,-3 0 1 0,3 8 6 15,-2 13 6-15,-3 4 2 0,5 9 6 0,-4 5 4 16,-3-2 1-16,0-1 1 0,2-4-7 16,2-8-6-16,1-7-8 0,0-3-7 0,-1-8-1 15,-1-2 14-15,4-4-1 16,0-9 4-16,0-3-19 0,0-8-9 0,0-3-8 0,0 0-9 16,2-38-6-16,0 8-8 15,-2 0-4-15,3-5-7 16,-1-9-2-16,0-2-4 0,4-10-5 0,-3-2-3 0,5 2-5 15,-3-3-3-15,-1 0 2 16,3 3-6-16,2 3-1 0,-2 6-2 0,1 8 1 16,-1 1-3-16,0 8 0 0,1 5-3 15,0 9 3-15,3 4 0 0,3 5 2 0,1 7 1 16,1 7 3-16,5 2 0 0,0 10 4 16,3 5 1-16,-1 1 4 0,1 5-1 15,1 13 1-15,-1 0 4 0,-4 1 3 0,2 7-4 16,-4 0 1-16,-1 2 0 0,1-3-4 0,-2-4 1 15,-4-5-1-15,1-4 1 16,-1-5-5-16,-2-5-5 0,-1-2-19 0,-4-6-20 16,2-5-40-16,-6-3-55 0,4-2-52 15,-8-6-42-15,3-3-34 0,0 0-547 0,0 0 273 16,-37-17 181-16</inkml:trace>
  <inkml:trace contextRef="#ctx0" brushRef="#br0" timeOffset="27799.9">10882 5639 20 0,'-11'0'127'0,"11"0"3"16,0 0 9-16,-18 0 0 16,18 0-9-16,-7-3-5 0,7 3-11 15,0 0-12-15,7-9-10 0,5-2-7 0,11 4-7 16,6-3-9-16,7-1-8 0,9 0-6 0,0 1-5 16,12-1-8-16,-1 1-33 15,4 1-51-15,2 4-38 0,-1-4-47 0,-1 4-322 0,4 1 153 16,-4-1 101-16</inkml:trace>
  <inkml:trace contextRef="#ctx0" brushRef="#br0" timeOffset="28442.78">12611 5353 31 0,'-2'-11'183'0,"-2"2"-6"0,4 4-5 16,0-4 1-16,-2 2-3 15,1 0-8-15,1 7-7 0,-7-9-12 0,2 6-13 0,5 3-13 16,-13 0-12-16,2 5-12 16,-2 2-6-16,-2 7-9 0,0 2-5 15,0 5-5-15,-1 2-9 0,3 3-4 0,-2 6-2 16,6-5-9-16,2 2-3 0,0-1-3 15,5-1-5-15,2-4-3 0,2-2-4 0,5 0-2 16,2-4-1-16,1-4-6 16,6-3 3-16,1-6-4 0,0-4 0 0,2-2-3 15,2-3 0-15,1-6-1 0,1-1-3 16,-4-6 0-16,2 4 0 0,-5-5 0 0,-1-5-3 16,-2 4 1-16,1-3 0 0,-6 0 0 15,0-1 2-15,0 4 6 0,-2 1 14 16,-1 3 3-16,-2 2 1 0,3 0-4 0,-4 2-5 15,1 1-5-15,1 6-1 0,-1 2-2 0,-3 3-3 16,0 0 4-16,9 28 1 16,-6-5-3-16,2 10 5 0,-1 16-2 15,-2 14-1-15,3 29 3 0,0 6-3 0,-3-3 4 16,0 6-4-16,-2-2 0 0,0 2 2 0,0-2-1 16,0 0-1-16,0-9 0 0,0-13 1 15,-2-14-1-15,2-2 0 16,-2-10 1-16,-1-3 10 0,1-6 6 0,0-9 18 0,-1-3 17 15,-3-7-11-15,-2-4 0 16,-4-8-13-16,-3-3-4 0,1-8-10 0,-5-4 3 0,-2-7-9 16,-8-8-2-16,4-4-6 15,-8-11-2-15,2-1-3 0,3-9-4 16,3 0-3-16,-3-22 0 0,4-3-5 0,9 6 1 16,8 5-1-16,3-5-5 0,10 0-1 0,12-19-8 15,6 4-30-15,10 4-17 0,9 7-31 16,6 7-31-16,4 4-27 0,9 5-41 0,3 11-26 15,2 3-35-15,-8 10-664 16,-10 6 311-16,-3 4 206 0</inkml:trace>
  <inkml:trace contextRef="#ctx0" brushRef="#br0" timeOffset="28794.89">13162 5667 106 0,'-6'-8'187'0,"-3"-1"-15"0,7-2-13 0,0-1-17 16,2 1-15-16,4-3-9 0,5 2-17 0,0-1-6 15,2 3-12-15,3-1-6 16,3 5-11-16,1 0-3 0,-2 3-7 0,1 3-4 16,1 5 1-16,-2 1 0 0,2 4 2 15,-5 4 2-15,-1 0 2 0,-1 0 2 0,-1 4 7 16,-1-1 1-16,-2-1 6 0,-2 0 2 0,-1 0 6 15,0-6 9-15,-2 3 7 0,1-5 8 16,-3 3 3-16,3-6-4 0,-3 0-3 16,0-5-10-16,0 0-8 0,0 0-9 15,-8-19-12-15,7 9-1 0,1-7-11 0,1 0-5 16,-1-4-9-16,2-2-1 16,4-2-7-16,2-3-9 0,1 1-11 0,1 1-35 15,5 0-34-15,2 0-39 0,4 1-35 16,5 4-37-16,1 0-32 0,0 5-32 15,7 1-659-15,-1 2 303 0,3 1 201 0</inkml:trace>
  <inkml:trace contextRef="#ctx0" brushRef="#br0" timeOffset="29141.27">13981 5359 45 0,'-9'1'212'0,"-3"-1"-2"0,3 3-9 15,0-1-16-15,-5 4-18 0,4 1-15 16,-3 3-13-16,-1 5-11 16,-1 4-8-16,4 5-14 0,-1 13-5 0,1-2-9 0,3 3-10 15,0 2-6-15,8-4-4 16,0-1-6-16,6-3-6 0,-1-1-8 0,2-4-1 0,2-3-5 16,3-1-5-16,-1-7-2 15,4-9-4-15,1 0-2 0,0-5-5 0,-1-4-4 0,1-5 0 16,-3 0 1-16,1-4 8 15,1-4 7-15,-4-2 1 0,-4 0 1 0,0-4-1 16,-5 0-1-16,0 0-5 16,-4-2-4-16,0-1-5 0,-5-3-3 0,0 4-2 0,-4 0-1 15,2 2-4-15,-4 2-7 16,1 5-20-16,-1 0-36 0,-4 7-44 0,5 0-45 0,-1 5-41 16,4 2-31-16,9 0-595 15,-15 9 273-15,10-2 180 0</inkml:trace>
  <inkml:trace contextRef="#ctx0" brushRef="#br0" timeOffset="29813.03">14332 5474 75 0,'0'-8'224'16,"0"2"-24"-16,0 6-20 0,-2-9-19 0,2 9-7 15,0 0-5-15,0 0-6 0,4 21-11 16,0-7-5-16,1 4-10 0,0 1-11 0,2-3-7 16,4 6-7-16,-1-6-6 0,0 2-10 15,-1-4-5-15,-1 0-4 0,4-3-3 16,1-2-6-16,0-6-5 0,1 1-1 0,0-8-10 16,5 2-3-16,-3-3-5 0,-2-4-2 15,3-1-4-15,-3-3 1 0,-1 1-1 0,2-6-1 16,-4 3 3-16,-1-1 1 15,-1 2 0-15,1 0 6 0,-3 2-4 16,0 1-3-16,-1 2-7 0,-2 1-2 0,2 4-3 16,-6 4-1-16,0 0 0 0,11 12 0 15,-9-3 0-15,4 5-1 0,-1 3 0 0,-2 3-3 16,5-2 1-16,-1 4 0 0,0-4-1 16,-1 0-1-16,2-1-1 0,4-3-1 0,-3-1 1 15,2-5 0-15,3-4-3 0,1-2 0 16,3-4 1-16,0-2-3 0,4-8-3 15,-5 1 1-15,6-4 1 0,-5 1-1 0,0-6-2 0,-3-1 1 16,1 1-3-16,-6-5 2 16,2-2-1-16,-3 4-2 0,-5-3 0 0,3 0 0 0,-4 6 14 15,-2-1 5-15,2 4 5 16,-1 0 3-16,-2 4-3 16,3-1-2-16,-3 5 0 0,0-2-2 0,0 8 10 0,0 3 0 15,0 0 0-15,0 0 7 16,-14 26 11-16,9-5 9 0,1 9 4 15,-1 10 5-15,1 6 9 0,0 18 5 0,2 23-4 16,-4 6 10-16,5 0-2 0,-1-3 1 0,-3 0-4 0,3 1 2 16,0-16-1-16,0-12-9 15,-1 0-2-15,1-4-8 0,2-8-7 16,-2-6-3-16,-1 0 0 0,3-10-11 0,-2-5-5 16,2-4-6-16,2-5-19 0,-2-1-36 0,0-5-57 15,3-7-48-15,-3-4-62 16,0-4-56-16,0 0-65 0,0 0-66 0,13-27-849 15,-10 6 418-15,1-6 275 0</inkml:trace>
  <inkml:trace contextRef="#ctx0" brushRef="#br0" timeOffset="30064.14">15009 5460 32 0,'6'-14'123'0,"2"-4"-7"16,3 6-12-16,4-2-10 15,5-2-10-15,-1 6-9 0,7 1-10 16,-1 2 6-16,1 6-4 0,-4 2 1 0,9 6 2 16,-5 4 6-16,-2 4 2 0,-5 3 10 15,-3 5 10-15,0 9 9 0,-4-1 1 0,-8 4 3 16,-2-5-1-16,-4 4 1 0,-5 4-2 16,-4-5-10-16,-5-1-7 0,-4-2-8 15,-2-2-9-15,-2-8-8 0,1-3-8 0,-2-2-11 0,3-7-38 16,1-5-62-16,2 1-84 15,3-8-82-15,8-4-494 0,-1-4 242 0,7-1 160 0</inkml:trace>
  <inkml:trace contextRef="#ctx0" brushRef="#br0" timeOffset="30778.74">16627 5266 169 0,'-7'-6'220'15,"-4"2"-15"-15,5-1-7 0,-4 3-13 0,-4 1-17 16,1 2-12-16,-4 1-13 0,-1 5-12 16,-3 6-9-16,4 1-7 0,-1 6-9 0,-1 8-5 0,0 2-6 15,8 6-5-15,1-1-6 16,5 0-7-16,2-2-8 15,8 1-4-15,8 3-5 0,1-1-4 0,6-6-8 0,4-3-2 16,2-9-4-16,2-5-4 16,0-4-3-16,4-9-6 0,-3-3-3 0,0-3-1 0,0-2-4 15,-3-5-2-15,-6-4-2 16,1 1 1-16,-6-5 0 0,-4-1-3 0,-2-1-1 0,-2-2-2 16,-7 2-2-16,0-4 4 15,-4-1 1-15,-4 3 2 0,2-1 2 0,-3 5 1 16,2-2 4-16,-1 7-11 0,2-1 0 15,3-1-2-15,-2 6-2 16,3 0-3-16,2 1 1 0,0-1-3 0,5-1-2 16,2 1-2-16,9-3 0 0,2 0 3 0,5 1-2 0,6-3 1 15,4-3 2-15,-1 0-3 16,1 0-2-16,-2-3 0 0,5-4-2 0,-7 2 3 16,2-7-2-16,-9 2-2 0,0-2 2 15,-5-1 4-15,-2 1-2 16,-6 2-1-16,1 3 1 0,-3 0 5 15,-2-1-5-15,-3 5 0 0,0 0 0 0,-4 4 5 16,4 0 7-16,-4 4 2 0,0 1-1 0,2 2 1 0,-5 3-3 16,-1 4 3-16,3 4 2 15,3 1 7-15,-15 10-2 0,8 2 8 0,-3 6 1 16,4 3-2-16,0 6 6 0,-1 5 6 16,1 7 7-16,1 1 2 0,2 6 8 0,2 1-3 15,2 3 4-15,5 7 3 16,-2 3 2-16,11 23 3 0,-5 1 3 0,7-3 0 15,3 2-1-15,-6-6-2 0,3-1-5 16,-4-15-3-16,-4-7-2 0,1-9-2 0,-4-3-6 16,3 0 0-16,-4-5-6 0,1-6-5 15,-4-1 1-15,-2-5-2 0,0-2-7 16,-2-1-1-16,-6-5-16 0,1-2-39 16,-4-6-48-16,-3 0-41 0,-1-4-61 0,-5-3-58 15,2-2-69-15,-2-7-63 0,-1-2-825 0,-3-5 406 16,2 0 267-16</inkml:trace>
  <inkml:trace contextRef="#ctx0" brushRef="#br0" timeOffset="30949.77">16878 5678 1 0,'10'-8'180'0,"3"0"-12"15,9-1-11-15,6-1-18 0,11-3-15 16,6-1-11-16,4 2-10 0,4 0-13 15,0-1-11-15,1 1-26 0,1 1-66 0,-8 1-78 16,-4 0-285-16,-1-3 128 0,0 3 85 16</inkml:trace>
  <inkml:trace contextRef="#ctx0" brushRef="#br0" timeOffset="31952.1">18816 5486 187 0,'2'-3'194'15,"-2"3"14"-15,0 0 5 0,5 19 9 16,-3 2-4-16,3 6-5 0,-5 9-6 0,2 8-19 16,0 2-2-16,1 3-17 15,-3 3-9-15,0-2-2 0,0 1-12 0,0-2-13 0,0-3-14 16,0-5-7-16,-3-5-9 15,3-6-10-15,0-2-5 0,0-5 12 0,0-2 0 0,0-5-10 16,0-6-9-16,0-6-5 16,0-4-13-16,0 0-5 0,0-23-10 0,-2 2-4 15,4-9-7-15,-2-7-5 0,-2-9-6 16,4-13-3-16,3-6-6 0,0-21-5 0,-1 12-4 0,3 11-6 16,3 1-2-16,-1 7 2 15,4 0-6-15,5 7 6 0,-3 4-10 0,2 9 2 16,5 4 5-16,0 6-3 0,5 6-3 15,-2 8 6-15,3 3 3 0,-3 7 0 0,2 2-3 16,-2 7 8-16,1 4-7 0,-6 6 5 16,2 1-1-16,-8 4 1 0,-6 3 0 0,0-1 6 15,-8 0 1-15,-5 3 0 16,-2 3 3-16,-6 1-1 0,-9-3-3 16,-1 0-2-16,-8-3-3 0,2-3-10 15,-4-5-41-15,2-1-45 0,1-7-57 16,2-4-62-16,7-3-72 0,2-6-892 0,7 0 398 15,6-6 264-15</inkml:trace>
  <inkml:trace contextRef="#ctx0" brushRef="#br0" timeOffset="32229.54">20053 4844 15 0,'0'-6'232'15,"0"1"-19"-15,0 5 4 16,0 0 4-16,0 0 8 0,0 0 1 16,0 28 3-16,-2-7-4 0,2 4-3 0,-3 9 2 15,3 3-8-15,0 8-13 0,-2 5-9 16,2 12-5-16,-3 1-6 0,0 4-14 16,3-4-11-16,-1 3-14 0,1-7-16 0,-2 1-11 15,0-12-9-15,2-2-14 0,2-7-7 0,-2-5-8 16,2-3-11-16,-2-3-10 15,1-7-12-15,7-4-19 0,2-5-41 16,1-1-49-16,4-5-42 0,5-3-40 0,4-8-45 16,4-2-38-16,2-1-39 0,6-7-10 0,-2-2-14 15,1-1-3-15,1-3-655 0,1-2 321 16,-7-2 212-16</inkml:trace>
  <inkml:trace contextRef="#ctx0" brushRef="#br0" timeOffset="32784.22">20551 5497 1332 0,'18'-28'-84'0,"-9"5"39"15,-3 3 24-15,0 3 30 16,-2 2 25-16,-4 0 25 0,3 5 21 0,-6 0 18 0,3-1 9 15,-2 2 6-15,-6-2 2 16,2 6 1-16,-3 1 0 0,-2 4 0 16,-6 0-2-16,-1 6-2 0,-4 2-4 0,-3 5-6 15,3 1-6-15,-5 5-14 0,3 5-3 0,2-1 0 0,5 4-11 16,0-3-8-16,6-1-3 16,2 0-3-16,2-2-7 0,7-1-9 0,0 0-1 15,7-4-5-15,-1-3-3 0,6-3-5 16,1-3-2-16,2-5-5 0,1 0-5 15,0-4 1-15,1-3-2 0,-1-2 1 16,0-4-4-16,1-2 2 0,-4-4 0 0,2 0-2 0,-3-1 1 16,-4 3-5-16,0-1 1 15,-1-2 2-15,0 1-4 0,-3 5 3 0,1-1-6 0,-2 2 5 16,4 1-2-16,-5 4-3 16,3-1 2-16,-3 6 1 15,-2 1-3-15,0 0 0 0,9 10 1 0,-4 1 2 0,2 3 1 16,2 2 2-16,3 1-4 15,0 1 4-15,4 1-1 0,0-3 3 16,1 1-3-16,3-4-2 0,2-3 1 0,3-1-3 16,4-2 1-16,-4-6 0 0,7-2-3 0,1-6 2 0,-3 0-1 15,1-3 1-15,0-8 0 16,-6 4 1-16,1-7-2 0,-5-2-2 16,-1-3 1-16,-5 6 1 0,-1-3 2 0,-5 0 17 15,0 6 10-15,1-2 10 0,-3 5 9 16,0 0-6-16,-2 3-6 0,1-1 6 15,-3 5-9-15,0 0 10 0,1 5 7 0,-4 2 1 0,0 0-6 16,0 0-2-16,2 21 2 16,-2-9-10-16,-2 1-2 0,2 6-1 0,-4 2-2 15,4 0-4-15,-2 0 0 0,1 2-2 16,-2-2-10-16,3 2-31 0,-2-4-36 16,2-1-51-16,-2-6-50 0,2 0-69 15,0-4-88-15,0-1-883 0,0-5 406 0,0-2 268 16</inkml:trace>
  <inkml:trace contextRef="#ctx0" brushRef="#br0" timeOffset="32949.37">21171 4968 119 0,'-2'-10'247'15,"0"-1"-11"-15,-2 2-19 0,3 1-23 16,-1 0-21-16,2 1-21 0,0 2-14 15,0 5-28-15,3-5-56 0,-3 5-54 16,15 10-77-16,-2-1-455 0,-2 1 181 16,0 3 119-16</inkml:trace>
  <inkml:trace contextRef="#ctx0" brushRef="#br0" timeOffset="33690.97">21489 5355 192 0,'0'0'289'0,"0"0"-8"15,0 0-23-15,0 0-20 0,0 0-26 0,0 0-21 0,5 10-13 16,-5-4-8-16,0 5-19 0,2 1-8 0,-2 5-7 16,-2 0-13-16,2 4-11 15,-3-1-7-15,3 0-10 0,-2 0-10 0,2-4-3 0,-2-2-8 16,2 0-5-16,-2-3 6 15,2 2 11-15,0-4-5 16,-4 0-8-16,4-5-11 0,0-4-3 0,0 0-6 16,0 0-5-16,0 0-2 0,4-22-8 15,-2 9-9-15,0-3-11 0,5-3 11 0,1-4-13 16,2 0 3-16,-1 0-5 0,3 2 3 16,0 0-8-16,2 2 3 0,0-1-8 15,3 6 8-15,-6 0-5 0,3 2-2 0,1 6-9 16,-4 1 12-16,3 5-2 0,-1 0-6 15,7 4 2-15,-5 3 6 0,2 2 0 0,0 6 0 16,1 1 0-16,-4 7 10 0,1-2-9 16,0 5 3-16,-3-1 2 0,0 1-5 0,2 0 2 15,-2 0-7-15,-1-2 5 0,1-1-3 0,-2 0-6 16,1-2 0-16,0-7 1 16,1-1-13-16,3-3-9 0,-3-1-7 0,5-5 1 15,3-2-12-15,-2-4-9 0,3-2-3 16,2-7-3-16,-2-1-5 0,0-3 3 15,-2-4 4-15,2-6 4 0,-2-3 3 0,-3-3 5 16,1-4 3-16,-4-4 0 0,1 2 3 16,1-12 4-16,-4 0 1 0,1-1 4 0,-1 0 2 15,-3 4 2-15,-1 2 4 16,0 0 11-16,-3 2 22 0,-1 7 11 16,-2 3 15-16,2 0 15 0,-1 5 8 0,-2 4 4 15,0 1 2-15,0 3-7 0,0 5-6 0,0 2-6 16,0 3-7-16,-5 6 1 0,5 3 4 15,0 0 3-15,-17 24 0 0,9-3 5 0,0 4 7 16,0 4-1-16,1 7-1 0,0 4 0 16,5 4-5-16,2 2 0 0,2 5-5 15,5 1-2-15,2 3-5 0,2-8-1 0,4 1-6 16,-3-10-2-16,6-3-5 16,0-3 0-16,6-4-2 0,2-5-6 0,2-3-8 0,-3-8-14 15,3-3-43-15,3-6-35 16,-5-3-43-16,1-3-59 0,4-1-72 15,-1-5-71-15,-4-3-1010 0,5-4 453 0,-4-4 298 16</inkml:trace>
  <inkml:trace contextRef="#ctx0" brushRef="#br0" timeOffset="33872.35">22148 5371 89 0,'-8'3'207'0,"1"-1"-14"0,7-2-19 16,0 0-18-16,0 0-17 0,0 0-12 0,25-16-17 0,0 11-11 16,8-4-12-16,13-2-13 15,0 4-65-15,13-5-58 16,-1-2-66-16,2 1-327 0,-1-1 150 16,-4-1 99-16</inkml:trace>
  <inkml:trace contextRef="#ctx0" brushRef="#br0" timeOffset="34245.61">22899 5439 116 0,'-3'3'202'0,"3"-3"-20"16,0 0-19-16,0 0-16 0,17 0-15 0,-17 0-12 15,27-8-14-15,-10 2-11 0,-1-3-8 16,0 1-7-16,1-1-10 0,-3-2-6 15,-1-2-5-15,-2 0-6 0,-2-4-5 16,-4 2-6-16,-3 3-4 0,-4-4-1 0,-1 4-8 0,-6-2 4 16,-1 6 5-16,-4-1 11 15,1 3 10-15,-7 1 12 0,0 5 15 0,-1 2 8 16,-5 5 15-16,0 4 9 16,1 3 1-16,-2 6 1 0,5 3 0 0,1 0-6 15,4 0 3-15,3 2-8 0,4-1-1 16,7-1-9-16,3 3-7 0,7-1-7 0,2 3-5 0,7-5-17 15,8 0-1-15,-2-2-1 16,6-2-13-16,0-7-6 0,1-1-2 16,4-2-19-16,-1-2-39 0,3-4-37 0,0-3-49 15,1 0-59-15,-2-3-73 0,-1-4-62 0,0-6-775 16,-1-1 365-16,-1-6 241 0</inkml:trace>
  <inkml:trace contextRef="#ctx0" brushRef="#br0" timeOffset="34469.48">23371 5262 94 0,'-1'-6'242'0,"-1"1"2"0,2 5 1 0,-5-7-3 15,1 4-12-15,4 3-7 16,0 0-3-16,0 0-5 0,0 0-8 0,6 15-1 16,0-3-19-16,5 4-8 0,3 4-18 15,0 1-11-15,4 5-14 0,4 1-16 0,-2 0-8 0,2 0-10 16,-2-1-9-16,0-6-16 15,-4-1-8-15,0 0-36 0,-1-2-26 16,-6-4-31-16,2 0-36 0,-3-8-53 0,-2 2-54 16,1-2-58-16,-2-5-55 0,-5 0-715 0,5-12 338 0,-5 1 224 15</inkml:trace>
  <inkml:trace contextRef="#ctx0" brushRef="#br0" timeOffset="34693.49">23637 5266 10 0,'-3'-6'211'0,"1"-1"8"16,-2 3 5-16,1 0 6 0,3 4 5 0,-18 0 0 0,8 4 1 16,-4 9 3-16,-3 2 2 15,-4 4-10-15,-2 8-8 0,-7 9-10 0,-1 1-18 0,-13 20-19 16,-2 3-13-16,5-6-17 16,7-8-20-16,6-6-18 0,5-4-35 15,1-5-41-15,6-3-49 0,2-5-43 0,-1-7-46 16,5-1-64-16,7-5-63 0,0-2-57 0,1-4-693 0,2-4 334 15,0 0 221-15</inkml:trace>
  <inkml:trace contextRef="#ctx0" brushRef="#br0" timeOffset="34960.49">23870 4903 83 0,'5'-9'304'0,"-3"2"-10"0,-2 4-16 16,0 3-19-16,0-6-25 0,0 6-8 16,0 0-6-16,0 0 7 0,-2 25 3 15,0-9-2-15,2 6 1 0,-3 7-7 0,0 6-13 16,1 5-6-16,2 6-11 0,-3 1-14 0,3 1-26 0,0 1-13 16,-2 0-13-16,4-5-9 15,-2-1-16-15,3-3-5 0,2-2-9 0,2-6-10 16,0-4-5-16,2-4-15 0,3-4-11 15,2 0-27-15,2-9-42 0,3-3-42 0,4-1-44 0,0-6-62 16,4-2-65-16,0-3-69 16,1-7-71-16,-3-2-855 15,4-2 418-15,-6 0 277 0</inkml:trace>
  <inkml:trace contextRef="#ctx0" brushRef="#br0" timeOffset="35216.1">23708 5351 79 0,'-13'2'237'0,"6"0"16"0,-3-1 3 16,10-1-5-16,-9 3-11 0,9-3-11 15,0 0-13-15,0 0-18 0,0 0-20 0,30-6-17 0,-1 1-10 16,5-1-20 0,11-1-14-16,-1 0-9 0,5 0-13 0,-2 2-7 15,-3-2-11-15,-2 0-6 0,-9 1-10 0,-3 3 4 16,-1-2-15-16,-7 2-9 15,0-1-3-15,-6 0-16 0,-2 2-35 16,-5 0-35-16,-1 2-55 0,-8 0-62 0,0 0-67 16,0 0-738-16,0 0 330 0,0 0 217 15</inkml:trace>
  <inkml:trace contextRef="#ctx0" brushRef="#br0" timeOffset="36432.44">1009 7377 39 0,'5'-8'124'16,"-1"0"-13"-16,0-3 0 0,2 1 4 0,2-2 3 15,-6-1-3-15,0-1-1 0,0 0-6 16,-2 4 5-16,-2-1-11 0,-2-1-7 0,-4 3-3 15,-2 5-10-15,-1 1-8 0,-6 0-3 16,1 6-8-16,-6 4-6 0,5 2-6 16,-4 1-8-16,2 3-2 0,0 3-1 0,5 1-12 15,4 4 1-15,4 0-1 0,6 0-1 16,5 5-3-16,6-1-4 0,3 0 2 16,8 2 2-16,-1-4-4 0,9 4 1 0,-3-4-4 15,4-2 2-15,-5 1-5 0,-4-5 1 0,-3 0-1 16,1-3-1-16,-4 2 4 0,-5-7 12 15,2 2 14-15,-4 1 18 16,-3-4 16-16,-3 3 2 0,-3 1 1 0,-5-3-5 16,-6 0-10-16,-6-4-8 15,-4 2-5-15,-3-2-4 0,-5-1-7 0,-4-4-6 0,0-2-6 16,1-3-8-16,-6-4-19 16,3-2-37-16,-2-6-37 0,4-1-38 0,2-2-44 0,6 0-28 15,8 0-62-15,6-3-514 16,7 2 258-16,10-1 170 0</inkml:trace>
  <inkml:trace contextRef="#ctx0" brushRef="#br0" timeOffset="36912.3">1401 7292 209 0,'0'0'200'0,"0"0"-16"15,7-2-18-15,-7 2-10 0,5 8 3 0,-3 0 3 0,0 5-3 16,4 1-10-16,-1 5 2 16,-2 5-1-16,0-4-12 0,4 6-14 15,-2-1-8-15,2 0-12 0,0 1-7 0,-2-5-6 16,4-2-10-16,-2-1-5 0,-2-1-6 16,4-4-3-16,-2-1-6 0,2-4-1 15,1-2-9-15,-1-5-1 0,3-1-5 0,-1-1-7 16,-2-2-4-16,4-5-2 0,-4-1-4 15,0-2-3-15,-3-1-3 0,2-1 1 0,-2-1-4 16,-2-2 3-16,-2-4-3 0,0 0 3 16,-2 4 2-16,0 2 6 0,0-2 11 15,0 2-1-15,0 1 6 0,-2 3-2 16,2-1 0-16,0 3-7 0,-2 1-3 16,-2 3-5-16,4 4-1 0,0 0-6 0,0 0 2 0,-9 19-4 15,4-3-3-15,3 7 3 16,0 7-4-16,0 3-1 0,0 2 4 0,-1 6 1 15,1 5-3-15,0-6 2 0,-1 6 3 16,-1-2 4-16,2 0 0 0,-3-2 8 0,-1-5-4 16,0 1 2-16,1-6-6 0,0-4 0 15,-1 0 0-15,-1-2-3 0,-5-3-2 16,2-5-2-16,-5 1-11 0,3-6-21 0,-4-2-33 16,-1-3-49-16,1-4-64 0,-4-1-63 0,7-6-84 15,-1-3-865-15,0-5 398 0,4-4 263 16</inkml:trace>
  <inkml:trace contextRef="#ctx0" brushRef="#br0" timeOffset="37893.62">1925 7285 70 0,'0'0'203'0,"0"0"-1"15,0 0 8-15,4 16-3 0,1-2-12 0,-1 4-12 0,1 3-8 16,-1 5-7-16,3 2-11 16,3 0-10-16,-3 2-10 0,2-1-10 15,-4-2-8-15,4 0-3 0,-4-3-10 16,2-3-4-16,-2-2-6 0,-2-3-2 16,1-1 2-16,-2-3 13 0,3 0 11 0,-3-1-10 15,-2-3-10-15,2-4-13 0,-2-4-9 0,0 0-13 16,0 0-5-16,0 0-9 0,-11-30-7 15,9 13 0-15,0-6-16 16,2 0 1-16,0-2-8 0,2-3 3 0,0 5-7 0,-2 4 6 16,2-3-15-16,1 4 7 15,-1 2-11-15,2 4 5 0,1 1-2 0,1 2 0 0,4 5-2 16,0 4-2-16,-10 0 0 16,23 11 1-16,-9-2 3 0,-1 3 0 15,2 4 3-15,-1 1-2 0,1 2 0 0,-4 3 0 16,2-6-2-16,-3 0 11 0,-1 0-10 0,1-4 4 15,-1-1-4-15,-4-1 0 16,2-2 3-16,0 2-2 0,-3-7 0 0,1 2-2 0,-5-5 0 16,0 0-5-16,0 0-1 15,17-18-2-15,-10 10 1 0,-3-4-1 0,1-1 2 16,2-4 8-16,-1 1-15 0,-1-2 6 16,3 4 2-16,-3 0-8 0,0-1 1 0,-1 4-2 0,0 1 3 15,1 1 1-15,-1 0-2 16,3 5 1-16,2 3 1 0,-9 1 2 15,20 3 3-15,-11 2-3 0,2 3 1 0,4 4 2 16,-4 1 1-16,3 6-2 16,-2-2-2-16,2 4 6 0,0 0 1 0,0-2-3 0,1 2 2 15,-4 1 2-15,3-6 1 16,-5 1-6-16,3-3 4 0,-4 2-3 0,5-7 3 16,-2 2-2-16,-1-5 0 0,4-1-4 15,0-3 4-15,-1-7 2 0,5 1-1 16,-2-4-2-16,2-8-3 0,-1 0-3 0,-1-3 7 15,-4-4-9-15,7-9 2 0,-8-1-4 0,0-6 1 16,-1-3-5-16,-6-2-1 0,1-3 3 16,-2 1-1-16,-3 0-1 0,2 1 4 0,-4 6-3 15,-1 5 1-15,0 0 1 16,3 5 9-16,-2 3-10 0,0 6 8 16,0 0 4-16,-1 2-10 0,1 5 3 0,0 5-7 15,-3 4 5-15,5 4 2 16,0 0 0-16,-11 18 8 0,8-1-1 0,-1 6 7 0,2 7 2 15,-1 4 3-15,1 7 1 16,2 5 0-16,0 4 0 0,2-1 2 0,5 9-3 0,0-6 3 16,4 0-7-16,1-2 5 15,1-3 0-15,5-10 1 0,-2-3-3 0,5-2 3 0,0-5-7 16,0-7 2-16,0-4-1 16,2-4-2-16,3-5 2 0,-3-3-3 0,1-4 0 0,-2-4-5 15,5-3 5-15,-5-3-3 16,-1-3 0-16,-4-4-1 0,-1-3-2 0,-3-2 1 15,-4 1 0-15,-5 1-2 0,-1-3 5 16,-3 3-4-16,-3 0-1 0,-1 1 2 0,-1-1 0 16,-2 6-4-16,-3 4 4 15,-1-2-6-15,-5 9 2 0,0 3 0 16,-4 2-10-16,2 2-20 0,-6 6-36 0,4 1-40 16,-1 0-35-16,1 3-46 15,5 0-43-15,6 2-46 0,-4-2-812 0,9-1 371 0,1-1 244 16</inkml:trace>
  <inkml:trace contextRef="#ctx0" brushRef="#br0" timeOffset="38277.76">3636 7399 236 0,'-5'-5'240'0,"3"2"-15"0,2 3-17 0,-9-6-16 16,9 6-16-16,-11 9-11 16,4 2-14-16,3 3-14 0,-1 2-9 0,3 3-13 15,2 2-14-15,0 2-8 0,2 0-6 16,5 1-5-16,2 0-8 0,2-4-8 16,0 0-1-16,0-1-4 0,1-5-5 15,3 0-5-15,-4-5-4 0,5-4-3 0,1-1-6 16,-3-4-6-16,-2-2 1 0,6-5-1 0,-6-2 0 15,-1 2-3-15,1-6-1 0,-5-2-3 16,-1-2 4-16,0 1-4 0,-6-6-3 16,-3 5-1-16,-2-6-1 0,-2 0-2 15,-2 1-3-15,-6 2 0 0,0-1-5 0,-3 5-5 16,3 0-10-16,-3 7-28 0,3-2-36 0,2 5-40 16,-3 1-45-16,3 4-50 0,1-2-699 0,6 3 307 15,6 0 202-15</inkml:trace>
  <inkml:trace contextRef="#ctx0" brushRef="#br0" timeOffset="38576.14">4137 7052 16 0,'0'-10'241'0,"-2"-1"-16"16,2 2-21-16,0 4-23 0,0-2-18 16,0 7-17-16,0 0-1 0,0 0-12 0,0 0 11 15,-2 27-5-15,2-4-3 0,-3 5 4 16,1 4-7-16,0 3-10 0,-3 7-7 0,3 2-14 16,0-3-10-16,-3-2-6 0,3-4-9 15,-1 0-2-15,-1-6-13 0,2 0-3 16,2-6-9-16,0-4-15 0,0 0-23 15,0-3-33-15,0-2-62 0,4-5-64 16,1-2-74-16,2-5-651 0,2-2 297 16,4-4 195-16</inkml:trace>
  <inkml:trace contextRef="#ctx0" brushRef="#br0" timeOffset="38912.08">4714 7188 130 0,'-14'-3'232'16,"-5"-2"-12"-16,1 3-10 0,-1 2-11 16,-5 2-13-16,2 1-19 0,0 1-17 0,-1 0-16 15,4 0-16-15,1 4-12 16,4 0-13-16,-1 3-5 0,6 2-13 0,2 2-6 16,5-3-5-16,4 1-5 0,5 4-11 15,2-3 2-15,6 2-7 0,2 4-4 0,6-1-3 16,-3-3-1-16,5 3-3 0,-3-2-5 15,-2 1 0-15,0 0-3 0,-2-1-3 16,-1-2 4-16,-5-1 3 0,-3 1 5 16,-2 1 2-16,-3-4 7 0,-4-1-1 0,-2 3 0 15,-5-2-2-15,-2-1-4 0,-3-1-4 0,-5 0-4 16,1-3-1-16,-2-1-6 0,-3-1-14 16,0-1-26-16,-1-3-42 0,2-1-55 15,0-1-62-15,5-3-83 0,1-1-579 0,2-1 286 0,4-1 189 16</inkml:trace>
  <inkml:trace contextRef="#ctx0" brushRef="#br0" timeOffset="39685.48">6658 7255 53 0,'-16'-17'273'0,"1"-1"-5"0,2 6-13 16,2 1-14-16,-1 2-18 0,-3 1-24 0,4 4-22 15,-3 2-18-15,-4 4-14 0,-4 5-17 16,0 2-12-16,0 5-8 0,-1 4-10 15,0 8-8-15,4 2-7 0,2 4-8 0,8 3-7 16,2-7-8-16,5 4-5 16,6-2-6-16,3-2-3 0,4-2-5 15,4-1-5-15,2-6-7 0,6 0-3 0,0-6-1 16,0-3-4-16,1-6-5 0,-3-2-3 16,0-4-3-16,-1-2-3 0,-4-2 1 0,-1-5-1 15,-3-2 1-15,-4-1-2 0,-2 0 0 16,-3-5-3-16,-6 0 0 0,-3-2 0 15,2-2 1-15,-5-1-3 0,2 5 6 0,0 3-6 0,-1-4 3 16,3 6-4-16,0 0-3 16,2 1-5-16,3-1 4 0,3 3-2 0,4-2-14 0,4 0-4 15,5 3-3-15,6-3-4 16,2 3 0-16,12-3-3 0,0-2 4 0,0 3 1 0,4-1 3 16,0-2 4-16,-2 0 0 15,-1 1 4-15,-3-3 2 16,2 1 2-16,-3-1 0 0,-6-5 4 0,-1 0 1 0,-4 0 4 15,-4-1-2-15,-4-2 1 16,-5 2-2-16,-2-4 4 0,-3-1 0 0,-4 5 0 16,0-2 9-16,-2 4 16 0,0 0 6 15,0 2 4-15,-1 1 2 0,1 3 1 0,0 2-5 16,-4 2-8-16,5 3 2 0,-6 1-2 16,3 7-3-16,4 0 1 0,-15 9 3 0,6 4 5 15,2 4 2-15,-2 7 5 0,4 8 6 16,-2 6 7-16,4 6 10 0,3 4 6 0,0 10 16 15,8 2 2-15,1 22-4 16,5 0 4-16,5 1 10 0,-2-2-3 0,9-2 0 0,-2-2 1 16,1-6-7-16,0-1-6 15,-3-14-18-15,-3-10-2 0,-3-2-4 0,-3-6-9 0,3-4 2 16,-5-3-4-16,-3-4-5 16,0-1-1-16,-3-8-11 15,-3 2-27-15,0-5-25 0,-2-3-33 0,-2-1-46 16,-3-6-57-16,-1-2-58 0,-3-3-63 15,-1-5-73-15,4-1-803 0,-10-4 395 0,3-4 260 0</inkml:trace>
  <inkml:trace contextRef="#ctx0" brushRef="#br0" timeOffset="39871.22">7028 7628 183 0,'-3'-7'226'0,"1"3"2"16,2 4-6-16,-2-8-10 0,4 2-19 15,-2 6-18-15,10-11-18 0,3 3-16 0,3-1-15 0,12 0-11 16,8-3-11-16,3 1-11 16,13-3-14-16,2 2-5 0,1-2-14 15,4 2-51-15,1-3-55 0,0 5-53 0,4 0-50 16,-3-3-567-16,-1 1 244 16,-4 3 160-16</inkml:trace>
  <inkml:trace contextRef="#ctx0" brushRef="#br0" timeOffset="40293.82">9038 7222 57 0,'-5'-12'229'15,"-4"1"-6"-15,-6 0 1 0,-3 3-7 0,-4 2-8 16,-3 0-9-16,-6 1-8 16,6 5-19-16,-3 0-18 0,-2 5-13 0,4-1-13 0,-2 4-10 15,2 0-10-15,3 3-12 16,4 5-10-16,5-4-4 0,3 2-9 0,6 0-8 16,3 1-6-16,4 0-9 0,7 1 3 15,4 2-9-15,6-4-4 0,3 3-2 16,2-2-4-16,3-3-4 0,6 5-4 0,-8-3-2 15,4-2-1-15,-7-1 0 0,0-2-6 16,-1 2-2-16,-5-1 0 0,-1 1 2 0,-4 0 2 16,-2 0 5-16,-4-2 3 0,-3 2 7 15,-2 1 5-15,-5 0 0 0,-6-1-1 16,-4 1-2-16,-5 0-4 0,-5-1-2 0,-6-3 6 0,-2-2-13 16,-1 0-3-16,-4-1-12 15,5-5-27-15,-2 0-42 0,3-3-58 0,3-2-53 16,11 0-80-16,-1-3-807 0,9-3 360 15,8 0 237-15</inkml:trace>
  <inkml:trace contextRef="#ctx0" brushRef="#br0" timeOffset="40543.69">9436 7180 23 0,'5'-4'227'0,"-5"4"11"0,0 0 3 16,0 0 5-16,0 0-4 0,-2 15-4 0,2-3-10 16,0 0-11-16,0 8-19 0,2-1-16 15,0 4-20-15,2 1-12 0,1 4-16 0,-1-7-12 16,-2 2-12-16,2 0-10 0,1 0-19 16,-3-6-35-16,1 3-46 0,1-6-51 15,-4-1-51-15,2-2-58 0,-2-2-58 0,-4-2-685 16,-1-3 307-16,1-1 203 15</inkml:trace>
  <inkml:trace contextRef="#ctx0" brushRef="#br0" timeOffset="40736.08">9313 7065 41 0,'-8'-20'305'0,"1"4"6"15,3 0 0-15,-1 0-5 0,1 4-18 0,-1-3-30 16,-1 3-29-16,5-2-22 0,-1 4-21 15,0 0-20-15,-1-1-19 0,1 2-29 0,2 2-55 16,0 0-53-16,0 7-50 0,2-6-46 16,-2 6-59-16,16 4-44 0,-4 0-39 0,-1 4-540 15,2 3 261-15,-2 2 172 0</inkml:trace>
  <inkml:trace contextRef="#ctx0" brushRef="#br0" timeOffset="41403.04">9635 7211 5 0,'0'0'246'0,"0"0"-14"16,0 0-15-16,0 0-14 0,0 0-21 16,0 0-17-16,0 0-16 0,13 0-14 15,4 0-14-15,0-1-12 0,6-1-11 0,0-3-10 16,0 1-6-16,3 2-9 0,3 0-5 15,0-2 3-15,2-2-4 0,-2 1-4 16,0-1-8-16,-5 2 1 0,-3-3 7 0,-2 4 4 16,-1-2 1-16,-3 1 1 0,0 1-2 15,-3 0-5-15,0 1-4 16,-5 2-7-16,-7 0-5 0,0 0 0 0,2 9 0 0,-7-1 4 16,-4 4 3-16,0 1-1 15,-6 3 4-15,2 5 5 0,-1 0-1 16,-5 6 2-16,0 1-8 0,3-5 0 0,-1 8 1 15,4-7-3-15,-1-1-1 0,3 2-3 16,-2-4-2-16,6-3-4 0,3 2 3 0,-1-4-4 16,5-3 1-16,2 1-9 0,7-5-1 15,2 1 0-15,7-1-5 0,2-5-4 0,10-1 0 16,7-3-2-16,1-3 0 0,9-1-10 16,1-1-4-16,9-6 2 0,0-5-12 0,-2 2 10 15,-1-5-2-15,-2-2-6 0,-6 0 2 16,-3-4-2-16,-9 4-1 0,-1 0-3 0,-5 2 4 15,-5 3-5-15,-1 0 0 16,-6 0 3-16,-5 4-3 0,-2-2 2 0,-1 5 0 16,-6 1-3-16,-2 0 2 0,-2 1 4 15,-5 4-6-15,7 3-2 0,-14-2 7 16,2 4-5-16,1 1 2 0,-2 8-1 16,0 0 4-16,1 2 2 0,1 2-6 0,0 1 10 15,5 1-4-15,1 4-2 0,3 0 2 16,2 0 5-16,2 0 1 0,6 2-1 0,3-2 2 15,3-1 2-15,7 2-5 0,1-4 0 0,7-2 0 16,4 0-3-16,0-4 1 0,1-1-9 16,-1-3-27-16,0 1-26 0,-1-4-41 15,-1-2-57-15,-7 0-78 0,-2-3-78 16,-3-3-823-16,-3 1 386 0,-1 1 255 0</inkml:trace>
  <inkml:trace contextRef="#ctx0" brushRef="#br0" timeOffset="43344.83">12488 6726 177 0,'0'-6'185'16,"-3"0"-6"-16,3 6-9 0,-4-8-14 15,2 4-9-15,2 4-15 0,-12-5-10 0,12 5-14 16,-15 5-5-16,4 0-8 16,-6 10-2-16,-4 6-1 0,-1 6-3 0,-7 14 3 0,-2 0 0 15,-3 22 2-15,-1 5-1 16,2-1 0-16,5 3 0 0,1 1-5 16,10-10-3-16,5-8-2 0,0 3-6 0,7-4 0 15,3-4-11-15,2-3-4 0,5-2-3 16,1 0-5-16,7-3-6 0,1-4-2 15,2-2-6-15,3-5-1 0,4-2-5 0,3-4-3 16,-1-4-12-16,6-2-30 0,-4-8-37 16,2-2-57-16,-1-3-56 0,2-1-50 15,-5-3-54-15,6-7-590 0,-5 0 291 0,-1 0 192 16</inkml:trace>
  <inkml:trace contextRef="#ctx0" brushRef="#br0" timeOffset="43994.69">12630 7266 99 0,'-2'-4'165'0,"0"0"-15"16,2 4 6-16,0 0 6 0,0 0-2 0,-11 19 6 15,11-4-1-15,3 3 0 0,-3 3 0 0,-3 2-2 16,3 3-9-16,3 2-6 0,-6 2-6 15,3 0-8-15,0-4-10 0,0-3-9 16,0 0-12-16,0-5-6 0,0 1 3 16,0-4 6-16,0-1 5 0,0-3-4 0,0 0-15 15,0-6-8-15,0-5-10 0,0 0-9 16,0 0-10-16,0 0-4 0,-4-27-7 0,4 13 2 16,0-8-14-16,0 1-3 15,2-2 5-15,3-5-10 0,0-2 0 0,2-2-1 16,0 4-2-16,2 2-13 0,0 0 6 15,0 3-4-15,0 0 0 0,2 6-3 0,-2 2 0 0,0 5 0 16,2 3 1-16,2 0 2 16,-2 5-5-16,1 4-4 0,-1 2 6 0,3 4 2 0,1 3-3 15,-4 2 4-15,-3 2 2 16,1 2 12-16,-2 3-4 0,-2-1 3 16,-1 0 1-16,1 0 2 0,-3 1-4 0,-1-4 1 15,-1-2 6-15,2-2-6 0,-2 2 4 16,0-4 1-16,0-1-4 0,0-5 0 15,0-4-5-15,-3 5-1 0,3-5-3 0,0 0-2 16,-7-17-2-16,5 7 0 0,0-5-1 16,2-1-13-16,0-3 9 0,2-4-3 0,0 2-1 15,5-7 1-15,0 3-2 0,0 2-2 16,5 0 2-16,-2 2-4 16,3 2 1-16,1 3-1 0,-2 4 1 0,2 0-2 15,-1 1 5-15,3 7-1 0,2 1 0 16,-5 3 3-16,1 0-1 0,3 3 0 0,-1 6 1 15,-2 0 1-15,0 0 0 0,0 7 3 16,0 3-2-16,-1-1 2 0,-3 4-5 16,2-2-11-16,0 1-27 0,-2-2-42 0,1-1-36 15,1-4-38-15,1 0-39 0,3 1-57 16,6-2-48-16,-4-6-831 0,8 0 383 0,2-2 253 16</inkml:trace>
  <inkml:trace contextRef="#ctx0" brushRef="#br0" timeOffset="44379.17">13794 7029 133 0,'-7'-4'215'0,"3"1"-17"0,-1-1-18 0,5 4-24 0,0 0-12 16,0 0-10-16,0 0-11 15,0 0-11-15,24 15-10 0,-6-8-7 0,8 3-1 0,2-2-7 16,5 3-4-16,2 1-5 16,2-1 13-16,3 1-6 0,-3-1-4 0,1-1 5 0,-6-1-4 15,-4-3-7 1,1 1 7-16,-10-3 2 0,3 0 12 16,-5 1 1-16,-1-2 3 0,-4 2 3 0,2-3 0 0,-5 0-3 15,-2 2-6-15,-4 0-4 0,-3-4-10 0,-8 11-4 16,-1 1-2-16,-10 0-6 15,-4 6-9-15,-3 3 0 0,-6 0-5 16,-3 5-8-16,-1 4-8 0,1-2 0 16,1 1 0-16,5-6-9 0,4 1-1 15,-2-1-6-15,7-5-7 0,3 0-28 0,1-4-27 0,5-1-34 16,0-3-40-16,-2-1-58 16,6 0-73-16,3-6-72 0,4-3-748 0,0 0 362 0,0 0 239 15</inkml:trace>
  <inkml:trace contextRef="#ctx0" brushRef="#br0" timeOffset="44826.66">14985 7073 241 0,'2'-6'314'0,"1"-1"-13"0,-3 7-23 16,2-8-24-16,-2 4-25 15,0 4-15-15,0 0-7 0,0 0-20 0,-10 14-10 0,6-3-10 16,0 6-6-16,-1 4-4 16,1 4-13-16,-1 2-9 0,-1 2-16 0,1 3 1 15,1-1-1-15,2 4-10 16,-3-4-11-16,3 0-8 0,0-1-8 16,0-7-9-16,-1 0-6 0,3-2-6 0,-2-2-4 15,0-1-6-15,2-5-3 0,-3 2-5 16,3-3-3-16,0-3-4 0,-2-2-11 0,2 0-20 0,0-7-41 15,0 0-42-15,0 0-57 16,0 0-73-16,0 0-86 0,0 0-950 16,7-20 423-16,0 10 279 0</inkml:trace>
  <inkml:trace contextRef="#ctx0" brushRef="#br0" timeOffset="45183.89">15561 6647 51 0,'-3'-8'268'0,"2"1"-14"0,-1-1-19 15,0 3-21-15,2-1-23 0,0 6-21 0,0-6-18 16,0 6-13-16,0 0-13 0,13 12-7 15,-1 1-7-15,7 6-1 0,4 6 1 0,1 1 4 0,1 13 12 16,2-1 14-16,2 6-8 16,-5 2 4-16,-6 3 4 0,-7 5 3 0,-3 1 2 15,-11-5-1-15,-2 11 3 0,-13 16-9 16,-8-2-5-16,-8-6-5 0,-6-2-15 0,-5-7-9 16,-6-1-9-16,0-3-11 15,-6-6-24-15,7-6-51 0,10-6-65 0,7-13-80 0,8-2-96 16,1-8-128-16,3-1-916 15,8-3 433-15,-5-6 286 16</inkml:trace>
  <inkml:trace contextRef="#ctx0" brushRef="#br0" timeOffset="61736.58">17032 7152 105 0,'-4'-14'164'0,"1"-2"-6"15,-2 2-1-15,1-4-11 16,-2 4-8-16,-1-4-4 0,-4 3-6 16,2 1-10-16,0-1-9 0,-2 5-14 0,-2 0-13 15,0 3-13-15,1 3-6 16,-2 6-6-16,0 3-6 0,-5 11-1 0,3 3-5 0,-3 10-1 15,1 1-4-15,4 1-3 16,2 2 0-16,3-1-5 0,4-1 1 0,0-1-3 16,5-1-3-16,2 2-1 0,3-7-4 15,2 1 0-15,0-4 3 0,5-1-4 16,2-6 0-16,0-4 0 0,3-3-5 0,1-5 1 16,0-4-2-16,4-1-1 0,-1-8-2 0,3 2-1 15,-6-6 0-15,0 0 3 16,-1-4 1-16,-6 0 1 0,1-4 0 0,-5 0 4 0,1-1 1 15,-7 1 7-15,1 0 1 16,-2 7 3-16,0-3 0 0,0 4-3 16,0 1-7-16,0 3-3 0,0 5-3 0,0 6 1 15,0 0 0-15,0 0-2 16,0 0-1-16,-7 29 1 0,11-14 2 0,-4 2-3 16,3 3 0-16,5 3 0 0,1 0 0 15,0-2-3-15,5-2 0 0,1 2 1 0,1-3 1 0,2-4 3 16,4 0-3-16,-2-9-2 15,2 2-1-15,-2-10 0 0,4 2-2 16,-1-7-1-16,3-4 0 0,-3-2 1 0,-7-3-2 16,2-2 3-16,-3-2 3 0,-6-2 0 15,-2-4 0-15,-5 0 0 0,-4-1 1 0,0 0-4 16,-3 1 3-16,-2 5 6 0,3 0-1 0,-3 6-7 16,1 1-3-16,1 2-1 15,-5 7-1-15,0 2 3 0,1 4-3 0,9 0 4 16,-16 13-5-16,9-5 4 0,-4 4-1 15,10-1-3-15,-1 2 1 0,4 0 1 0,-1-2 0 0,10 1 1 16,3-5-1-16,2 0 3 16,8-3-4-16,3-4 3 15,6-2-2-15,7-3-3 0,-1-9 0 0,3 1 1 0,-2-1 0 16,-2-3 4-16,-3 1-8 16,-3-1 3-16,-1-3 0 0,-5 2-2 0,-6 1 1 0,-4-1 1 15,1 1-1-15,-6-1-1 16,-1 4 1-16,-1 0 1 0,-2 2 6 15,0 4-4-15,-2-2-6 0,0 3 2 0,-3 0 0 16,-2 4-2-16,0 3 1 0,0 0 2 16,0 0-2-16,0 0 1 0,0 0 3 15,-28 15-3-15,19-7 2 0,-3 2 0 0,3 0 1 16,-3 1 1-16,1 5-1 0,3-4 0 16,-1 2-2-16,0 3 4 0,1 3 3 0,1 3-4 15,-2-2 1-15,5 10 2 0,-1-2 1 16,3 2 6-16,0 1-6 0,2 2 6 15,0-3-4-15,2 1 0 0,0-1 0 16,5-1 4-16,0-5-2 0,2 0-1 16,6-2 3-16,-2-6-1 0,8-2-5 0,-1-4 1 0,7-6 3 15,-1-1-6-15,2-6 1 16,2-1-4-16,3-6 2 0,5-2-3 0,-4-1-1 16,1-6 2-16,-2 1 0 0,-3-6-1 15,-4-1 0-15,-3-4-2 0,-1-3-2 16,-6 0 5-16,-3-1-6 0,-3 3 2 0,-3-1-2 15,0 3 0-15,-3 2 11 0,-2 4 1 0,1-1 3 16,-3 8-6-16,-3 1 2 0,1 5-3 16,-4 2-4-16,-1 4 7 0,7 2-3 15,-20 11-1-15,12-2 0 0,-4 6 2 16,3 2 1-16,-1 5 1 0,3-1 1 16,0 2 1-16,5-3-1 0,0 1-2 0,4 3 2 15,0-3 1-15,5 0-1 16,3-1 6-16,6-1-2 0,4-2-6 0,5-2-1 15,2-3-3-15,4-5-4 0,9 1-20 16,4-4-33-16,3-2-44 0,0-2-56 0,4-2-64 16,2-5-63-16,8 2-745 0,4-4 348 15,26-4 230-15</inkml:trace>
  <inkml:trace contextRef="#ctx0" brushRef="#br0" timeOffset="62565.5">20072 7092 50 0,'-10'0'212'0,"1"2"-15"15,2 1-16-15,-2-3-17 0,4 6-12 16,1-1-13-16,-1-2-10 0,5-3-8 16,-5 11-13-16,7-8-8 0,-2-3-9 0,12 7-7 15,-1-7-6-15,4-1-9 0,5-6-3 16,2 0-6-16,2-2 0 0,-5-2 2 16,0-2 5-16,-3-2 3 0,-1-2-1 0,-6 2 6 15,-2-2 4-15,-3 3-3 0,-7-2-4 0,2 0-4 0,-8 1-2 16,0 0-7-16,-5 5-4 15,-3 0-8-15,-1 6-3 0,-3 2-8 16,0 4 0-16,-4 5-2 0,1 2 4 0,-1 5-1 16,1 6-1-16,1 4-4 15,3 2-2-15,5 2 2 0,3 0-5 0,2-1-2 0,5 1 5 16,5-7-5 0,3 5-3-16,7-1 2 0,0-4 0 0,7-4-4 0,5-3 1 15,3-5-2-15,3-3-3 16,2-6-8-16,3-2 13 0,7-5-12 0,0-4 1 0,-2-4 4 15,3-5 0-15,-6 0-1 0,0-1 9 16,-5-2-2-16,-3-3 9 0,-1 2 2 0,-4-4 2 16,-6 7 7-16,1 0 5 15,-5 3 0-15,-2 0 4 0,0 6-2 0,-1-1-10 0,-1 1-8 16,-3 4-4-16,-2 1-1 16,3 3-5-16,-6 4 0 0,0 0-2 0,4 16-1 0,-4-4 1 15,3 6-5-15,-3 3 0 16,0 2 5-16,2 2-3 15,-2 2 0-15,2 3 2 0,1-3-2 0,-1 0-3 0,-2-4-1 16,4 0 3-16,-1-3-2 16,-1-1 2-16,-1-5 11 0,-1-1 10 0,2-3-3 0,5-4 3 15,-5-1-9-15,-2-5-2 16,0 0-6-16,0 0 2 0,22-20-6 0,-14 8 0 0,1-2-2 16,1-9 0-16,2 0-4 15,-1-3 0-15,3-3-6 0,3 0 1 16,-3 4-5-16,-1 1 5 0,2 3-3 0,-2 2-1 15,2 3-9-15,-4 3 7 0,6 4 1 16,-3 4 0-16,2 5 7 0,3 4-4 16,-1 4 2-16,2 4-6 0,0 3 9 0,0 6 0 0,2 5-5 15,-1-1 6-15,-2 1 1 16,0 2 1-16,-4 0-4 0,0-5 2 0,-1 0-16 16,-1-2-22-16,-1-1-32 0,1-5-28 15,-5 1-35-15,2-4-35 16,-1-3-51-16,2 0-53 0,6-4-40 0,-1-3-23 15,0-2-703-15,7-5 351 0,5 0 232 16</inkml:trace>
  <inkml:trace contextRef="#ctx0" brushRef="#br0" timeOffset="62800.25">21624 6939 43 0,'-5'-12'218'0,"1"5"10"0,-3-2-3 16,0-2-8-16,-2 6-11 0,0 0-18 0,-6 2-7 15,3 0-1-15,-4 7-2 0,-3 3-1 16,-4 8-3-16,-3 7 3 0,1 4-9 0,-6 10-3 16,4-1-2-16,3 5-10 0,6-5-14 15,3 1-8-15,3 2-10 0,8-6-11 16,4 1-11-16,9-3-9 0,4 2-6 0,5-8-10 16,7-1-32-16,3-2-33 0,8-6-39 15,-2-4-41-15,1-5-55 0,3-3-57 0,2-3-62 16,2-3-59-16,-2-3-710 15,5-8 345-15,4 0 227 0</inkml:trace>
  <inkml:trace contextRef="#ctx0" brushRef="#br0" timeOffset="63138.04">21993 6995 104 0,'-7'-5'264'0,"3"-4"-8"0,-3 2-16 16,4 0-19-16,1 2-22 0,-1-2-21 15,3 7-17-15,8-12-16 0,-1 8-16 0,4-1-13 16,3 5-9-16,5 0-12 0,0 5-7 16,7 3-3-16,-1 3-2 15,-1 3-6-15,-2 4 1 0,2 5-1 0,-3-2 2 16,-8 3-8-16,1-1-1 0,-4 4-2 16,-5-4-4-16,0-3 5 0,-3-1-2 0,0-1 8 15,0 0 3-15,-2-6 7 0,0-1 3 16,-2-2-3-16,0-2-7 0,0-5-9 15,2-2-7-15,0 0-7 0,0 0-5 0,-14-9-4 16,10 0-8-16,4-5-6 0,0 2-4 16,0-3-12-16,4-3-12 0,-2 0-11 0,3 0-27 15,2 1-18-15,2-3-32 0,-4 4-40 16,11 0-45-16,-2-1-49 0,6 3-39 16,-1-2-54-16,2 4-650 0,3 0 327 0,-2-1 216 15</inkml:trace>
  <inkml:trace contextRef="#ctx0" brushRef="#br0" timeOffset="63594.66">22808 6877 139 0,'2'7'205'15,"-2"1"-3"-15,5 4-13 0,-1-1-17 16,1 4-15-16,2-1-9 0,4 1-14 0,2-2-12 15,-2 2-11-15,3-5-10 0,2 1-10 16,1-1-10-16,6-3-6 0,-2-3-10 16,7-2-6-16,-2-2-7 0,-1-2-5 0,2-2-4 15,1-3-3-15,-6-1-3 0,-2-3-7 16,3 2-2-16,-11-5 3 0,3-3 10 16,0-1 8-16,-4-1 7 0,-4 1 10 0,0-2 7 15,-3 1 10-15,2 3 9 16,1-1 3-16,-2 1 14 0,-3 4-6 0,0 0-9 0,3 1-10 15,-5 4-6-15,2-2-11 16,3 2-8-16,-3 5-4 0,-2 2 5 16,0 0 6-16,4 18 1 0,1 1 3 0,-3 4 8 15,0 7 0-15,3 11 3 0,1 4-3 0,-4 4 5 16,3 10-1-16,-3 4-5 0,-2 4-6 16,0-2 7-16,0 1 8 0,-2 1 8 0,-1-4 0 15,-4-3-6-15,-1-2-6 0,-1-6-7 16,-2-4-3-16,0-6-10 0,-2-5-3 0,-1-3-6 15,3-9-8-15,-5-2-20 0,-1-1-33 16,-4-8-52-16,1 1-58 0,3-7-65 0,-4-3-68 16,2-2-85-16,-2-4-67 0,2-6-960 15,1-1 463-15,4-4 306 0</inkml:trace>
  <inkml:trace contextRef="#ctx0" brushRef="#br0" timeOffset="64096.37">23778 6806 133 0,'0'0'260'0,"0"0"2"15,13 17-8-15,-11-4-12 0,2 6-6 16,1 6-12-16,0 2-14 0,-1 7-12 0,3 6-12 15,1 1-14-15,-1 6-16 0,0-1-8 16,-3 7-15-16,3-6-12 0,-2-4-10 16,1-3-14-16,-1 0-6 0,1-10-8 0,-4-4-9 15,0-5-2-15,-1 2 2 0,2-10-7 16,-3-3-2-16,0-5-10 16,0-5-10-16,0 0-5 0,0 0-2 0,-8-35-7 15,2 12-5-15,1-3-3 0,1-14-5 16,-1-7 2-16,3-1 0 0,-1-8-10 0,0-4 1 15,3 0-7-15,3 9-2 0,0 3 2 16,2 3-4-16,-1 2 0 0,6 3-4 16,-2 7-2-16,7-1 1 0,-1 11 1 0,3 2 5 15,1 4-6-15,6 3-1 0,-3 11 6 16,4 1-8-16,-1 7 11 0,4 0-4 0,-3 6 3 16,-4 4 0-16,0 3 0 0,-7 5 4 0,-3 0 2 15,-5 3 2-15,-9 1-5 0,-3 3 4 16,-4 0 5-16,-8 1-14 0,-4-2 12 0,-3-4-8 15,-5 0 5-15,2-3-10 0,-3-6-30 16,2-3-22-16,4-3-39 16,-3-1-47-16,7-5-53 0,0-1-57 15,1-8-66-15,5 1-703 0,3-4 346 0,5-3 229 16</inkml:trace>
  <inkml:trace contextRef="#ctx0" brushRef="#br0" timeOffset="64389.29">24381 6388 111 0,'2'-13'245'0,"3"6"-14"16,-4 0-20-16,1 2-20 0,2 0-19 0,-4 5-1 16,0 0 7-16,0 0 3 0,17 17 6 0,-10-1-3 15,2 7-4-15,0 6 5 0,0 12-4 16,2-2-2-16,-3 8-4 0,1 3-15 15,-2-1-6-15,-2-4-13 0,-1-1-13 16,1-2-8-16,0-1-15 0,0-3-11 16,0-10-12-16,2-1-3 0,-3-1-10 15,0-5-6-15,4-5-23 0,-2 2-36 0,7-8-41 16,1-1-53-16,-1-7-68 0,9-2-67 16,-4-2-78-16,0-5-849 0,4-3 391 0,-1-5 259 0</inkml:trace>
  <inkml:trace contextRef="#ctx0" brushRef="#br0" timeOffset="64575.61">24490 6770 111 0,'-6'4'276'15,"6"-4"-16"-15,0 0-28 0,0 0-24 0,0 0-25 0,0 0-25 16,26-18-38-16,-3 12-38 0,4-3-38 15,4 1-48-15,9-1-51 0,0 1-53 0,-3-2-405 16,1-1 175-16,-2 2 114 16</inkml:trace>
  <inkml:trace contextRef="#ctx0" brushRef="#br0" timeOffset="64944.42">24815 6797 33 0,'-7'12'218'15,"1"-5"-4"-15,0 2-9 0,5-2-11 0,1-2-27 0,0 4-10 16,7-3-11-16,2 1-14 16,2-6-8-16,5 6-16 0,1-7-8 0,4 0-11 0,0-4-9 15,-2 0-9-15,0-3-8 16,4 1-6-16,-5-3-10 16,-1 1-7-16,-1-5-7 0,-5 1-5 0,-1-2-4 0,-4-2-6 15,-2 4-1-15,-2 0-1 16,-4-1-5-16,-2 5-2 0,-2-3 1 0,1 4-3 15,-4 3 2-15,-2-1-2 0,1 9 5 16,-4-1 4-16,-1 4 8 0,4 3 4 0,-6 3 5 0,4 4 4 16,-1 1 0-16,4-2 0 15,2 5-1-15,2-3-1 0,4 2-3 0,2 0-2 16,2 1 1-16,6 0-4 0,6 2-3 16,2-4-16-16,5-2-25 0,4 0-24 0,11 0-12 15,4-7-17-15,4 1-36 16,5-3-27-16,12-4-7 0,-1 1-13 0,-6-7-18 0,5-4-3 15,-6 3 1-15,3-8-388 16,-11-1 190-16,-9-2 126 0</inkml:trace>
  <inkml:trace contextRef="#ctx0" brushRef="#br0" timeOffset="65328.32">25667 6936 1002 0,'19'-23'-45'0,"-10"2"24"0,-4 5 27 15,-7 0 24-15,-3 2 16 16,-2 4 23-16,-4-1 13 0,-2 2 13 0,-2 2 11 0,-2 2 13 16,-4 1 7-16,0 1 3 15,-1 6 0-15,0-1-1 0,0 5-4 0,1-2-8 0,-2 6-9 16,2 1-10-16,3 1-6 15,1 2-9-15,4 0-10 0,7 2-4 16,2-1-4-16,2-2-7 0,6 3-5 0,2-2-6 16,6 0-8-16,1-4-12 0,3-1-13 15,2-6-10-15,6 1-11 0,-5-5-4 16,9-2-4-16,-3-5 4 0,3-1-1 0,-3-5 0 16,-1-2 1-16,-1-8 3 0,-1-2 1 15,-6-3 4-15,-1-6 4 0,-4-4 3 16,-2-3 5-16,-4 0 3 0,-3-4 9 0,0 1 7 15,-2 3 9-15,-2 5 6 0,2 4 17 0,-2 3 5 16,2 4-6 0,-3 4-5-16,3 0-9 0,0 5-1 0,-4 6-1 15,2 1 5-15,-3 9 28 0,5 0 9 0,-12 14 14 0,7 0 8 16,-2 9 5-16,3 7 5 16,1 1-8-16,-1 11-5 0,4 6-5 0,0 3-7 15,2 7-8-15,0 0-5 16,5-2-11-16,-2-1-4 0,2-3-6 0,0-8-21 15,0-3-41-15,0-4-41 0,-2-6-58 16,2-5-61-16,-4-5-80 0,5-5-96 0,-1-3-1011 16,1-6 460-16,-4-3 303 0</inkml:trace>
  <inkml:trace contextRef="#ctx0" brushRef="#br0" timeOffset="66437.53">1472 8388 234 0,'-2'-10'258'16,"-3"3"-19"-16,3 1-21 0,1 2-22 0,-1-2-23 15,2 6-18-15,-5-5-17 0,5 5-3 16,-2 15 14-16,-1 5 7 0,-1 6-7 15,2 6-3-15,-3 8 5 0,3 6 7 0,-6 8 5 16,4 5-7-16,2-2 4 16,0-9-9-16,-2 1-9 0,2-5-8 0,4-2-9 0,2-7-8 15,-2-1-10-15,3-5-7 16,4 1-6-16,0-5-8 0,5-4-10 0,3-2-14 0,2-6-27 16,6-4-36-16,7-4-40 15,1 0-43-15,2-7-48 0,0-1-54 0,7-2-54 0,-3-2-45 16,-6-4-49-16,-5 1-707 15,-4-3 354-15,-9-1 234 0</inkml:trace>
  <inkml:trace contextRef="#ctx0" brushRef="#br0" timeOffset="66918">1072 8866 157 0,'-21'3'214'16,"8"-3"-7"-16,0-3-13 0,4 3-17 0,9 0-18 0,-7 0-14 15,7 0-16-15,0 0-14 16,29-16-10-16,-4 6-14 0,10-4-7 0,7 0-8 0,11 0-6 16,2-2-8-16,3-3-3 15,-4 3-7-15,1 0-5 0,-5 1-5 0,-9 4-3 16,-3-2-5-16,-7 8-3 16,-5-3-1-16,-3 1 4 0,-5 3 2 0,-2 0-1 15,-5-1-1-15,2 3-3 0,-6 4 2 0,-7-2 3 16,4 7-2-16,-4-1-1 0,-2 4-1 0,-3 0 2 15,1 8-2-15,-1 0-1 16,1 4-2-16,4 3 0 0,0 2-2 0,2 2-2 0,5-2 0 16,0 1-4-16,4-2 0 15,4-4 0-15,3 0-2 0,5-6 1 0,3-4-5 16,3-3 2-16,-3-4-3 0,3-5-1 16,3-3-6-16,1-3 5 15,-2-4-2-15,-3-3-2 0,0-4 1 0,-7 0 0 16,0 1 5-16,-7-6 3 0,-3 0 2 15,-6-1-3-15,-3 0-4 0,-6-1 0 16,-3-1-1-16,-5 2-7 0,1 0 2 0,-7 4 0 16,1 3-4-16,-2 0-5 0,0 8-10 0,-2 2-21 15,2 1-28-15,-1 3-33 0,4 4-41 16,1 3-53-16,6 1-50 16,0 1-596-16,3 1 284 0,8 1 188 0</inkml:trace>
  <inkml:trace contextRef="#ctx0" brushRef="#br0" timeOffset="67451.07">2814 8710 33 0,'-7'-14'247'0,"-2"2"-7"15,-3 4-13-15,0-2-19 16,0 5-18-16,1 1-19 0,-3 4-15 0,-2 2-17 0,4 7-12 15,-2-1-12-15,2 5-10 16,0 3-10-16,3 1-9 0,5 4-5 0,-2-1-8 0,6-1-9 16,0 1-1-16,6-1-9 15,-2-2-4-15,3-2-4 0,2-2-2 0,-2-6-6 0,3 0-1 16,-3-3-5-16,4-4-3 16,-11 0-3-16,19-8-2 0,-9-2-3 0,-1 1 3 0,-2-4 1 15,2-2 7-15,-2-2 1 16,-3-1 7-16,4-1 3 0,-7 0 2 0,5-2 1 15,-4 2 8-15,3 2-5 16,-3 0 1-16,1 4-8 0,-3 1-4 16,2 1-7-16,-2 6-6 0,0 5-2 0,0 0-2 15,0 0 1-15,7 32 1 16,-5-2-1-16,3 12 2 0,-2 13 1 0,3 6-2 0,-1 25 1 16,0 4-3-16,-3 3 0 0,0 0 0 15,-2 2 7-15,-2-2-1 0,-2-1 2 0,1-3-1 16,-2-20 3-16,2-10 3 15,0-11 6-15,0-5 4 0,-2-8 18 0,3-6 28 0,-3-3 4 16,1-7-6-16,-8-6-8 16,0-7-12-16,-2-6-6 0,-2-5-7 15,-3-3-9-15,0-9-6 0,-7-6-3 0,-3-9-16 16,-2-5-3-16,1-4-6 0,-5-15-7 16,4 4-12-16,8 4-18 0,4-3-13 0,5-3-23 15,7-1-19-15,5 3-20 16,9-6-30-16,3 2-41 0,8 3-38 0,12-11-42 15,1 17-34-15,0 5-35 0,0 4-711 16,5 4 351-16,1 2 231 0</inkml:trace>
  <inkml:trace contextRef="#ctx0" brushRef="#br0" timeOffset="68053.28">3052 8932 75 0,'-2'8'205'16,"-1"-4"-7"-16,3-4-8 0,0 9-11 0,0-9-14 0,9 3-14 16,-9-3-11-16,22-5-16 0,-5-2-11 15,0-3-12-15,10 0-10 0,-6-2-10 16,7 0-7-16,-8-4-2 0,1 1 3 0,-2-1 3 16,-4-2-5-16,-4 2-2 15,-2-1-2-15,-6 1 0 0,-3 1-8 16,-3-2-2-16,-4 5-4 0,-6 1-5 0,3 2-4 15,-4 3-2-15,-6 4 2 0,2 2 3 16,0 5 5-16,-6 2 4 0,1 6-3 16,2 4-2-16,-2 9-1 0,3-2-4 0,2 5 3 15,5 2-8-15,3-1 0 0,5-2 5 16,2-3-9-16,6 2 2 0,5-3 0 16,5 0-1-16,6-4-6 0,2-2-1 0,11-3-4 15,6-2-1-15,4-6-5 0,2-4-1 16,3-3-5-16,2-3 4 0,7-8-8 15,-2-1-1-15,-2-6 0 0,-2-1 3 0,-5-4-4 16,-4-4-1-16,-3-3-4 0,-7-6-2 16,-1-1-5-16,-12-5 5 0,-3-4-2 0,-6 1-8 15,-4-1 6-15,-5 2-2 16,0-2-1-16,-5 4 10 0,-1 0 9 0,3 10 11 16,-2 1 18-16,1 3 3 0,-2 3-4 0,2 6-7 15,-1 1-6-15,-1 1-9 16,3 4-1-16,1 5-2 0,-3 6 2 0,5 2 1 15,0 0 8-15,-14 24 5 0,10-1 9 16,-1 5 5-16,3 7 3 0,4 8 0 0,3 4 15 16,-1 7 5-16,1 0-2 0,4-1-3 15,0-1-5-15,0-7-6 0,4-3-5 0,-2-3-3 16,3-2-6-16,2-4-5 0,1-4-9 16,1-3-20-16,2-7-28 0,2-3-29 15,7-3-41-15,0-4-33 0,5-3-49 0,3-9-63 16,1 1-51-16,7-7-88 0,4-7-862 15,-11 0 420-15,-5-5 277 0</inkml:trace>
  <inkml:trace contextRef="#ctx0" brushRef="#br0" timeOffset="69103.92">3701 8789 1840 0,'-43'2'110'0,"11"1"-11"15,6-1-9-15,6 0 27 0,0-2-2 16,7 0-18-16,2-2-9 0,11 2-20 0,-10-5-19 15,10 1 2-15,0 4-11 0,23-12-12 16,3 3-11-16,8-3-8 0,8 0-10 16,11-4-3-16,0 0-7 0,1-3-7 15,-3 0 5-15,-3-2 3 0,-2-1-3 0,-7-2 5 16,-9-1 0-16,-1-1 0 0,-5 1 5 0,-7 2 10 16,0 2 14-16,-6 0 13 0,-1 0 15 15,-1 3 4-15,-3 4 7 0,2-1 1 0,-3 4-6 16,0 2-10-16,-1 1-7 0,-2 1-3 15,-2 7-1-15,0 0 6 16,0 0 13-16,12 31 8 0,-10-10 12 0,3 11-2 0,0 6 13 16,2 5 4-16,0 11-1 15,2-1-1-15,-2 5 1 0,0-2-1 0,2-1-1 16,-3-8 0-16,-2-3-8 0,1-5-3 16,-1-5-8-16,1-5-5 0,-3-1 4 15,0-5 14-15,3-4 2 0,-3-5-10 16,3-3-8-16,-4-4-8 0,2-6-6 0,-3-1-8 15,0 0-12-15,13-19-8 0,-6 5-13 16,0-4-10-16,4-5-9 0,0-1-7 0,2-4 0 0,1 3-1 16,-3-1 0-16,2 5 1 15,0-2-3-15,1 3 6 0,-3 5-12 0,1-1 0 0,0 7 6 16,-3 2 4-16,5 6-1 16,-3-2 2-16,0 6 5 15,2 0 1-15,-1 6 3 0,1 3 2 0,5 4-2 0,-5 1 6 16,1 3-1-16,3-1 10 15,-1 2-6-15,-1 0 1 0,5 2 1 16,-1-4-1-16,7 2 4 0,-3-7-2 0,7 4 0 16,2-4 0-16,6-3-4 0,-3-4-1 0,1-4-1 0,0-1-9 15,2-4-5-15,-1-1 1 16,0-6-4-16,-3-5-5 0,-2 0-2 0,-6-7 0 16,-3-2 0-16,-9 0 2 0,-2-5 4 15,-3 0-2-15,-7 0 4 0,-2 0-4 0,-4 1 2 16,2 5 5-16,-5 2 0 15,-3 4-7-15,-2 1 5 0,-3 4 4 0,3 3-4 0,-3 5 11 16,-1 6 2-16,0 3 3 16,-1 5 5-16,1 4 3 0,0 3 6 0,-1 7 1 0,4 3 0 15,5 6 4-15,4-5-5 16,2 3 4-16,2-2 0 0,2 1 2 16,7 1-6-16,2-2-3 0,3 0 5 0,3-3-2 15,1-7-1-15,4 3 0 16,1-9-1-16,3-1-1 0,1-3-3 0,2-2-2 0,3-6-5 15,-4 0-2-15,2-6-2 16,1-1 3-16,-3-2-3 0,0-9 1 0,-4 2-4 0,-4-9 4 16,-1-3-2-16,-5-6-2 15,-8 1 0-15,-1 3-1 0,-5-4 0 0,-5 1-1 16,-1-1 1-16,-3 4-1 0,0 0 3 16,-3 2 0-16,7 3 0 0,-2 3 0 0,0 3 0 15,0 2 2-15,5 0-1 0,0 2-2 16,-2 1-2-16,8 0-2 0,0 3-9 0,5 2 3 15,7 0-4-15,6 2 0 16,-2 3 0-16,6 0-2 0,0 2-2 0,5 4 4 0,-6 1 4 16,3 2 0-16,-3 6 5 15,-1-1-6-15,-3 5 7 0,-2 4 8 16,-5 4 12-16,-1 1 3 0,-2 1 10 0,-5 5 9 16,-1-3 5-16,0 5 1 0,-3-3 1 15,-2 1 5-15,2-3-2 0,-2 0-3 0,2-1-3 16,1-2-3-16,1-3-6 15,1 0 3-15,2-6-8 0,1 1-21 16,3-1-27-16,5-2-33 0,6-3-36 0,0-3-60 16,5-2-70-16,2-2-83 0,-2-3-1018 0,0-4 451 0,6-3 297 15</inkml:trace>
  <inkml:trace contextRef="#ctx0" brushRef="#br0" timeOffset="73919.7">7879 8743 130 0,'-7'-12'205'0,"1"0"-19"0,-4 3-14 15,0 0-11-15,3 0-15 0,-4 6-13 0,-2 1-13 16,3 2-6-16,-5 5-6 0,-1 4-2 15,-4 4-1-15,0 6-3 0,5-1 2 16,-5 10-2-16,4-1-1 0,0 5-5 0,5-4-6 16,-2 0-4-16,6-1-1 0,3 1-10 15,2-5-3-15,4 0-6 0,0-2-7 16,7 2-3-16,4-3-3 0,3-2-9 16,4-2-4-16,4-2 0 0,4-4 0 0,5-2-8 15,0-3-29-15,-4-1-37 0,4-4-50 16,3-2-54-16,-4-5-72 0,1 2-663 15,2-8 297-15,-3 0 196 0</inkml:trace>
  <inkml:trace contextRef="#ctx0" brushRef="#br0" timeOffset="74299.11">8246 8791 220 0,'-4'-4'230'0,"4"4"-18"0,0 0-24 16,-3-5-14-16,3 5-17 0,0 0-15 16,18-5-14-16,-4 3-17 0,3 4-8 15,4 0-9-15,7 1-11 0,-2 4-3 16,0 4-8-16,1 1 0 0,-1 7 0 16,-1 3 6-16,-3 2-3 0,-6 6 6 15,-5-5 1-15,-4 0 1 0,-4-3 0 0,-2 1 4 16,-1-4 4-16,-1-3 6 0,1-2 4 0,-3 0 31 15,-1-2 2-15,-1-5-4 0,1-3-13 16,-1-2-5-16,5-2-10 0,0 0-7 16,-18-15-6-16,15 2-9 0,1 1-9 0,2-5-4 15,2-2-12-15,1-2-7 0,5-5-6 16,2-1-15-16,6-4-25 0,6-1-31 0,3-3-36 16,2 2-33-16,5-1-36 0,0 1-46 15,1 3-51-15,0 9-44 0,-1-2-52 16,3 6-680-16,-2-1 342 0,2 2 227 0</inkml:trace>
  <inkml:trace contextRef="#ctx0" brushRef="#br0" timeOffset="75194.81">9089 8886 96 0,'-5'7'212'0,"3"0"-18"15,0-4-11-15,2-3-11 0,0 9-17 16,0-9-13-16,6 4-16 0,3-4-13 16,5 0-8-16,6-2-12 0,2 0-9 15,9-3-12-15,4-1-20 0,4-2-19 16,1-1-25-16,2 1-19 0,-3-2-16 0,2 1-22 0,-3-2-7 16,-2-2-1-16,-5 3 2 0,-7-1-7 15,1-1 5-15,-5-1 4 16,-2 1 8-16,-7-4 3 0,0 4 6 0,-6-2 9 0,-3-3 10 15,-2 4 13-15,-2 1 5 16,-3-3 12-16,-2 5 15 0,-4 0 1 0,0 0 10 0,-6 6 5 16,3 4 12-16,-11 7 18 15,3 3 15-15,-11 7 12 0,3 8 9 0,-3 5 7 16,0 5 1-16,4 2-4 0,3 2-7 16,3 1-8-16,6-5-6 0,5-1-7 0,3-5-4 15,6-2-9-15,3-1-5 0,8-3-6 16,8-5-8-16,8-4-3 0,3-4-4 0,8-6-8 15,3-6-10-15,9-1-6 16,6-10-4-16,1-2 0 0,-3-4-3 0,-2-5-3 0,-2 1 1 16,-7-4-4-16,-3 0 5 15,-9 2-8-15,-6 2 2 0,0-2 6 16,-9 6 7-16,3 0 6 0,-7 7-4 0,-5-2-3 16,-1 5 6-16,-3 6-2 15,0 3 3-15,0 0 6 0,0 0 1 0,0 0-1 0,-35 17 3 16,27-5-6-16,2 3 0 15,-1 2-1-15,0 2-6 0,1 1-2 0,3-1 8 16,3 2-7-16,0-1-6 0,2 0 2 16,1 0-3-16,3-1-1 0,3-5 0 0,-2 0 1 15,2-1-4-15,4-4-2 16,0-1 0-16,-2-6-5 0,1 1 6 0,3-3-4 0,-1-3 0 16,-3-1-3-16,3-2-1 0,-2-4 5 15,0-2-7-15,-3 0-1 16,-2-2-1-16,2 0 2 0,-3-2-3 0,-2 0 2 15,1 1-1-15,-1-1-3 0,1 6 3 16,-5 0 0-16,4 0-3 0,-1 1 6 0,-3 4-10 16,2-2 1-16,0 3 2 15,-2 4 1-15,0 0-1 0,0 0 1 0,0 0 2 0,0 0 3 16,0 0-2-16,0 0 2 16,12 12-4-16,-12-12-1 0,5 11 7 0,-4-6-6 0,2 4 7 15,2-1-3-15,2 2-1 16,0 3 3-16,2-3-1 0,0 3 1 0,2 2 1 0,-2-3-2 15,1 0 3-15,0 0-3 16,-1 1 0-16,2-6 6 0,-2 2-3 0,-2 0-4 0,-1-3 4 16,4-2 0-16,-5-1 1 15,-5-3-2-15,18-3-1 0,-11-1-1 0,-2-2 1 16,1-1-2-16,2-1-2 16,-4 0-4-16,1-1-6 0,0 2-5 0,-2-2-9 15,-1 0-7-15,0 4-11 0,0-4-15 16,-2 2-17-16,0 0-23 0,0 7-28 0,-2-8-28 15,2 8-36-15,0 0-25 0,-2-4-21 16,2 4-662-16,0 0 305 16,-8 0 202-16</inkml:trace>
  <inkml:trace contextRef="#ctx0" brushRef="#br0" timeOffset="75650.92">10207 8376 170 0,'2'-21'251'0,"3"4"-2"0,-5 4-12 0,2 3-20 0,-2 3-26 16,0 3-10-16,0 4 9 0,0 0 7 16,0 0 0-16,5 29 16 0,-5-7-2 0,0 1-8 15,0 7-4-15,0 2 2 0,0 6-3 16,-3 7-9-16,1 1-14 0,2 2-13 15,0 3-15-15,2-3-12 0,-2 0-12 0,5-3-10 16,2-4-12-16,1-2-9 0,1-4-6 0,3-3-9 0,3-8-7 16,4-2-11-16,4-5-16 15,1-6-24-15,4-6-30 0,1-1-40 16,4-4-31-16,0-2-44 0,1-4-53 16,-2-2-63-16,-2-3-63 0,-1-1-58 15,-4-1-840-15,-5-4 409 0,2 0 270 0</inkml:trace>
  <inkml:trace contextRef="#ctx0" brushRef="#br0" timeOffset="75962.77">10468 8812 11 0,'-16'0'204'0,"4"0"12"16,-2 0 12-16,5 0-6 0,-1-2-16 16,10 2-19-16,-10-7-21 0,10 4-16 0,0 3-15 15,20-13-14-15,-1 5-12 0,4-3-11 16,3 1-10-16,6-3-13 0,-1 3-7 0,4-3-8 15,1 1-6-15,-2 1-5 0,-6 1-5 16,-1 0-2-16,-3 0-2 0,-5 2 10 16,-4 3 15-16,3 0 6 0,-7-2 2 0,-3 5-3 15,2 1-2-15,-2 1 12 0,-8 0 19 16,7 12 9-16,-5-1 7 16,-2 1 4-16,3 4 7 0,-3 4 1 0,0 1-8 15,2 2-7-15,-1 0-9 0,5 4-8 16,-2-2-12-16,3 1-4 0,0-3-8 15,-2-2-26-15,1-3-37 0,0 0-38 0,1-4-43 16,-3-4-51-16,3-1-68 0,-2-4-71 0,1-4-59 16,-6-1-853-16,13-9 399 0,-10-1 264 15</inkml:trace>
  <inkml:trace contextRef="#ctx0" brushRef="#br0" timeOffset="76123">10826 8208 146 0,'-7'-9'268'0,"4"2"-18"0,-2 3-24 16,3-1-23-16,-2 0-24 0,4 5-21 15,-2-6-30-15,2 6-31 0,0 0-47 0,0 0-50 16,25 15-53-16,-11-7-56 0,4 5-416 16,4-1 178-16,-4 3 118 0</inkml:trace>
  <inkml:trace contextRef="#ctx0" brushRef="#br0" timeOffset="76976.3">11297 8626 2 0,'2'3'243'0,"-2"4"12"16,0-1 2-16,0 5-5 0,0 0-6 15,-2 5-12-15,-1 3-20 0,1 1-18 0,0-3-13 0,2 3-21 16,-3-1-12-16,3-3-20 0,0-4-4 15,-2 2-9-15,2-2 0 16,0-3-1-16,2-3-11 0,1-1-13 16,-3-5-7-16,0 0-13 0,19-11-6 0,-10 4-10 15,0-5-4-15,5-1-4 0,3-4-5 16,-1-1-6-16,2 1 0 0,2-1-10 16,0 4 3-16,2-3-11 0,-4 8-2 0,0 2 0 0,2 2-4 15,-2 3-3-15,4 7 9 16,-4 0-9-16,-1 8 3 0,3 1-1 0,-1 3-2 15,-6 5-3-15,3-1 1 0,1 2-3 16,-2-2 4-16,3 2 5 0,0-3-5 0,4-2 0 0,1-2 0 16,3-4 1-1,4-5-9-15,3 0-9 0,4-7-2 0,-3-2-15 16,11-3 0-16,-2-2 3 0,-4-4-7 0,1-4 4 16,-6 2 3-16,-3-6-3 15,-5-2 9-15,-3 0-2 0,-7 0 0 16,-1 1 3-16,-8-1-1 0,-3-1 2 0,-6 4 1 15,-2 0 4-15,-3 5 3 0,-3 0 3 16,-4 3 3-16,-3 3 4 0,1 2-1 16,-1 5 1-16,2 5-1 0,-5-1 3 0,7 4 1 0,-3 4-3 15,4 2 0-15,0 0 2 16,5 1-3-16,1 0-2 0,6-1 0 0,4-1-8 0,3 0-7 16,4-2-5-16,4-4-6 15,1-2-1-15,3-1-2 0,-3-4 2 0,5 0 5 0,-2-2 0 16,-3-3 2-16,2 0 6 15,-1-4 1-15,-3 0 11 0,2-1 14 0,-3-3 9 0,-2 1 9 16,-2-2 15-16,0 0 3 16,-2 1 3-16,3 3 10 0,-6 0 2 0,4 2-8 0,-4 0-8 15,1 1-6-15,-3 2-3 16,-2 5-2-16,0 0 0 16,0 0 3-16,5 24-2 0,-3-3 1 0,0 9-1 0,0 10 0 15,0 7-4-15,0 1-1 16,1 14-2-16,0 1-1 0,-3 4-3 0,0 24 1 15,-3 0-7-15,-2 2-7 0,-3-5-3 16,-4-2-3-16,-3-3 1 0,-1-6-1 0,5-19-2 16,-3-9 0-16,2-12 1 0,-2 0 0 15,0-7 4-15,1-7 1 0,-2-7 1 16,-1-5-1-16,-2-6-2 0,-5-5-4 0,1-4 4 16,-6-4-5-16,-3-9 0 0,1-4-2 0,-5-8 1 15,2-2-2-15,7-7-3 0,1-4 2 16,4-3-6-16,10 0 2 0,4-2-10 0,9-1-16 15,5-10-26-15,12-17-22 0,13 3-27 16,1-1-37-16,5 9-41 0,10 0-42 0,3 10-50 16,8 3-51-16,2 5-763 15,4 1 370-15,3 8 244 0</inkml:trace>
  <inkml:trace contextRef="#ctx0" brushRef="#br0" timeOffset="77413.58">14322 8633 212 0,'-9'-14'266'0,"-2"1"-5"0,-3 1-14 0,-1 1-15 15,-6 3-17-15,1 4-14 0,-7 2-16 0,2 2-9 16,-5 6-17-16,-3 8-13 15,1 2-12-15,1 3-14 0,5 1-11 16,1 2-8-16,9-1-7 0,-1 2-14 0,7-2-3 16,4-5-6-16,3 1-8 0,6-2-7 15,1-5-4-15,5-1-8 0,5-4-5 0,2-2-12 16,6-6-6-16,1 0-2 0,3-3-4 16,0-6-2-16,-1 1-2 0,6-9 0 0,-4 2 2 15,-2-3-7-15,0-2 3 16,-2-2 7-16,-6 5 2 0,4 2 13 0,-8 0 16 0,-1 4-6 15,0 2-2-15,-2 1 1 16,-2 6-13-16,-1 0 4 0,0 2-3 0,-7 3 3 0,9 13 1 16,-1 1-1-16,-3 2 1 15,-1 2-5-15,1 1 1 16,2 0-4-16,0 3-2 0,2 0-5 0,0 1 2 0,3-2-20 16,0-2-16-16,1-1-43 15,-1-4-31-15,3-4-61 0,-2 1-61 0,6-7-67 0,-5 1-826 16,2-8 376-16,3 1 248 15</inkml:trace>
  <inkml:trace contextRef="#ctx0" brushRef="#br0" timeOffset="78864.13">17387 8782 128 0,'0'-31'198'0,"-7"4"3"15,0 2-10-15,-8 2-10 16,3 4-23-16,-9-2-9 0,-5 2-8 0,-7 3-13 16,-8 0-7-16,2 6-8 0,-1 6-6 15,-1 2-8-15,-5 6-5 0,1 3-6 16,1 2-9-16,1 5-8 0,4 0-5 0,2 1-7 15,9 4-3-15,4-4-6 0,5 1-4 0,6 1-4 16,6-2-2-16,3-3-2 0,4-2-3 16,8-1-3-16,6 0-2 0,2-5-3 15,3-3-2-15,2-2-4 0,3-6 0 16,0 1-3-16,1-4 0 0,0-3-2 0,-6-4 10 16,2 1 6-16,-3-4 13 0,-1 0 11 15,-4-3 6-15,-3 2 7 16,-1-2 10-16,-4 3 1 0,3 1-5 0,-5 2 7 0,1 3-5 15,0 0-10-15,-2 3-6 16,1 0-13-16,-1 6-6 0,-2 5 0 0,0 0-4 16,0 0-4-16,0 30 4 0,0-5-3 15,-2 10-5-15,4 10 3 0,-2 5-1 0,4 10-2 0,3 3 1 16,-2 2-5-16,6 17-1 16,2-1-2-16,-3-13 6 0,0-9-6 0,2-2-2 0,0-4 0 15,0 3 2-15,-5-12-2 16,-1-2-1-16,-1-3-2 0,-2-7 7 15,0-1 13-15,-6-8 9 0,2 0 4 0,-8-7-2 16,-5-2-7-16,-7-3-1 0,-7-8-7 16,0 1-5-16,-5-8-1 0,-3-3-3 0,-2-3-5 15,-2-8 1-15,-5-5-1 0,2-9-8 16,7-3 0-16,-5-17-3 0,10-1-3 16,15 3-4-16,7-5-3 0,5 5 0 15,15-9-11-15,12-19-3 0,16 6-7 0,10 2-12 16,12 2-9-16,5 8-15 0,1 5-21 15,4 6-19-15,-6 8-21 0,-3 3-45 0,-13 10-58 16,-6 11-63-16,-10 2-46 0,-8 7-828 16,-4 4 394-16,-2 2 260 0</inkml:trace>
  <inkml:trace contextRef="#ctx0" brushRef="#br0" timeOffset="79194.94">17660 8771 205 0,'-6'-7'268'0,"3"-1"-20"16,1-1-22-16,4-2-20 0,1 3-25 0,6-1-15 16,2 0-19-16,4 2-15 0,3 3-13 15,0 1-13-15,2 6-7 0,0 1-12 0,0 5-6 16,-3 3-10-16,2 3-2 0,-6 2-1 15,-4 6-3-15,-5-2-1 0,-4 2-1 16,-2-2-1-16,-5 4 6 0,0 0 4 0,-5-2 2 16,0-3 0-16,1-6 5 0,0 1 12 15,-2-5 6-15,2-2-6 0,-1-8-1 0,3 0-12 16,9 0-6-16,-17-12-6 0,13 4-8 16,1-7-6-16,3-2-7 0,3-3-3 15,6-6-6-15,3-6-11 0,9-1-19 16,3-9-21-16,8-1-17 0,12-9-19 15,7-3-21-15,5 6-40 0,6 7-39 0,0 2-39 0,1 6-41 16,-8 9-36-16,-10 6-695 16,-2 4 327-16,-4 0 216 0</inkml:trace>
  <inkml:trace contextRef="#ctx0" brushRef="#br0" timeOffset="79546.58">18545 8405 13 0,'-16'3'241'0,"-6"4"-1"16,2 2-8-16,-3 1-10 0,-1 4-14 0,1 2-14 0,-1 0-13 15,4 7-18-15,-2 3-11 16,4-1-16-16,4 3-10 0,5-2-11 0,6 2-12 16,3-5-8-16,3 5-10 0,11-3-4 15,-1-4-10-15,10 2-5 16,1-6-5-16,1-4-9 0,1-3-4 0,3-4-4 0,-6-5 0 15,3-1-9-15,-5-1-2 16,-1-5 0-16,-1-1-7 0,-5-3 6 0,0-3 4 0,-4-3-3 16,-7-1-3-16,0-2-3 15,-6-3-2-15,-3-1-4 0,-8-2-2 0,0 2-4 16,-7-4-1-16,-4 6-3 0,-4 2-11 16,2 4-18-16,-2 2-26 0,4 8-36 0,-1-1-42 15,4 6-53-15,2 0-43 16,4 6-50-16,2-1-561 0,2 2 281 0,8-1 187 0</inkml:trace>
  <inkml:trace contextRef="#ctx0" brushRef="#br0" timeOffset="80202.55">18968 8598 67 0,'-2'-15'285'0,"2"5"-8"0,0-1-14 0,-3 1-28 16,3 4-26-16,0-2-22 0,0 8-20 0,3-7-16 15,-3 7-12-15,0 0-14 16,13 21-11-16,-4-11-9 0,0 6-11 0,4-2-7 16,-2 0-7-16,1-1-10 0,-1 0-4 15,3-1-7-15,1-3-4 0,-2-1-5 0,4-3-6 16,-1-3-4-16,0-2-5 0,6-4-4 15,-4-3-3-15,0-1-5 0,4 0 0 16,-4-7-3-16,2-1-1 0,-4 2-1 0,-3-2-4 16,-2-2 3-16,-2 2 4 15,0-1 0-15,-2 0 13 0,0 4-10 0,-4 1-2 0,3 1-10 16,-2 6 2-16,0 2-1 16,-4 3-4-16,0 0 3 0,2 21-1 0,0-9-1 15,3 8 0-15,-3-2 1 0,5 4-2 16,2 0 3-16,0 1-2 0,6-3 1 0,-1-2-4 15,2-3 4-15,3-5 1 16,1-3-4-16,1-3 2 0,3-5-3 0,-1-5-1 0,1-1-1 16,-2-3 9-16,1-4-8 15,-3-2-2-15,-1-4-1 0,-1-1 5 0,-5-2 8 0,3 0 5 16,-5-4 3-16,-3 2 3 16,0 0 10-16,-1-1 5 0,-2 5 11 0,3 0 6 0,-6 3-5 15,1 3-4-15,1 0-8 16,-2 4-8-16,0 3 0 0,-2 4-2 0,0 4 9 0,0 0 12 15,0 23 16-15,-2-1 3 16,0 6 6-16,-4 12 1 16,3 9-2-16,-3 9 0 0,1 7-2 0,-2 23-2 0,3-2-5 15,-4-2-4-15,4-11-6 16,0-10-5-16,2-3-2 0,-3-1-5 0,0-11-2 16,0-3-4-16,3-4-5 0,-4-6-10 15,2-4-16-15,2-6-29 0,0-4-34 16,-3-2-54-16,1-11-57 0,-1 0-52 15,1-5-53-15,-1 0-51 0,5-3-39 0,-15-11-919 16,11-1 435-16,-3-6 287 0</inkml:trace>
  <inkml:trace contextRef="#ctx0" brushRef="#br0" timeOffset="80437.3">19698 8382 199 0,'10'-20'205'0,"1"6"-10"0,-2 1-5 0,6 3-12 15,-1 2-12-15,0-1-15 16,7 5-15-16,-1 2-12 0,4 2-27 0,-1 4 4 16,3 5-2-16,-1 1-1 0,5 10 9 15,-6 0 4-15,0 5 1 0,-10 5 1 16,-6-2 2-16,-3 2-11 0,-5 2-4 0,-5 0-8 16,-1-1-4-16,-8 1 0 0,-5-1-11 15,-4-3-8-15,-3-3-6 0,-4-4-11 0,-1-3-24 16,4-4-32-16,-3-6-42 0,7-2-56 15,-1-3-72-15,4-3-72 0,2-1-668 16,7-3 311-16,4-5 205 0</inkml:trace>
  <inkml:trace contextRef="#ctx0" brushRef="#br0" timeOffset="81061.59">21066 8338 125 0,'-13'0'247'0,"-2"0"-12"15,1 0-19-15,0 7-17 0,-4-2-18 0,6 6-16 16,-2 8-15-16,3 2-13 0,0 3-13 16,2 4-12-16,5-1-14 0,1 5-22 15,3-5-13-15,5 0-12 0,-1 1-11 0,3-5 0 16,1-4-5-16,-2-2-2 0,4-6-1 15,-3-3-6-15,0-4-1 0,2-4-2 0,-9 0 1 16,15-10 8-16,-11 0 10 0,-1-2 3 16,-1-4 6-16,-4-2 2 0,-3-3 5 15,1 1 1-15,-1-1 3 0,-2 2-2 0,6-2-1 16,-1 0-9-16,2 2-7 16,2-1-5-16,6 3-4 0,3-3-5 0,10 1-12 0,5 0-10 15,4 1-7-15,7 1-5 16,6-3-8-16,3 3-1 0,3-3-3 0,0 1 0 15,-2 0 3-15,0-2 2 0,0 2 0 16,-8-6 2-16,-7 2-2 0,-3 0 3 16,-4-3 0-16,-3 0 1 0,-4-4 2 15,-3-1 4-15,-4 3 8 0,-4-1 8 16,-3-1 5-16,-1 2 5 0,-1 5 9 0,-2 2 9 16,0-2 3-16,0 3-2 0,0 3-2 15,-2 3-7-15,2 0-3 0,-5 4 1 0,3 6 2 0,-5 4 13 16,7 0 17-16,-14 12 13 0,4 1 13 0,1 10 12 15,-2 3 8-15,1 9 3 16,1 5-10-16,-2 3 1 16,5 9-1-16,-1 4 7 0,3 6-4 0,4 1-6 0,0 0-7 15,2-1-5-15,3 3-4 16,2-2 0-16,4 22-5 0,-1-17-5 0,2-15-7 16,-3 1-7-16,0-8-5 0,-2-6-5 15,1 1-5-15,-3-7-5 0,-2-5-12 0,0-1-19 16,-1-8-28-16,-4-1-40 0,-4-5-63 15,5-2-62-15,-6-7-77 0,-3 0-82 0,-1-5-72 0,-1-5-985 16,-1-3 476-16,-2-4 314 16</inkml:trace>
  <inkml:trace contextRef="#ctx0" brushRef="#br0" timeOffset="81253.45">21307 8679 229 0,'0'0'293'16,"-8"-6"-8"-16,8 1-11 15,0 5-19-15,10-9-12 16,4 3-19-16,5-1-26 0,5 2-19 0,6-3-17 16,4 3-7-16,5-2-17 0,4-1-31 15,-1 3-35-15,0 0-49 0,-9-2-65 0,2 0-69 0,-2 3-82 16,-3 1-654-16,0-6 288 16,-1 2 190-16</inkml:trace>
  <inkml:trace contextRef="#ctx0" brushRef="#br0" timeOffset="81840.42">23675 8137 27 0,'18'-14'176'0,"-7"2"10"0,-3-2 5 15,0 5 7-15,-2-5 0 0,-4 5-1 16,0 1-4-16,-2-3-6 0,0 2-10 0,-4 2-13 16,-4-2-13-16,0 4-11 0,-3 1-5 15,-2 4-2-15,-7 2-6 0,2 5 0 0,-5 6 7 16,-1 3 0-16,4 5-12 0,-2 5-4 16,3 5-11-16,5 1-3 0,3 3-9 15,3-3-6-15,8 1-8 0,3-1-6 0,9 3 0 16,5 0-15-16,5-3-1 0,9-1-9 15,5-3-13-15,-7-5-18 0,7-5-29 0,-1-4-36 16,-1-1-50-16,-3-10-55 0,2 2-71 0,-6-5-63 16,-2-3-823-16,2-2 377 0,1-6 249 15</inkml:trace>
  <inkml:trace contextRef="#ctx0" brushRef="#br0" timeOffset="82064.05">24185 8100 190 0,'-2'-8'255'0,"2"1"-19"0,0 2-17 16,0 5-13-16,-3-6 6 0,3 6 1 15,0 0-5-15,0 0-1 0,12 23-12 0,-8-3-2 16,3 0-16-16,1 7-14 0,-3-1-13 16,-2 4-12-16,3 0-13 0,-4-2-17 0,-2 2-21 15,0-3-35-15,0-1-36 0,2-7-52 16,-4 0-53-16,2-5-60 0,0-3-61 15,-2-3-765-15,4-6 332 0,-2-2 218 16</inkml:trace>
  <inkml:trace contextRef="#ctx0" brushRef="#br0" timeOffset="82213.59">24125 7823 177 0,'-3'-17'244'0,"0"1"-10"16,1 0-17-16,0 4-18 0,2 1-20 0,-2 2-21 15,2 0-22-15,0 0-36 0,2 4-39 16,2 2-42-16,-4 3-42 0,19 3-55 16,-6 2-62-16,5 4-365 0,-2 4 172 0,2-1 113 15</inkml:trace>
  <inkml:trace contextRef="#ctx0" brushRef="#br0" timeOffset="82714.77">24446 8121 159 0,'0'0'285'0,"-2"-7"-24"16,2 7-15-16,0 0-7 0,0 0-6 16,4 18-7-16,-1 1-5 0,0 2-9 0,-1 12-4 15,5 8-9-15,0 5-21 0,0 10-23 16,-3 4-2-16,1 3-17 0,-3-1-9 0,2 1-19 15,-1-2 3-15,-1-2-12 0,-2-11-7 16,3-2-2-16,-3-10-14 0,0 0-8 16,0-6 1-16,0-8 6 0,3 0-3 0,-6-11-12 15,3-3-5-15,0-7-5 0,0-1-9 16,0 0-4-16,-3-20-3 0,3 1-5 16,-2-4-6-16,2-9-4 0,-3-10-2 0,-1-4-4 15,2-13-4-15,0-3-1 16,-1-1-2-16,1-1-5 0,2-2 1 0,0 3-6 15,5 3 0-15,1 1-8 0,1 4-2 16,6 4-5-16,0 6-1 0,1 9 1 0,3 5-3 16,-1 4-9-16,0 8 4 0,4 4 2 15,-4 6 6-15,-1 6-1 0,3 6 5 16,-2 1-2-16,-3 7 5 0,-1 1 1 0,-2 5 1 16,-6 3-1-16,-4 6 10 0,-4 4-2 0,-6 7-1 15,-6-1 7-15,-5 7-6 0,-1-4-5 16,-3-1-19-16,-1-6-11 0,3-5-31 0,-3-4-30 15,-1-3-41-15,3-5-52 16,3-4-57-16,0-5-71 0,5-3-714 0,2-6 351 16,5-1 233-16</inkml:trace>
  <inkml:trace contextRef="#ctx0" brushRef="#br0" timeOffset="83866.8">24895 7742 65 0,'2'-9'310'0,"-1"0"-18"16,-1 4-25-16,3-2-26 0,-3 7-25 0,0-9-21 15,0 9-13-15,0 0 3 0,0 0-2 16,0 28-1-16,3-10 4 0,-1 5-2 16,1 9-6-16,-1 1-2 0,0 11-13 15,3 5-15-15,-3 0-16 0,0 9-7 0,1-7-13 16,-1-2-14-16,0-1-6 0,1-6-8 15,-2-7-8-15,1-2-4 0,1-5-9 0,1-6 6 16,-4-5-11-16,2-3-7 0,0-8-4 16,3-3-10-16,-5-3-3 0,0 0-3 15,14-16-7-15,-5 2-3 0,0-3-9 16,1-3-5-16,-2-4 1 0,5 3-5 16,-4-2 0-16,2 4-3 0,-1 2 3 0,-3 0-5 15,2 5-2-15,-2-1 2 0,2 5-1 16,-2 4 0-16,3 4 1 0,1 0 6 0,1 5-6 15,0 2 0-15,2 4 7 0,-2-2-5 16,2 11 1-16,3-4 3 0,-1 2 0 16,2-2 0-16,0 0 2 0,4-2 7 0,-2-2-8 15,4-1-2-15,-3-4 2 0,0-4-1 16,2-1 1-16,1-2-1 0,-1-4-2 0,-1-1-2 16,-2 0 0-16,-2-7-2 0,-1-4-2 0,-1 0-5 15,-4-3 5-15,-4-3-1 0,-1-1-2 16,-5 1-1-16,-2-4 1 0,-2 3-3 15,-1 2 3-15,-4 0-3 0,2 3 0 16,-3 4 0-16,0 2 0 0,-4 1 1 16,1 8 2-16,-4 3 0 0,1 1 1 15,3 6 4-15,-3 1 0 0,2 7 0 16,0 1 4-16,6 5-2 0,-1 2 6 0,2 5 2 16,8-1-3-16,1 1-1 0,5 1 8 15,5 1-7-15,5-3 1 0,4-3 0 0,3-2 0 0,3-5-2 16,3-3-1-16,-2-5 1 15,2-4-6-15,1-5 2 0,0-3-1 0,-1-3 0 16,1-2 1-16,-2-5-2 0,-1-4-1 16,-6-4-2-16,-6-1 2 0,0-4-1 0,-7 0-2 0,-5-3 0 15,-3 0-1-15,-3-1 3 16,-5 0-5-16,-2 2 1 0,-3 2-1 16,-1-1 2-16,-1 5-8 0,3 2 6 0,-3 2 1 15,2 4-1-15,4 4 2 0,-1 0-3 0,1 4-5 16,4 1-3-1,2 5-5-15,0 0-6 0,12-2-1 0,-12 2 1 16,29 3-2-16,-11 1 2 0,5-1 6 0,3 1-7 0,0 0 7 16,-3 1 8-16,0 2-3 15,1-4 4-15,-4 1-1 0,0 1 4 0,-4-1-2 16,-2 0 5-16,2 2 0 16,-4 3-1-16,-1-1 3 0,-4 3 6 0,1 2 6 15,-1 1 0-15,-5 0 0 0,2 4 1 16,-1-1-3-16,2 0 4 0,-3 6-1 15,2-5 3-15,-1 3-3 0,1 0-1 0,3-4-4 16,0 1 0-16,3-2-6 0,-1-2-4 16,3-3-4-16,1-6-17 0,2 0 7 0,-1-3-12 15,2-4 0-15,3-3-2 0,-3-2-3 0,2-2 3 16,-1-7 5-16,-1-2 0 0,0-2 7 16,-1-5-8-16,-1-5 10 15,-5-6 2-15,-1-1 2 0,1-6 1 0,-4 1 9 0,-1-2 4 16,1 0 9-16,-5 0 8 15,2 0 7-15,-2 8 1 0,0 0 18 0,0 5 1 0,-2 3 3 16,2 3-1-16,0 4-3 16,-2 3 2-16,2-2-14 0,0 8-1 15,-3 4 0-15,1 3-2 0,2 5 5 0,0 0 9 16,-9 22 13-16,2-4 0 0,5 10 7 16,-2 1-1-16,2 7 0 0,0 8-2 0,2 4-4 15,0 1 3-15,4 5-5 0,0 2-3 16,7 0-3-16,-2-4-1 0,3-3-3 15,-1-9-5-15,4-3-1 0,3-3-5 0,0-7 0 0,6-2-5 16,-4-10-12-16,5-5-7 16,0-1-16-16,-1-4-21 0,-1-5-25 0,3 0-26 15,-6-5-33-15,2-2-52 16,-6 1-68-16,2-3-76 0,-6-1-1027 16,0-2 456-16,-5-3 300 0</inkml:trace>
  <inkml:trace contextRef="#ctx0" brushRef="#br0" timeOffset="84090.78">26535 8085 20 0,'-9'-2'281'0,"2"-1"-13"0,3-3-27 15,4 6-25-15,2-12-21 0,5 7-19 16,7-2-18-16,3-1-20 0,8 0-27 0,6-1-30 0,4-2-41 15,1 1-46-15,4 1-53 16,-4 1-53-16,-3 0-55 16,-6 1-371-16,-3-2 183 0,-4 4 121 0</inkml:trace>
  <inkml:trace contextRef="#ctx0" brushRef="#br0" timeOffset="84421.55">26791 8100 106 0,'-4'6'197'0,"4"1"0"0,6-3-9 16,-1 0-14-16,4 0-16 16,0-1-11-16,4-3-15 0,5 2-12 0,0-4-14 0,2-1-14 15,-1-1-6-15,0 0-6 16,0-4-10-16,0-1-8 0,-6-1-5 0,0-3-5 16,-6-2-6-16,-3 1-2 0,-4-4-4 15,-2 2-3-15,-3-1-1 0,-5 3 3 0,0 1-4 16,0 1 1-16,-4 1 1 15,-3 8 10-15,1-2 8 0,0 5 6 16,-4 5 8-16,4 1 12 0,1 2 6 16,-5 6 2-16,6 4-4 0,2-2-2 15,2 5 3-15,2 2-4 0,5 1-6 0,3-1-5 16,7 3-5-16,4-1-9 0,4 7 0 16,6-4-9-16,3 1-8 0,3-4-25 15,4-4-24-15,2-3-29 0,-1-4-41 0,-3-6-51 16,0 2-66-16,0-3-54 0,-5-7-746 0,3 0 339 0,-7-5 223 15</inkml:trace>
  <inkml:trace contextRef="#ctx0" brushRef="#br0" timeOffset="84656.2">27199 7913 204 0,'-9'-4'248'0,"9"4"0"15,0 0 3-15,0 0-5 0,0 19-6 0,4-8-7 16,3 0-21-16,1 2-12 0,5 3-19 16,1 2-7-16,0 1-17 0,2 2-11 15,1 0-20-15,-1 2-9 0,-3-2-19 0,3 0-34 16,-3-2-25-16,-1-4-37 0,-3-3-39 16,0 2-39-16,-2-5-50 0,3 0-48 0,-3-2-41 15,0-3-36-15,-3-4-534 0,1 0 267 16,-5 0 176-16</inkml:trace>
  <inkml:trace contextRef="#ctx0" brushRef="#br0" timeOffset="84885.05">27422 7922 127 0,'0'-6'214'16,"-2"2"0"-16,2 4 8 0,0 0 10 0,-12-3 12 0,12 3 1 15,-15 15 7-15,2-2-12 16,-3 1 8-16,-3 5-10 0,-6 4-17 0,-5 3-17 15,-5 5-19-15,-5 2-19 0,-9 14-14 16,4-8-18-16,11-5-34 0,1-5-39 16,7 1-45-16,2-5-55 0,7-6-53 0,0 0-43 15,3-3-58-15,5-2-53 0,4-8-778 0,5 1 348 16,0-7 230-16</inkml:trace>
  <inkml:trace contextRef="#ctx0" brushRef="#br0" timeOffset="85210.97">27598 7569 206 0,'4'-17'300'0,"-1"7"-13"15,-3 1-22-15,0 2-26 0,2 0-24 0,-2 7-21 16,0 0-6-16,0 0-2 15,0 0 1-15,0 0-3 0,-2 35 15 0,-1-12-4 16,1 6-8-16,0 4-2 0,2 0-6 16,-3 5-7-16,6-2-9 0,-3 5-15 0,2 1-15 15,0 1-11-15,3-3-12 0,-3-1-7 16,3-3-12-16,-4-4-5 0,6-5-7 0,-1 1-23 16,-1-5-5-16,2-3-12 0,2 0-24 15,0-6-21-15,4-5-24 0,-1 3-42 0,5-4-26 0,0-3-41 16,-1-3-46-16,0-4-45 15,4 0-54-15,-4-5-65 16,0 0-798-16,1-2 390 0,-6 0 258 0</inkml:trace>
  <inkml:trace contextRef="#ctx0" brushRef="#br0" timeOffset="85424.67">27502 7900 35 0,'-14'-1'280'0,"14"1"-7"0,-8-2-17 16,8 2-18-16,0 0-20 0,0 0-17 16,0 0-18-16,44 0-21 0,-24 0-18 0,6-2-10 15,-1 4-15-15,6-2-16 0,-3 0-13 0,0 0-17 16,-1 0-18-16,-3 0-20 0,-1 0-24 16,-3 0-21-16,-5-2-32 0,-1 2-31 0,-1-3-31 15,-6 1-40-15,-7 2-42 16,6-4-512-16,-6 4 237 0,0 0 157 15</inkml:trace>
  <inkml:trace contextRef="#ctx0" brushRef="#br0" timeOffset="89296.01">1054 10232 26 0,'-7'-10'210'0,"2"2"-9"16,-1-1-8-16,-5 1-11 0,2-3-16 0,-2 5-15 16,-1-2-17-16,-2 4-11 0,2-1-15 15,-3 5-13-15,3 0-8 0,-6 5-7 16,0 4-9-16,1 0-10 0,-1 5-1 16,0 6-5-16,1-1-6 0,5 5-3 15,3-3-3-15,5 6-5 0,1-7-3 0,3 2-3 16,3-1-1-16,4 0-2 0,2-1-5 15,3-1-1-15,2-4 0 0,0 1-2 0,-1-7-5 16,2 0 3-16,1-1-1 0,-6-4-2 16,4 1 3-16,-3-3 6 0,-3-2 6 15,-8 0 5-15,17-7 4 0,-10 3 9 0,-1-2 11 16,-4-3-6-16,0-2-3 0,-2 3-3 16,0-1-2-16,0-2-5 0,-2 2 2 15,2-1-12-15,0-1-1 0,0 2-3 16,2-1-5-16,-2 4-9 0,2-4-7 0,0-1-12 0,6 3-9 15,-1-5-11-15,6 3 1 0,7-5-1 16,-1-2-1-16,11 0 3 0,-1-1 2 0,2-1 5 16,2-3 0-16,-3 3 3 15,1-4 0-15,-2 3 2 16,0-3 2-16,-5 0 4 0,1-4-1 0,-1 4 11 0,-6-3 2 16,-2 2 0-16,-1-1 5 15,-5-3 3-15,0 3 4 0,-1-5 3 0,-2 4 2 0,-2-4 2 16,-2 3 0-16,-3 2 4 15,5 2-3-15,-5 1 9 0,-5 1 5 0,5 2 3 0,0 2-2 16,-2 6-3-16,2-3-5 16,-1 2-7-16,1 3-4 0,-2 2-1 0,-3 2-8 15,5 5 13-15,0 0-3 0,-14 15 8 16,10 0 7-16,-5 10 12 0,2 2 4 0,-3 6-4 16,3 10 5-16,2 3 4 15,-2 10-3-15,3 7 9 0,1 3 7 0,3 3 5 0,3 21 3 16,-3 1-1-16,4-15 0 15,-1-11-3-15,1 0-6 16,1 0 4-16,-1-2-4 0,1 2-3 0,-3-2-13 0,0-3-3 16,4-3-8-16,-1 0-4 15,-4-11 0-15,1-1-3 0,-2-9-4 0,3-3-1 16,-3-5-5-16,3-3 2 0,-3-2-3 16,-3-5-21-16,0-3-32 0,-5-4-43 0,0-3-43 15,-6-6-62-15,1-2-59 0,-7-3-67 16,0-7-80-16,-3-3-890 0,-3-5 432 15,1-3 286-15</inkml:trace>
  <inkml:trace contextRef="#ctx0" brushRef="#br0" timeOffset="89471.26">1002 10795 194 0,'-2'-7'237'0,"2"-5"-23"0,0 4-20 15,5-4-19-15,4-3-20 0,8-1-17 16,7-3-13-16,11-2-12 0,9-1-14 15,5 1-11-15,18-8-23 0,8 6-36 16,1 0-34-16,2 2-37 0,5 3-43 16,-13 4-61-16,-7 2-381 0,24-2 179 15,-17 0 119-15</inkml:trace>
  <inkml:trace contextRef="#ctx0" brushRef="#br0" timeOffset="89808.36">3192 9987 77 0,'0'-17'313'0,"0"3"-2"0,0-1-4 15,0 3-12-15,0 3-19 16,-2-2-28-16,2 5-29 0,0-3-19 0,-2 4-25 0,2 5-9 15,0 0-2-15,-3 20-6 16,3 0 1-16,-2 10 2 0,0 4-8 16,-3 11 3-16,-1 3-2 0,4 6-6 0,-4 0-9 15,3-4-9-15,-1-3-13 0,1-3-8 0,1-2-9 0,2-6-11 16,-2-4-8-16,6-3-7 16,-1-3-7-16,2-3-4 0,9-5-24 0,2-3-29 15,7-2-39-15,5-7-37 0,7 0-35 16,4-6-50-16,1-2-46 0,3-2-48 0,8-2-51 15,-7-5-54-15,-4-1-814 16,0-2 395-16,-9-2 262 0</inkml:trace>
  <inkml:trace contextRef="#ctx0" brushRef="#br0" timeOffset="90597.51">2996 10358 39 0,'-26'3'207'0,"5"-1"4"16,5 2-8-16,4-4-8 15,3-2-15-15,9 2-16 0,-9 0-18 0,9 0-13 0,0 0-13 16,18-11-10-16,-1 5-11 16,8-2-10-16,10-5-11 0,10 1-7 0,7-3-8 15,5-2-4-15,-1 2-9 16,-5-1-2-16,-2 1-6 0,-6 0-1 0,-8 2-5 0,-4-5 4 16,-4-1 4-16,-5 1 3 15,-4-2 3-15,-4 0 6 0,-3-3 0 0,-3 2 3 0,-3 1 4 16,-1 1 4-16,-2 0-2 15,1 3 2-15,-3 0 2 0,2 2 5 0,-2 4-9 0,0-3-7 16,0 4-4-16,0-1-11 16,0 2-8-16,0 4-6 15,0 4-3-15,0 0-1 0,0 0 4 0,-7 17-3 0,5 1 3 16,0 8 3-16,2 8 27 16,0 11 15-16,-3 1 2 0,3 3-1 0,0-2-4 0,0 3-8 15,0-3-4-15,0-3-3 16,0-5-5-16,0-6-2 0,0-2-8 0,3-1-1 15,-3-7 7-15,2-2 8 0,-2-1 6 16,2-4 2-16,0-6-7 0,3-1-5 0,-2-5-8 16,5-4-5-16,-8 0-5 0,16-8-1 15,-3-4-9-15,1-4-8 0,1-5-9 0,3 0-7 16,4-7-5-16,2 1-4 0,-3 2-3 16,3 2-3-16,-6 5 3 0,-2 0-12 0,-1 6-3 15,-3 1 7-15,3 7 4 16,-1 7 0-16,3 2 1 0,-3 4 5 15,-1 5 2-15,4 5 1 0,-4 1 5 16,2 1-3-16,0 2 6 0,-4 1 4 16,3-1 0-16,-2-3 1 0,2 0 4 0,0 0-2 0,1-1 2 15,-1-5 2-15,8 0-2 16,-4-3 3-16,8-2-2 0,2-6-4 0,2-3 1 0,3 0 3 16,-1-5-4-16,1-2 1 15,3-4-3-15,-7-5 1 0,1 0-1 0,0-6-2 0,-5-1-1 16,-4-4 3-16,-5-3-8 15,-2-3 5-15,-5 0-2 0,-1 3-3 0,-6 0 0 0,-2 2-4 16,0-2 0-16,-5 9 1 16,0 0-3-16,-2 2-1 0,0 3-2 0,-4 7 1 0,0 4 4 15,-2 3 5 1,-3 4 1-16,-1 9 3 0,1 1 7 0,-2 7 4 0,4 0 3 16,-1 6 4-16,2 1 3 15,4 1 1-15,2 1 3 0,4 0-4 16,3-7 1-16,7 7-1 0,2-2 3 0,3-1-10 15,9-1-3-15,2-2-21 16,6-1-31-16,-1-4-24 0,8-1-47 0,2-2-56 16,2-3-73-16,2 1-80 0,-3-5-1022 15,3 0 456-15,-5-5 302 0</inkml:trace>
  <inkml:trace contextRef="#ctx0" brushRef="#br0" timeOffset="91647.71">6005 10267 100 0,'0'0'171'0,"7"-9"10"16,-6 3 8-16,2 1 1 16,-3-2 2-16,3-1 6 0,-3 0 2 0,-3 1-8 15,0-3-3-15,2 3-12 0,-3-2-16 16,-1 0-7-16,-3 1-20 16,-1 2-10-16,0-1-13 0,0 0-24 0,-3 7-3 0,0-5-6 15,0 5-2-15,-1 2-14 16,1 1-4-16,0 0-10 0,3 3-2 0,-1 1-5 0,4 3-3 15,1 1-6-15,3-2 0 16,2 7 0-16,4-1-7 0,3-1-2 0,5 5-1 0,5 0 0 16,-1 0-1-16,4 0 0 15,2 0-4-15,0-1-3 16,3 5-1-16,-5-6 0 0,-1 0 1 0,0 2-4 0,-3 0 0 16,1-2 2-16,-8 1 1 0,-1-2 6 15,-2 0 8-15,0-1 3 0,-6 0 10 16,0 2 6-16,-6-3 6 0,-4 0-2 0,-3 0 5 15,-7-2-8-15,-2 1-4 0,-5-5-10 16,-2-1 0-16,-7-3-6 0,-1-2-5 0,-1-2-8 16,2-2-21-16,0-1-25 0,1-2-34 15,0-5-43-15,0-2-46 0,9-2-49 0,3 0-43 16,6-3-38-16,4-3-756 0,10 2 354 16,6-4 234-16</inkml:trace>
  <inkml:trace contextRef="#ctx0" brushRef="#br0" timeOffset="91909.54">6297 10096 25 0,'7'-5'264'0,"-7"5"-10"15,9-2-16-15,-9 2-18 0,0 0-19 16,0 0-6-16,11 7 0 0,-8 2-3 0,1 0-9 15,1 9 1-15,1-1-3 0,-2 4-14 0,-2 6 3 0,3 0-11 16,-2 3-12-16,1-1-9 16,-2 0-14-16,3-1-10 15,-3 2-9-15,0-3-10 0,-2-4-10 0,2-1-15 0,1 1-20 16,1 0-36-16,-1-6-40 16,1 1-42-16,2-4-50 0,-6 0-55 0,7 0-57 15,-3-8-76-15,3-5-663 16,3-2 329-16,3-5 218 0</inkml:trace>
  <inkml:trace contextRef="#ctx0" brushRef="#br0" timeOffset="92112.26">6533 9739 149 0,'-12'-15'276'16,"2"3"-8"-16,4 1-18 0,-1 3-22 0,1 0-24 15,0 1-18-15,3 0-23 0,1 2-33 16,-3 0-46-16,3-1-59 16,2 6-57-16,0 0-42 0,7-7-47 0,-7 7-52 0,21 0-359 15,-5 2 181-15,4 1 119 16</inkml:trace>
  <inkml:trace contextRef="#ctx0" brushRef="#br0" timeOffset="92752.36">6831 10174 18 0,'-7'6'266'16,"0"-2"-8"-16,2 1-14 0,-2-1-12 0,5 0-27 15,2-4-12-15,-8 3-16 0,8-3-19 16,0 0-15-16,0 0-12 0,29-6-15 0,-10 1-12 15,6-4-9-15,5 1-13 16,3-3-9-16,3 1-6 0,-3 1-4 0,-1 1-6 16,-2 0-7-16,-4-1-3 0,-1 2-6 15,-5 2-3-15,-2 0-1 0,-1 1-5 0,-6 2 0 16,3-3-6-16,-5 3 2 16,0 1-4-16,2-1-2 0,-11 2-1 0,11 2-3 0,-11-2-2 15,0 12 3-15,-5 0 9 16,1 5-2-16,-3 7 13 0,-3 2 0 0,1-3 6 0,-1 5-3 15,1 0-1-15,5-3 4 16,-3 1 1-16,4-2 10 0,3-1-3 16,0-2 0-16,3-1 1 0,4-2-6 0,4-1-2 15,3 1-5-15,8-6-1 0,0-4-3 16,6-2-4-16,2-1-5 0,4-8-3 0,1-1 2 16,7-3-5-16,-3-7-5 15,8-3 1-15,2-2-6 0,-5-3 0 0,0-6-2 16,-4-2-3-16,0 2-7 15,-9-7-5-15,1 3 3 0,-8 1 3 0,-4 2 2 0,-4 0 1 16,-1 4-4-16,-6 1-1 16,-2 8 2-16,0-4-2 0,-2 1 2 0,-4 5-7 0,-1 1 11 15,-1 3-4-15,-2 4-4 16,-1-1-1-16,-3 7 20 0,7 0 2 0,-22 8 9 16,11 3 0-16,-1 2 4 0,1 1-1 15,0 7-1-15,0 2 2 0,3 0 3 0,3 5 1 0,2-1 0 16,3-1-3-16,3 0-1 15,2 2 0-15,6-1 2 0,3-1-6 0,2-5 1 0,5 0-6 16,3-4-4-16,1-4 0 16,10-1-14-16,-2-4-20 0,3-3-32 0,0-2-27 0,2-1-45 15,-3-4-73-15,-3 2-95 16,-4-3-1050-16,-7-4 455 16,-2 0 300-16</inkml:trace>
  <inkml:trace contextRef="#ctx0" brushRef="#br0" timeOffset="105658.55">790 12457 150 0,'-10'2'193'0,"3"1"-12"0,7-3-14 15,-9 2-17-15,9-2-11 16,-9 4-14-16,9-4-11 0,0 0-9 0,-7 2-9 15,7-2 0-15,0 0 0 0,0 0 0 0,25 4-4 16,-3-4-3-16,2 0-3 0,9 0-7 16,8-4-6-16,6 2-7 0,1-4-4 15,11-1-7-15,-1 1-3 0,2-3-9 16,4 1-3-16,-3 0 0 0,-1-1-4 0,1 4-5 16,-7-4 0-16,-4 2-5 0,-3 0 1 0,-5 4-9 15,-9-3 4-15,-3 1-3 0,-4 3-1 16,-4 1 3-16,0-5-1 15,-5 3 5-15,-1 1 0 0,-4-2-2 16,-3-1-2-16,-4 2-1 0,-3-2 0 0,0 1 4 16,-2 4-1-16,-4-14-2 0,-1 9 5 0,1-4 3 15,-3 3-2-15,0-1 2 0,2 2 3 16,-1-2 1-16,-2 2-1 0,1-1-6 16,2 1-2-16,0-2-1 0,1 2-5 15,2 1-2-15,2 4-2 0,-5-5-5 16,3 0 1-16,2 5-4 0,0 0 3 0,0 0-3 15,20 0 2-15,-20 0-5 0,29 9 6 0,-13-5-6 16,2 2-1-16,-1 1 8 0,-1 1-6 16,-2-2-1-16,1 0 2 0,-4 2 0 15,1 3 4-15,-3 0 10 0,-6 3 4 0,2 5 11 16,-5 2 11-16,-6 7 2 0,-3 3 1 16,-7 5-10-16,-6 4-1 15,-1 0-20-15,1-4-42 0,0-5-68 0,1-4-93 16,4-6-87-16,6-2-787 0,2-3 360 15,2-7 238-15</inkml:trace>
  <inkml:trace contextRef="#ctx0" brushRef="#br0" timeOffset="107471.98">3503 12090 23 0,'0'-7'137'15,"0"7"-13"-15,0 0-12 0,0 0-9 16,0 0 3-16,-2 25 3 0,2-6 0 15,-1 5 2-15,-1 7 2 0,-1 9 5 16,-1 2 1-16,-1 4 3 16,1-1-7-16,-1-1-6 0,1-3-7 0,-2-1-6 0,1-8-5 15,3-4 3-15,0-5 20 16,-1-2 15-16,3-2 3 0,-2-10-9 0,4-6-15 0,-2-3-16 16,0 0-7-16,11-30-12 15,-8 9-8-15,5-6-5 0,-1-2-6 0,-3-9-5 0,3-2-12 16,1-3-3-16,0-2-4 15,0 0-5-15,-1 1-3 0,0 3-3 16,0 0-5-16,0 6 0 0,-1 5-2 0,1 4-3 16,1-1 0-16,1 6-2 0,3 8-4 0,-1-2 5 15,6 6-2-15,-1 6 0 16,0 3 2-16,4 3-1 0,0 3 3 0,2 7-1 0,1 4 1 16,-3 2-4-16,4 4 5 0,-3 7 4 15,0-2-5-15,-3 5 5 16,0 0-5-16,-3 3 2 0,-1 2 0 0,0-1 2 15,1-1 0-15,-4 0-2 16,-2-6 1-16,-1-3-2 0,0 0-7 16,0-4-8-16,-1-5-31 0,-2-1-39 0,-1 1-47 15,-1-4-51-15,3 0-62 0,-6-2-758 0,-2-7 338 0,-2 4 222 16</inkml:trace>
  <inkml:trace contextRef="#ctx0" brushRef="#br0" timeOffset="107685.45">3406 12522 139 0,'-13'-5'295'15,"1"5"-11"-15,3-3-20 0,1-1-19 16,4 2-26-16,-1-5-24 0,5 7-19 0,9-12-19 16,6 3-12-16,12 2-19 15,11-7-14-15,13 0-28 0,7 1-34 0,2-2-43 0,2 2-44 16,1 1-45-16,2 2-53 15,-1-1-74-15,-4-1-483 0,1 3 235 0,-1 1 155 0</inkml:trace>
  <inkml:trace contextRef="#ctx0" brushRef="#br0" timeOffset="108154.57">5344 12162 83 0,'7'-9'229'0,"-2"0"-7"0,-1 1-3 15,-2 3-7-15,-2 0-12 16,0 5-19-16,-6-9-13 0,-4 7-13 0,-3 0-12 15,-3 4-5-15,-8 0-4 0,0 0-12 16,-3 5-6-16,-4 1-10 0,3 0-11 0,2-1-10 16,0 3-9-16,6-2-6 0,1 1-8 15,3 0-5-15,1-2-8 0,6 4-4 0,3-2-1 16,3 1-2-16,8-2-7 16,2 3-1-16,6 0-6 0,4-1 0 15,6 1 1-15,0-1-6 0,3 1 0 0,3-1-7 16,-4 3-1-16,-2-6 1 0,-2 7-5 0,-7-5 2 0,3 3 1 15,-8-1 0 1,-3 1 3-16,-4 0 7 0,-2 1 14 16,-3-3 7-16,-6 3 3 0,-1-3 2 0,-7 1-6 15,-1-3 0-15,0-3-4 0,-9-1-2 16,5-2-4-16,-4 1-11 0,1-3-15 0,1 0-35 0,-1 0-45 16,1-5-62-16,0 1-67 15,5-3-57-15,1-1-801 0,5-3 360 0,5 0 238 0</inkml:trace>
  <inkml:trace contextRef="#ctx0" brushRef="#br0" timeOffset="108405.24">5634 12113 95 0,'0'0'258'16,"8"0"-14"-16,-8 0 4 0,5 9 5 15,-2 0 1-15,-1 4-14 16,0 5-12-16,4 0-13 0,-4 3-14 16,0 2-17-16,1 5-19 0,-1-6-11 0,0 5-18 15,1 1-12-15,0-2-12 0,0-3-26 16,0-5-31-16,-1 0-37 0,-2-5-31 16,2-2-53-16,-2-4-70 0,3-3-60 0,-3-4-55 15,0 0-636-15,0 0 301 0,2-22 200 16</inkml:trace>
  <inkml:trace contextRef="#ctx0" brushRef="#br0" timeOffset="108549.51">5662 11833 60 0,'-4'-10'215'16,"4"2"-13"-16,-4 1-22 16,2 1-20-16,2 6-15 0,-2-9-13 15,2 9-14-15,0 0-14 0,0 0-31 0,0 0-46 16,14 19-48-16,-7-10-54 15,2 1-374-15,-2 3 152 0,5 1 101 0</inkml:trace>
  <inkml:trace contextRef="#ctx0" brushRef="#br0" timeOffset="109482.53">5988 12123 272 0,'2'-6'287'0,"1"2"-25"0,-3 4-25 16,0 0-21-16,0 0-16 0,0 0-2 16,15 17-9-16,-13-7-10 0,1 3-10 0,3 3-20 15,-1 4-8-15,1 3-10 0,-1-2-10 0,-1-1-14 16,1 7-5-16,0-7-10 16,0 0-1-16,-2 0-8 0,1-3-10 0,1-3 2 0,-3 2 6 15,3-4-4-15,-3-7-7 16,2 1-6-16,3-6-8 0,-7 0-6 0,15-7-5 15,-4-2-5-15,1-3-2 0,2 0-2 16,-1-8-11-16,7-1 2 0,-6 0-6 0,9-2-3 16,-5 2-1-16,0 2-2 0,-3 3 0 15,-3 1-5-15,-1 2-5 0,2 1 1 16,-4 5-3-16,0 3 3 0,2 2-1 0,1 4-2 16,0 2 0-16,0 4 1 0,1 1 2 15,-1 4-1-15,3-3-1 0,1 7 1 0,-3-3-1 16,7 2-1-16,-4 0 4 0,5-1-1 0,0-5-1 15,2 4 1-15,3-6 0 0,2-2-1 16,0-2-9-16,0-4 8 0,4 0-3 16,1-4-4-16,-2-2-1 0,1-6 0 15,-5 2 4-15,2-3 5 0,-5-1-7 16,-4-3 1-16,-3-1-7 0,-4-4 8 16,-1 2-1-16,-7 1-7 0,-3-2 1 15,-2 4 6-15,-2-1 0 0,-3 2-4 0,1 4 2 16,-8 1-1-16,1 4-7 0,-2 3 5 15,0 4 3-15,-3 2-5 0,-1 5 6 0,1 2-3 16,0 0 3-16,4 5 0 0,0 0-1 16,0 3-2-16,6-3 1 0,1 4-8 0,5-6-5 15,0 3 2-15,5-3 0 0,1-2-8 16,4 1 7-16,2-4-3 0,2-3 2 0,2-3 3 0,-3 2 2 16,5-6 4-16,0-1-3 15,-1-1 4-15,-1-4 1 0,-2 0-1 16,-1-1-1-16,0-4 6 0,-4 0 2 0,0-2 12 15,0 2 9-15,-2-2 0 16,1 1 4-16,-4 1 9 0,1 1 7 16,0 3-2-16,-3-1-6 0,2 4-4 0,-1 0-4 15,-1 0-4-15,-2 7-6 0,0 0 4 0,0 0 0 16,3 25 1-16,-3-4-3 0,4 5-4 16,-4 7 10-16,4 12-4 0,1 14-1 0,-1 3 1 15,7 29-1-15,-2-3-7 16,2 7 5-16,3-4 1 0,-2 7 1 0,4-3-2 15,-5-3 1-15,1-2-2 0,1-7-2 16,-4-10 3-16,-5-15 0 0,-1 1-4 0,-3-11 1 0,-6-3 0 16,0-6-2-16,-3 0 0 15,-6-11 2-15,-1-4-2 0,-5-8 1 0,-2-5-1 0,-8-4-1 16,4-7 7-16,-6-7 6 16,-5-5 4-16,-3-10-4 0,-1-6 6 0,-12-17-4 0,8-8-4 15,-1-3 2 1,7-10-7-16,2-2 0 0,8-4-6 15,7-3-4-15,9-3 0 0,7 10-3 0,7 7-7 16,5 2-9-16,6 3-18 0,3 3-24 16,17-13-33-16,4 4-35 0,6 7-43 15,6 5-45-15,4 4-45 0,-2 11-61 0,-6 7-916 16,3 3 420-16,1 0 276 0</inkml:trace>
  <inkml:trace contextRef="#ctx0" brushRef="#br0" timeOffset="109968.36">7298 11792 163 0,'-7'-11'310'0,"5"2"-7"0,-3 2-23 16,3 0-13-16,-3 0-24 0,5 4-24 15,0 3-19-15,-5-7-19 0,5 7-7 16,0 0 13-16,0 0 14 0,3 31 9 0,-1-7-5 15,-4 5-10-15,4 4-6 0,-2 12-11 16,-2-2-10-16,-2 6-14 0,1 0-9 16,3-1-14-16,0 0-26 0,0 1-8 0,4-5-10 15,1-3-7-15,5-3-8 0,1-3-10 16,8-9-6-16,0-7-15 0,7-7-18 0,1-6-22 16,8-6-8-16,3 0-19 0,3-11-7 15,12-4-8-15,-8-5-2 0,-2 0-5 0,-2-5 6 16,-10 0 2-16,-8-3 2 0,-1 3 1 0,-11 1 6 15,-4-1 4-15,-7 7 6 16,-2-1 2-16,-7 4 14 0,-3 2 12 0,-5 3 11 0,1 6 14 16,-4 2 12-16,-6 2 6 15,-1 6 9-15,2 4-2 16,-3 3-1-16,5 2-2 0,-1 1 3 0,3 3-2 0,5 1 0 16,2-1-5-16,4 4-3 15,6-4-1-15,4 2-4 0,4-3-2 0,6-1-4 16,7-2-3-16,3 0-3 0,6-5-22 15,6-6-31-15,4 0-45 0,10-1-56 0,6-3-59 16,-1-3-64-16,12-2-82 0,3-4-91 16,17-8-924-16,1-3 457 0,-6-4 302 0</inkml:trace>
  <inkml:trace contextRef="#ctx0" brushRef="#br0" timeOffset="110554.68">9429 11855 17 0,'-6'-24'260'0,"1"8"-2"0,3 1-6 16,-2 3-17-16,2 3-22 16,1 2-23-16,-1 0-19 0,2 4-16 0,0 3-11 15,0 0 6-15,0 0 13 16,2 26-4-16,1-6 1 0,3 7-1 0,-4 5 4 16,1 4 0-16,-1 7-12 0,-4 0-2 15,-1-1-3-15,-5 3 1 0,5-4 3 16,-3-1-4-16,2-5-5 0,1-5-8 0,-1-3-7 15,2-3-2-15,-1-1 4 0,1-7-3 16,2-4-10-16,2-3-9 0,3-6-12 0,2-3-12 16,-7 0-8-16,21-16-4 0,-5 2-11 15,4-5-6-15,2-8-5 0,5-3-7 0,0-6-4 16,4-3-4-16,1-1-6 0,10-15-4 16,-7 11-9-16,-4 6-13 0,-1 3-17 0,-6 5-33 15,-2 5-43-15,2 4-49 16,-7 2-51-16,-2 2-57 0,0 5-45 0,-4 4-47 0,1 3-33 15,-5 3-921-15,-2 2 440 16,-5 0 291-16</inkml:trace>
  <inkml:trace contextRef="#ctx0" brushRef="#br0" timeOffset="110810.87">9615 12319 234 0,'-8'1'296'0,"0"3"-7"0,1-4-13 16,1 3-14-16,0 2-17 0,6-5-16 16,-4 4-9-16,4-4-13 0,0 0-18 0,12 12-13 15,3-8-18-15,1 1-15 16,6-1-10-16,9-1-14 0,0 3-14 0,5-5-4 0,2 1-18 16,0-2-7-16,-2 2-30 15,4-2-31-15,-2-2-47 0,-5 0-58 16,-2 1-61-16,-1-2-74 0,0 0-83 0,-3-4-643 15,0 0 323-15,0-1 214 0</inkml:trace>
  <inkml:trace contextRef="#ctx0" brushRef="#br0" timeOffset="111610.62">10364 12206 39 0,'-12'4'298'0,"-2"-2"6"16,3-2-4-16,0 2-14 15,4 1-17-15,-2-3-22 0,9 0-21 0,-9 5-23 16,9-5-21-16,0 0-16 0,0 0-17 16,0 0-13-16,30-8-16 15,-13 4-11-15,-1 0-5 0,0-3-11 0,1 2-14 16,-1 0-1-16,-2-2-10 0,-2 3-10 16,-3-5-7-16,-2 2-2 0,0-2-11 15,-5 0 2-15,0-1-9 0,-2-1-3 0,-2 3-6 16,-2-1 0-16,-1 2-10 0,-2 0 2 0,-2 0 0 15,-1 3-2-15,1 3-6 0,-6 1 12 16,5 1-7-16,-5 3 4 0,-1 3 3 0,2 0 4 16,-1 5 11-16,2 0 9 15,1 4 5-15,1-4 6 0,3 4-2 0,1 2 3 0,5-2-4 16,2 0-11-16,4 0 0 16,7-1-2-16,0-1-8 0,7 4-2 0,2-4 0 0,5-4-2 15,3 3-6-15,2-6 1 16,3 1 0-16,5-4 0 0,-1-2-1 15,0-2-4-15,3-2 3 0,-3-1-4 16,5-6-4-16,-2 2 4 0,-3-6-5 16,-2 1 0-16,-4-6 0 0,-6 0 0 0,-5-1-4 0,-3-1 1 15,-3 0-2-15,-2-1 2 16,-4 4 1-16,-2 2 5 0,-1-2 5 0,-3 5 4 0,2 1-2 16,-2 3-3-16,1-1 1 15,-3 5 0-15,0 4 4 0,0 0 10 0,0 0 6 0,0 0-2 16,-3 21 1-16,6-10 0 15,0 1-5-15,1 5 0 0,3-2-6 0,1 2-3 16,0-1 2-16,4-2-1 0,0 0-3 16,2-1 2-16,3-3-5 0,1-1-3 0,1-5 1 15,4-3-3-15,1-1-3 16,6-1 1-16,3-6-3 0,-4-1 1 0,7-3-2 16,-1-2-1-16,-4-5-1 0,-6-3 3 15,1 0-5-15,-10 0-1 0,-2-2 0 0,1 0-2 16,-6 0 1-16,-3 0 0 15,-1 1 9-15,0 4 9 0,-1 0 10 0,-2 1 6 16,1 3-1-16,-1 5-4 0,0-3-2 16,-2 4-2-16,0 4 4 0,0 4 10 0,0 0 5 15,0 0-4-15,-9 16 1 0,7 1 1 0,-3 4-4 16,3 7-1-16,-3 0 2 16,2 7-7-16,0 9-3 0,0 7 2 0,-1 4-3 0,-4 5-2 15,3-1 0-15,-2 1 0 16,1-1-1-16,-1-2 7 0,-2-5-1 15,-2-1 6-15,0-8-1 0,-3-3-10 0,-2-3 1 16,-5-6-2-16,-2-1-6 0,-8-5-21 0,-4-4-34 16,-2-4-67-16,-17-5-85 0,10-1-92 15,-7-5-123-15,-8 1-129 0,3-10-1106 0,2 2 557 16,-13-6 367-16</inkml:trace>
  <inkml:trace contextRef="#ctx0" brushRef="#br0" timeOffset="114528.04">13552 11896 85 0,'0'-4'223'0,"0"4"-23"0,0 0-15 15,0 0-3-15,0 0 2 0,0 0 10 16,-4 26 1-16,1-7-5 0,0 8-12 15,-1 1-3-15,-3 2-12 0,2 0-10 0,-2 1-6 16,3 3-8-16,-1-2-16 0,1-3-9 16,-1-1-6-16,0-1-12 0,2-8-9 0,1 2-2 15,-2-5-4-15,4-4-12 0,-1 2-2 16,1-10-14-16,1-3-32 0,-1-1-38 16,0 0-49-16,9-20-54 0,-6 7-58 15,1-3-62-15,-1-3-738 0,3-4 332 16,-3-3 220-16</inkml:trace>
  <inkml:trace contextRef="#ctx0" brushRef="#br0" timeOffset="114719.89">13640 11454 108 0,'0'-12'254'0,"-2"5"-11"15,2-4-19-15,0 4-24 16,-2 0-19-16,2 0-21 0,0 1-21 15,0 6-32-15,0 0-39 0,0 0-40 0,0 0-49 16,0 0-59-16,14 18-65 0,-8-3-354 16,2 0 170-16,-1 0 112 0</inkml:trace>
  <inkml:trace contextRef="#ctx0" brushRef="#br0" timeOffset="115109.62">14032 11899 156 0,'0'-9'263'0,"-3"2"-12"0,2 2-14 16,-2-4-19-16,1 5-21 0,-2-3-25 16,-3 4-18-16,-2 1-13 0,9 2-14 0,-24 3-11 15,9 1-13-15,2 3-9 0,0 2-10 16,0-2-7-16,-1 2-9 0,3 2-6 0,2-3-7 15,1 4-6-15,3-1-6 0,3 1-3 16,2-3-8-16,5 5 2 0,3-2-5 16,3 0-3-16,3 1 0 0,4 2-3 15,1 0 0-15,2-3-4 0,-2 2 0 16,-3 0-2-16,-2-3-2 0,-3 1 3 16,2 2 5-16,-4 0 20 0,-2-1 12 0,-7 0 21 15,-3 3 7-15,-3 0 10 0,-4-2 1 16,-4 1-7-16,-2-3-4 0,-5 3-6 0,0-4-6 15,-2-6-10-15,-1 2-9 0,1-2 1 16,-1-3-16-16,1-2-24 0,-4-2-34 16,8-3-47-16,-8-2-62 0,6-1-57 0,4-2-69 15,-2-5-876-15,9 1 385 0,3-4 254 16</inkml:trace>
  <inkml:trace contextRef="#ctx0" brushRef="#br0" timeOffset="115824.15">15413 11686 93 0,'2'-8'327'0,"0"2"-21"16,0-1-30-16,1 3-28 0,-3 4-23 0,0 0-13 15,0 0-1-15,7 14-8 0,-7-1 3 16,-3 9-14-16,3-2-16 0,0 3-16 16,0 7-11-16,0-1-8 0,0 3-14 0,3-2-11 15,-3-1-10-15,2-2-11 0,0-4-5 16,3-2-13-16,-3 0-6 0,4-7-15 0,0 1 2 16,0-7 1-16,4-1-12 0,2-7-7 15,3 0-11-15,1-7 0 0,2-1-9 16,-1-3 3-16,1-5 0 0,-2 0-7 0,-2-3-1 15,1 0 0-15,-4-2-6 16,0 5 2-16,0 0 0 0,-4 2-2 0,2 1 1 16,-6 3-6-16,3 1-1 0,-2 3-2 15,-1 1 5-15,-3 5-1 0,0 0-5 16,0 0 4-16,6 18 4 0,-3-11-3 0,-1 4 3 16,1 3-12-16,3-3 12 0,2 6 1 0,-1-2 0 15,2 0-2-15,0-3-7 0,4 1 8 16,0-5-2-16,1 1 0 0,2-6-3 0,1 3 1 15,-1-6 0-15,3-6 0 0,0 3-4 16,-1-6-1-16,1 1 4 0,-5-5-5 16,2-2 1-16,-1-4 0 0,-4-1-3 0,-2-5-1 15,-4 2 1-15,-1-5-1 16,-2 2 3-16,-2 3-1 0,0-2-3 0,0 4 2 16,0 1-2-16,-2 2-1 0,2 2-5 15,-2 5 1-15,2 1 4 0,-2 3 0 16,0 5 0-16,2 2 3 0,0 0-4 15,0 0 6-15,0 0-2 0,2 30-8 0,0-19 6 0,2 5-2 16,1 1 4-16,3 0-1 16,-1 1 0-16,0 1 2 0,-1 1-3 0,2-1 9 15,1 1-4-15,-2 0-2 0,1-2 2 16,-5 3 6-16,0-2-7 0,0 1 6 0,-6-3 0 0,-2 1-1 16,-2-1 1-16,-7-1-3 15,0 1 3-15,-4-4-4 0,-1-1-2 16,1-3 4-16,-2-4-23 0,2 2-23 0,0-5-41 15,-3 0-44-15,6-2-57 0,4-2-63 16,-2-1-74-16,7-6-772 0,1 0 372 0,5-1 246 16</inkml:trace>
  <inkml:trace contextRef="#ctx0" brushRef="#br0" timeOffset="116613.48">16556 11796 64 0,'-2'8'226'0,"2"0"-20"0,0-1-18 16,0 2-18-16,2-2-13 15,2 2-17-15,4-2-11 0,0-3-12 0,5-1-16 16,1-1-9-16,0-2-6 16,5 0-12-16,1-4-8 0,0 1-3 0,-5-6-9 0,-1 0-7 15,1-1-1-15,-4-3-4 16,-1 1-8-16,-6-3-4 0,-1 2 0 0,-3 1-4 0,-2 1-1 15,-1 1 2-15,-4 1-2 16,0 4 3-16,-8 1 0 0,2 1 3 16,-3 6 11-16,-3 2 11 0,-5 6 8 0,2 1 10 15,0 4 5-15,0 4-4 16,0 3-2-16,1 0-7 0,5 1-5 0,1-1-3 0,6 0-3 16,0-1-5-16,7 1-6 15,2-5-2-15,7 1-4 0,2-3-8 16,7 1-10-16,5-2-24 0,4-7-18 0,6-1-22 15,7-3-6-15,2-2-19 0,3-4-12 0,7 0-6 16,8-7-3-16,3 1 2 0,-5-4-10 16,-3-3 7-16,-2 0 11 0,-5-5 7 0,-7 4 8 15,-10-5 12-15,0 2 9 16,-10 0 20-16,-5 1 13 0,-6 0 16 0,-2 2 13 16,-4 2 4-16,-4 1 14 0,-6 2 5 15,0 0 10-15,-6 6 10 16,-5 0 8-16,0 5 4 0,-2 2-5 0,-2 5 1 0,-1 1-7 15,1 7-5-15,3-1-5 16,-2 5-4-16,6 0-4 0,1 2-2 0,3 0-9 0,6-1-5 16,4-3-13-16,4 1-13 15,4-4-10-15,2 1-14 0,7-4-16 16,0-2-10-16,1-6-4 0,4 0-10 0,0-3-4 16,4-3 4-16,-1 0 6 0,1-6 10 15,1-2 2-15,-1-4 1 0,-3-1 7 16,1-5 5-16,2-5 5 0,-5-3 6 0,-2-2 7 0,-1-8 7 15,-3-8 6-15,0-6 6 16,-4-5 8-16,-6 0 6 0,0 0 0 0,-3 7 16 16,-4 0 24-16,2 5 14 0,-3 4 15 15,3 9 7-15,-3 1-1 0,2 5-15 16,-1 7-8-16,-1 4 1 0,-2 6 5 0,0 8 11 16,7 2 4-16,-11 19 15 0,4 6 4 15,-2 4-8-15,6 13 2 0,0 1 2 0,3 9-7 16,0 7-1-16,3 2-1 15,-1 0-9-15,-1-1-8 0,6-2-1 16,2-3-11-16,-5-8-8 0,6-3-2 0,-5-5-7 16,1-7-12-16,1-1-21 0,1-7-37 15,-1-1-41-15,-2-7-76 0,3 0-94 0,4-8-107 16,-1-4-923-16,8-5 429 0,4-6 283 16</inkml:trace>
  <inkml:trace contextRef="#ctx0" brushRef="#br0" timeOffset="117146.56">19514 11272 274 0,'0'-16'278'0,"-2"0"-8"0,2 7-16 16,2 0-25-16,-4 4-19 0,2-2-22 16,0 7-16-16,0 0-17 0,0 0 0 15,-14 16 1-15,7 3-4 0,-6 8 3 0,-1 8-2 16,1 5-4-16,-1 5 8 0,-3 3-2 15,1 1 2-15,3 2-6 0,-2-1-4 0,2-5-8 16,5-2-10-16,2-5-12 0,1-5-9 16,5-3-10-16,2-1-6 0,3-4-10 0,7-2-6 0,5-3-10 15,7-4-4-15,3-5-17 16,6-3-28-16,2-1-38 0,6-2-57 0,-5-2-57 0,0-3-63 16,-3-3-74-16,-3-1-82 15,-4-2-901-15,-8-1 427 0,-2-5 281 16</inkml:trace>
  <inkml:trace contextRef="#ctx0" brushRef="#br0" timeOffset="117626.99">18914 11788 99 0,'-19'0'224'0,"7"0"-17"0,6 4-23 15,6-4-16-15,0 0-17 16,0 0-16-16,0 0-15 0,33-7-8 0,-1 3-12 15,14-3-11-15,12-2-11 16,6 2-5-16,23-7-11 0,1-2-7 0,-18 4-3 16,-7-1-2-16,-5 0-6 0,-3-2-4 0,-2 3-4 15,-7-5-1-15,-8 6-1 0,-4-3 15 0,-1 0 14 16,-9 2 7-16,-2-4 3 16,-7 5-4-16,-3-1-2 0,-1 0-4 0,-6 3-7 0,-2 2-5 15,-3 2-5-15,0 5-4 16,0 0-6-16,0 0-3 15,0 0-1-15,-24 22-1 0,17-7-1 0,3 4-1 0,-1 0-2 16,3 4-2-16,2 0-3 16,2-2 2-16,3 2-5 0,4 1 2 0,2-3-6 0,7-1 3 15,-3-2-1-15,6-4-2 16,1-2 2-16,0-3-5 0,0-3 3 0,-1-6-7 16,1 0 0-16,2-4-3 0,-3-2 1 15,-1-4 9-15,2-3 6 0,-3-1 11 0,-5-2 0 16,-5 2 4-16,-3-5-1 0,-3-2 5 15,-6 0-12-15,0 0-7 0,-4-2 2 0,-5 0-7 16,-1 2-2-16,-4 3-3 16,-2 4-6-16,0 2-3 0,1 3-27 0,-1 4-29 0,2-3-43 15,-1 7-52-15,4 1-57 16,2 1-46-16,3-1-704 16,6 3 325-16,-2 2 215 0</inkml:trace>
  <inkml:trace contextRef="#ctx0" brushRef="#br0" timeOffset="118118.6">21750 11497 35 0,'-20'0'237'0,"20"0"-18"16,-13 3-16-16,6-2-16 15,0 2-15-15,7-3-10 0,-4 4-8 16,4-4-8-16,0 0-10 0,0 0-9 16,20 6-11-16,-7-6-12 0,5-2-9 15,0-5-11-15,4 2-5 0,-5-2-9 0,4-1-6 16,-3-5 2-16,0 1 0 0,-4-1-1 15,-2-1-4-15,-2-4-4 0,-6 0-5 16,-2 0-7-16,-2 0-4 0,-4 1-4 0,-3 0-5 16,-2 2-3-16,-3 3-5 0,-2 4 1 15,-5 1-2-15,-2 6 6 0,0 2 7 0,-5 9 13 16,-5 7 15-16,4 6 8 0,2 3 11 16,-4 7 4-16,5-1 1 0,6 0-5 15,3 1-2-15,10-4-3 0,0 2-4 16,7-3-8-16,6 0-5 0,9 0-5 0,7-5-3 15,3 1-9-15,6-5-12 0,10-2-25 0,6-5-35 0,7-1-41 16,-9-4-40-16,2-4-45 16,2-3-54-16,-6 0-51 0,3-5-55 15,-8-2-712-15,0-6 349 0,-8 0 230 16</inkml:trace>
  <inkml:trace contextRef="#ctx0" brushRef="#br0" timeOffset="118512.28">22376 11277 44 0,'-2'-5'210'0,"2"5"14"0,0 0 10 0,0 0-1 0,-12 13-5 16,7 0 1-16,1 1-8 15,4 7-6-15,-2 0 0 0,2 3-4 0,-1 1-6 16,1 5-5-16,0 0-14 16,0 4-12-16,-3 2-12 0,1-2-10 0,-2-1-15 0,1 2-9 15,1-7-10-15,0-1-15 16,0-5-8-16,-1-1-7 15,-1-3-8-15,1-4-6 0,0-3-8 0,1-4-8 16,1-5-8-16,1-2-8 0,0 0-4 16,-8-16-6-16,8 3-5 0,0-6-8 0,0-5-4 0,3-3-4 15,2-4-6-15,1 2 0 16,4-6-5-16,3 4-2 0,2-1-2 16,3 5 2-16,3 3-4 0,2 0 3 0,3 6-5 15,-2 2 2-15,1 7 3 0,0 2 0 0,-1 7-1 0,2 2 4 16,-1 7-3-16,0 1 5 15,-1 3-2-15,0 1 0 0,-3 5 1 16,-2 0 2-16,-4 2-2 0,0 2 7 16,-5 0-3-16,-2 0-7 0,0 2-29 0,-4-3-39 0,-1-4-47 15,1 1-64-15,-2-1-67 16,3-4-52-16,-3-1-911 0,3-5 412 0,3 2 271 0</inkml:trace>
  <inkml:trace contextRef="#ctx0" brushRef="#br0" timeOffset="118768.3">23394 11268 255 0,'-17'-8'275'0,"1"2"-3"0,0 6-9 15,-4 2-6-15,2 6-8 0,-5 3 3 16,2 3-10-16,-2 7-9 0,-1 2-18 15,4 5-17-15,-2-2-17 0,8 4-15 16,3-5-16-16,4 3-14 0,-2-1-13 0,9-4-14 0,3 2-9 16,5-2-20-16,4 0-25 15,-2-2-36-15,5-3-32 0,5-4-37 0,2 0-42 0,2-5-42 16,1-1-55-16,5-1-57 16,-4-4-811-16,5-6 360 15,-5 2 237-15</inkml:trace>
  <inkml:trace contextRef="#ctx0" brushRef="#br0" timeOffset="119066.99">23620 11308 211 0,'-5'-8'239'0,"3"2"-25"0,-2 1-24 0,4 5-17 16,0 0-15-16,0 0-17 15,0 0-10-15,28 11-14 0,-15 1-10 0,8 6-6 0,3 6 3 16,1 1 4-16,-2 3-3 15,1 0-7-15,-3 0-5 0,-2 2-4 0,-5-4-6 16,-5-1-3-16,-4-2-1 0,0-4 5 16,-5-1 0-16,0-4 4 15,-3-2-3-15,-1-4 1 0,-1-2-10 0,-2-4-1 0,7-2-1 16,0 0-1-16,0 0 4 16,-19-11-5-16,17 2-9 0,-1-2-7 0,3-4-11 0,0-2-4 15,5-3-7-15,-3-1-11 16,6-2-22-16,6-3-29 0,0 1-42 0,4-3-45 15,5 3-50-15,5 4-58 16,3 2-46-16,2 3-713 0,1 4 333 0,-1-2 221 0</inkml:trace>
  <inkml:trace contextRef="#ctx0" brushRef="#br0" timeOffset="119557.36">24399 11302 102 0,'-4'-4'211'0,"4"4"-6"0,0 0-1 15,-9 10 0-15,6 1-7 0,3 1-11 16,0 4-15-16,3 2-14 0,-1 1-15 0,-1-2-13 16,5 1-10-16,-2 0-12 0,4-4-11 15,-3 0-7-15,4 2-8 0,0-4-9 0,0-1-8 16,0-1-6-16,4-4-6 0,-2-2-6 15,1 0-7-15,-1-4-4 0,4 0-2 16,-4-4-4-16,1 0-4 0,1-2-2 0,-1-3-4 16,2-1 7-16,-2-3 7 0,-4 1 11 15,3-5 8-15,-2 4 13 0,1 1 7 0,-5 1 11 16,3 1-3-16,-3 1 4 0,-1 1-9 16,2 0-6-16,-1 4-16 0,-3 0-3 15,-2 4-4-15,0 0-1 0,0 0 2 16,-10 31 0-16,5-12-1 0,-2 4 4 0,-1 7 0 15,0 3 1-15,-1 5 1 0,0 0-2 16,0 6-10-16,1 0 10 0,-1 0-2 0,2 0 1 16,-3 0 1-16,1-2-3 0,2 0-1 15,-2-6 0-15,1 0-2 0,0-9-4 0,1 0 1 16,-3-4 1-16,0-3-6 0,-1-3-3 16,-3-8-6-16,-5 0-2 0,-3-4-14 0,3-5-17 15,-5 0-32-15,-2-5-35 16,1-4-50-16,-4 0-66 0,4-7-78 15,-3-3-97-15,5-3-922 0,3 0 438 0,7-1 288 16</inkml:trace>
  <inkml:trace contextRef="#ctx0" brushRef="#br0" timeOffset="120031.62">24938 11237 122 0,'0'0'247'0,"0"0"5"16,8 12-2-16,-3 3-3 0,-1 5-5 15,3 6 1-15,-1 6-12 0,2 8-7 16,1 4-10-16,1 7-14 0,2 0-15 0,-3 2-14 16,-2 1-14-16,0-11-14 0,-1 0-13 15,2-2-16-15,-3-7-9 0,0-5-8 16,-1-1-10-16,1-5-8 0,-3-5-5 0,0-3-5 15,-1-5-11-15,-1-6-15 0,0-1-8 16,0-3-4-16,0 0-4 0,-3-20-5 16,3 8-2-16,0-6-8 0,0-3 1 0,0-9-6 15,2-7 1-15,-2-3-6 0,1-10-1 16,5-8 0-16,1-1-3 0,1 1-1 16,-1 3-2-16,1 4-4 0,4 9 0 15,0 2 1-15,0 5-1 0,0 5-2 0,1 5-2 16,1 4 6-16,5 7 0 0,-3 4 2 0,4 4 1 15,0 5-2-15,-3 5 3 16,4 2-1-16,-3 8 4 0,-4 2-3 0,-2 3 2 16,-3 4-1-16,-9 0 6 0,-3 3-2 15,-3 2 3-15,-11 6 0 0,-1-5-5 0,-6 1-7 16,-1-3-7-16,-4-2-14 0,0-3-14 16,-2-4-26-16,5-4-28 0,-4-5-36 15,2-2-44-15,0-2-45 0,4-2-50 0,4-3-754 16,0-3 349-16,4-4 229 0</inkml:trace>
  <inkml:trace contextRef="#ctx0" brushRef="#br0" timeOffset="120325.39">25667 10811 270 0,'5'-12'261'15,"0"5"-12"-15,-3 0-24 0,3 1-21 16,-3 3-13-16,-2 3 9 0,0 0 12 0,16 16 11 16,-9-2-8-16,-1 11 13 0,3 5-9 0,-5 10-5 0,1 5-3 15,-1 13-16-15,1 1-13 16,-3 0-10-16,-2-4-10 0,3-3-16 0,-2-4-12 16,-1-2-11-16,2-2-13 0,4-4-5 15,-2-9-14-15,4-1-3 0,-1-3-22 0,1-3-30 16,5-3-48-16,3-3-59 0,3-4-64 15,-1-3-61-15,4 1-62 16,3-4-54-16,-2-4-963 0,-2-4 434 0,6 0 286 16</inkml:trace>
  <inkml:trace contextRef="#ctx0" brushRef="#br0" timeOffset="120997.4">25336 11212 139 0,'2'5'216'0,"-2"-5"-15"16,0 0-9-16,0 0-8 0,0 0-4 0,0 0-5 0,0 0-8 16,0 0-5-16,0 0-9 15,7 0-6-15,-7 0-6 0,0 0-9 0,0 0-8 16,0 0-5-16,0 0-6 15,0 0-11-15,0 0-6 0,0 0 1 0,0 0-2 0,0 0-7 16,0 0-2-16,0 0-4 16,0 0-3-16,0 0-1 0,0 0-4 0,0 0-7 0,0 0 2 15,0 0-5-15,0 0-2 16,0 0-4-16,0 0-8 0,0 0-2 16,0 0-4-16,0 0-5 0,0 0-2 0,0 0-8 15,0 0 2-15,0 0-3 16,0 0-3-16,0 0-6 0,0 0-1 0,0 0-4 15,0 0-3-15,0 0 3 0,0 0-3 16,0 0-2-16,0 0-1 0,0 0-1 0,0 0-3 0,0 0 3 16,0 0 3-16,0 0-3 15,0 0-3-15,0 0 1 0,0 0-2 0,0 0-4 0,0 0 4 16,0 0-4-16,0 0 2 16,12-5 2-16,1 3-3 0,11 4 0 0,9-2-1 15,11-4 1-15,5-1 4 0,5 2-3 16,7-3 0-16,-1 1-1 0,-2-2-6 15,-9 2 4-15,-2-2 2 0,-5 0-1 0,-2 1 2 16,-7-1-1-16,-5-1 2 0,-4 4 5 0,-2 0-4 16,-5-3-4-16,-1 2-7 15,-4 0-25-15,-1 3-26 0,-6-2-46 16,-5 4-53-16,0 0-62 0,-3-1-63 0,3 1-864 16,-13 5 390-16,4-1 258 15</inkml:trace>
  <inkml:trace contextRef="#ctx0" brushRef="#br0" timeOffset="122224.19">916 13630 196 0,'-2'-10'195'0,"-3"1"-6"15,5 1-13-15,-2-1-11 0,-1 2-15 0,1 0-12 16,2 7-17-16,-4-7-12 0,4 7-13 16,0 0 2-16,0 0 4 0,-11 21 2 15,7-4 6-15,1 8 3 0,-1 9 8 0,2 6 10 16,-1 2-3-16,1 2-7 16,2 0-1-16,0-2-12 0,2-1 1 15,3-1-9-15,-1 0-6 0,3-4-7 0,4-2-8 16,0-7-7-16,5-4-4 0,3-2-5 0,4-6-6 0,3-4-2 15,2-7-24 1,6-2-21-16,1-6-28 0,-1-3-35 0,5-2-47 16,-1 0-51-16,-3-5-63 0,-8 2-81 15,2 2-652-15,-9-3 322 0,0-1 212 0</inkml:trace>
  <inkml:trace contextRef="#ctx0" brushRef="#br0" timeOffset="123017.79">641 14061 77 0,'-15'-3'184'0,"3"6"-18"0,8-1-23 15,4-2-16-15,0 0-9 0,0 0-9 0,0 0-15 16,31-17-10-16,-4 9-6 0,11-8-5 16,8 3-10-16,6-5-3 0,-1 2-8 15,1 0-3-15,-7-3-7 0,-1 7-5 0,-4-5-4 16,-4 2-1-16,-1-1-4 0,-2-1 1 15,-5-1 0-15,-5 2 8 0,-2 1 8 0,-1-1 13 16,-4-5 7-16,-5 2 5 0,-2 4 4 16,1-2 13-16,-3 3 4 0,0 0 2 15,-4 0-4-15,3 5-3 0,-1-3-7 0,-3 1-12 16,0 6-9-16,3-2-9 0,-3 3-7 16,-2 4-2-16,0 0-5 0,6 14-3 15,-6 0-2-15,0 9 1 0,0 5 1 16,2 4 2-16,-4 6 1 0,4 5 7 0,-2 1 12 15,0-3 0-15,0-3-4 0,0-3-4 16,0-3-2-16,0-1 0 0,0-5 3 0,0-5 8 16,1-1 2-16,-1-3-4 15,0-3 5-15,2-5-7 0,4-2-7 0,-1-2-4 0,4-8-6 16,-9 3-4-16,12-9 9 16,2-3-6-16,-3-2-6 0,0-5-3 15,4 1 1-15,-1-2-5 0,0 1-3 16,0-2-5-16,-2 6-3 0,4 0-6 0,-4 3-7 15,-1 2 0-15,0 1-2 0,0 3-2 0,0 3 3 16,-2 3 0-16,3 7 4 0,0-2-1 16,-1 6 0-16,-1 1 3 0,0 2-3 15,0 0-2-15,3 1 5 0,-3 0 4 16,2-1-1-16,0 0 0 0,-1-2 2 16,2-1 2-16,0-2-5 0,5 0 2 0,-2-2 3 15,4-7-5-15,1 0 3 0,5-4-3 0,2-5 3 16,0-1-3-16,0-3 3 0,3-6-1 15,-6 7 2-15,1-7 0 0,-1-2-2 16,-6 1-1-16,-2-3 1 0,-4 0-6 16,-1 0 0-16,-4 0-1 0,-4 2 5 15,-1 2-4-15,-1 0-1 0,0 3-2 0,-4 1-2 16,2 2-3-16,-5 4-2 0,1 1 3 16,-4 6-2-16,8 2 1 0,-16 5 4 0,9 0-3 15,-4 8 7-15,1 4 3 0,0 4 0 16,1 4 6-16,2-4 1 0,0 7-1 0,3-3 0 15,1-1-1-15,6-1 3 0,1 4-2 0,5-4 3 16,3-1 4-16,4-3-3 16,5-1-12-16,8 0-23 0,3-3-31 15,3-2-47-15,-2-5-52 0,1-1-77 0,2-1-74 16,-1-1-818-16,0-1 381 0,-5-3 252 16</inkml:trace>
  <inkml:trace contextRef="#ctx0" brushRef="#br0" timeOffset="124762.75">4386 13884 141 0,'0'-11'197'0,"3"3"-5"16,-3-1-8-16,3 1-18 16,-3 0-12-16,0 1-16 0,0 7-13 0,0-8-17 0,0 8-11 15,0 0-8-15,0 0 2 16,0 0 1-16,7 26 4 0,-4-9 1 15,1 3-9-15,-2-1-2 0,3 2-3 16,-1-4-6-16,1-1-8 0,0 2-3 0,-1-6-3 16,1 0-5-16,0-1-3 0,-2-3 0 15,1 0 0-15,0 0 2 0,1-3-8 0,0-2-5 16,-5-3-3-16,16-5-1 0,-9 2-8 16,1-6 2-16,-1 1-5 0,2-3-1 15,0-1-3-15,-2-2-2 0,2 2-1 0,-1-1-2 16,-1 3-4-16,-3 1 0 15,3 1-4-15,0 2-2 0,0 3-1 0,-7 3 0 0,21 5-3 16,-5 3 3-16,5 7 2 16,2 0 0-16,6 5-4 0,-1-1 2 0,-7-2-3 15,2 0 3-15,1 0-1 0,-1-3 1 16,-3 0 0-16,0-5-3 0,-4-2 6 0,5-5 0 16,-3-2-2-16,3-4 4 15,3-5-5-15,-5-3 4 0,2-2 5 0,-3-3 8 0,0-4 7 16,-3-1 8-16,-1 0 2 15,-5-1 3-15,-1-5 1 0,-2 3 7 0,-1 0-5 0,-5-1-3 16,0 3-6-16,-5-3-2 16,-3 2-9-16,4 5 0 0,0-2-10 15,-3 4-8-15,2 0-32 0,-2 2-37 0,2 3-49 16,1 2-50-16,-4 3-56 16,4 1-46-16,-1 1-46 0,5 5-667 0,-2 0 331 15,2 0 218-15</inkml:trace>
  <inkml:trace contextRef="#ctx0" brushRef="#br0" timeOffset="125584.4">5562 13384 133 0,'-2'-13'298'16,"-4"2"-17"-16,4 3-25 0,-1 2-25 15,3 1-27-15,0 5-22 0,-2-5-16 16,2 5-15-16,0 0-3 0,-8 19 2 16,7-1-7-16,-1 5-1 0,-1 8-4 15,-1 1-10-15,2 11-17 0,-1 0-1 0,-1 4-4 16,1 1 1-16,1-1-7 0,0-1-6 16,0-4-10-16,-3-3 0 0,3-5-11 15,1-5-6-15,1-6-1 0,0 0 8 0,-3-3 7 16,3-2 5-16,0-4-5 0,0-3-5 15,0-2-8-15,0-6-10 0,0-3-5 0,0 0-7 16,0 0-5-16,11-16 0 0,-7 4-11 16,3-4-4-16,0-3-6 0,2-5-6 0,2 1-6 0,2 0-4 15,-1 0-2-15,3 0-3 16,-1 2-5-16,-2 1-2 0,2 4 1 16,-4 4-1-16,3 0-2 0,2 3 3 0,-2 2-3 15,-1 5 3-15,-1 4 4 0,2 2-3 16,0 3 4-16,-1 3-2 0,3 5 4 0,-2 4 0 15,-1 0 3-15,1 6 2 16,0-1-4-16,-2 4 4 0,1-3 0 0,-1 0 1 16,4 1 0-16,-1 0-3 15,-1-3-5-15,4-3-4 0,-1 0-4 0,5-6-3 0,-2-1 2 16,2-5-4-16,5 0-5 16,-3-5-1-16,3-1 4 0,-3-4-1 0,1-3 2 0,-1-5-2 15,1-1 1-15,-9-4 2 16,1 1-2-16,2-5 4 0,-7 0-1 0,-2-2 4 15,-2 2 1-15,-3 0 3 0,1 0 7 16,-3 2 0-16,-2 5 6 0,3-4-1 16,-3 7-3-16,-3-5-4 0,1 7-1 0,0 5 3 15,2 2-4-15,0 0 1 0,0 0 2 16,-14 12-1-16,9-1 5 0,5 3-5 0,0 4 1 16,0 0 0-16,5 1-3 0,-2 2 4 15,3-2-4-15,1-1 5 0,6 5-4 16,-5-10-1-16,6 3-3 0,0-6-3 15,3-2 4-15,1-1-3 0,3-5 2 0,-3-2-7 0,1-2 11 16,1-3 0-16,-4 1 2 16,-1-7 4-16,-2 1-5 0,-4-5 2 0,-6 2 0 15,-1-3-4-15,-2-1 1 0,-5 0-2 16,-4 0 0-16,-4-1-1 0,0 3 3 0,-3 1-4 16,-3 0-5-16,-1 5-16 0,6 0-28 15,-7 1-34-15,4 2-45 0,-1 1-48 16,3 3-66-16,1 4-60 0,3 0-756 15,-2 4 362-15,6-2 238 0</inkml:trace>
  <inkml:trace contextRef="#ctx0" brushRef="#br0" timeOffset="126160.4">6925 13474 113 0,'0'-10'182'0,"0"-1"-6"0,0 2-1 15,2 1-1-15,-2-1 4 16,0 2-2-16,3 0-6 0,-3 1-11 0,0 0-11 0,0 6-15 15,0-7-5-15,0 7 0 16,0 0 17-16,0 0 14 0,3 24 5 0,1-8-10 16,-2 7-1-16,0 5 13 0,0 4-9 15,3-1-6-15,-3 1-8 16,1 12-5-16,3-4-6 0,-1 6-12 0,-2-2-7 16,6-5-10-16,-4 1-11 0,0-8-6 15,-1-1-9-15,1-4-6 0,-2-1-8 0,3-5-3 16,-4 0-9-16,5-2 1 15,1-4-6-15,1-2-6 0,0-2-6 0,3-4-11 0,1-2-12 16,4-5-12-16,2-5-9 16,5-3-5-16,1-5-16 0,3-4-7 0,-2-3-9 0,-1-3 0 15,-2-3-1-15,-2-1 5 16,-2 0 2-16,-6 0-1 0,-2 4 2 0,-4-1 13 0,-3 3-3 16,1 2 8-16,-5 0 5 15,-2 0-6-15,-1 5 8 0,-1 0 0 0,-5 6 1 0,0-1 5 16,-2 9 7-16,0 0 5 15,-5 5 16-15,1 4 12 16,0 3 3-16,1 5 3 0,1 6-3 0,2 0 2 0,1 4-2 16,4 1-1-16,3 3-3 15,1-1-2-15,7-1 1 0,1-2-4 0,6 0-2 16,7-1-3-16,6 0-21 0,6-6-20 16,16-1-39-16,3-3-40 0,9-9-44 0,4 0-56 15,3-5-62-15,8-2-60 0,24-9-859 16,0 2 401-16,0-9 265 0</inkml:trace>
  <inkml:trace contextRef="#ctx0" brushRef="#br0" timeOffset="126629.25">9133 13203 1 0,'-4'-9'299'0,"1"-1"-11"0,3 4-26 0,-2-1-29 16,0 3-15-16,2 4-11 0,0 0-1 15,0 0 9-15,7 30-13 0,2-5 17 16,-6 3-5-16,3 3-9 0,1 7-9 15,-3 3-7-15,4 3-7 0,-3 2-14 0,-4 12-29 16,5-4-13-16,-2-8-11 0,1 1-12 0,1-4-11 16,4-3-8-16,0-3-9 0,1-7-14 15,3-7-19-15,4-6-10 0,3-6-16 16,-2-4-13-16,5-2-1 0,-2-8-4 0,0-1-7 16,1-5-1-16,0-3 0 0,-6 0 1 15,-3-8-4-15,-5 3 3 16,-1-1-3-16,-8-3 2 0,0 2 3 0,-6-2 2 15,-2 1 0-15,0 3-4 0,-8-3-3 16,-1 5 6-16,-1 2 1 0,-3 3 1 0,-1 1-1 0,2 5-2 16,-1 0 6-16,0 4-5 15,3 3-14-15,1 1-37 0,1 0-49 0,0 2-48 0,6 4-46 16,3-1-52-16,7 2-66 16,2-1-739-16,3 3 360 0,7-3 237 0</inkml:trace>
  <inkml:trace contextRef="#ctx0" brushRef="#br0" timeOffset="126890.6">9888 13306 100 0,'-4'-13'315'0,"2"3"-10"0,0 0-20 15,-1 3-24-15,1 3-21 0,2 4 12 0,0 0-8 16,0 0 17-16,-7 21-4 15,7-4-4-15,3 4-5 0,-3 8-14 0,2 3-17 16,0-1-14-16,0 9-19 0,3 1-18 16,-2-1-14-16,7 1-13 0,-4-4-12 0,-1 1-15 15,-1-6-26-15,1-4-36 0,-3-5-50 16,2-4-49-16,4-1-55 0,-6-3-82 16,5-4-85-16,1-6-64 0,-1-1-939 0,2-4 433 15,-9 0 286-15</inkml:trace>
  <inkml:trace contextRef="#ctx0" brushRef="#br0" timeOffset="127247.94">10325 13444 274 0,'-4'-5'276'0,"-1"-2"-19"0,1 2-19 15,-1 2-7-15,5 3-6 0,0 0-8 16,-18 15-14-16,10-4-9 0,1 3-17 0,3 2-14 0,-1 3-4 15,-1 2-21-15,3 0-11 16,-2 0-5-16,5 2-14 0,-2-1-14 16,2-2-3-16,0 0-12 0,2-3-8 0,3-1-6 15,1-1-3-15,4-5-9 0,-1 0-4 0,5-3-9 16,3-3-5-16,-4-4-5 16,4 0-3-16,-1-4-2 0,6 0-2 0,-7-2-3 0,4-5 4 15,-3 1-9-15,-1-1-1 16,-4-5-3-16,1 2-2 0,-2-2-2 0,-5-1-4 0,-3-2 1 15,-2 1 3 1,-5-1 1-16,0-2 0 0,-6-2-5 16,1 3 2-16,-1 1-6 0,-3 0-4 0,-3 4-9 15,2 5-35-15,0 0-34 0,-5 1-55 16,7 4-64-16,-3 2-64 0,4 3-834 0,0 3 374 0,1 0 247 16</inkml:trace>
  <inkml:trace contextRef="#ctx0" brushRef="#br0" timeOffset="127903.12">11162 13459 221 0,'-24'-9'281'0,"4"3"-12"16,-2 6-13-16,3 0-9 0,0 6-22 0,1-1-7 0,0 2-6 16,-2 5-7-16,2 3-13 15,2 1-14-15,-1 6-9 0,5-1-9 0,-1 4-10 16,4 2-15-16,3 0-11 0,4-4-12 16,2 2-9-16,8-2-12 0,-1 3-7 15,4-5-14-15,7 0-2 0,3-6-26 0,3 0-16 16,4-6-22-16,4-1-18 0,1-7-25 15,0 2-19-15,3-6-15 0,-2-1-13 0,4-5-2 16,-1-1 2-16,1-4 5 0,-6-2 9 16,1-7 5-16,-6 0 6 0,2-1 6 15,-7-8 11-15,0-2 12 0,-6-2 16 16,3-5 17-16,-8 3 8 0,-1-1 17 0,-1 0 14 16,-4 8 11-16,3-1 17 15,-4 3 10-15,1 1 10 0,-3 8 2 0,3-3-7 0,-3 7-11 16,0 0-7-16,-2 2-4 15,2 7-9-15,-2 2 2 0,0 5 4 0,0 0 0 0,0 0 2 16,-4 26 0-16,2-10 1 16,-3 5-2-16,-2 5-2 0,3 3-3 0,-4 2-3 15,1 8-3-15,2 1-5 0,1-1-1 16,-1 3 3-16,2-8-3 0,3-1 0 0,0 0-4 0,0-5-2 16,3-5 4-16,-3-2 4 15,5-1 9-15,-1-3 0 0,3-8-4 16,2 0-7-16,1-4 0 0,4-5-9 0,4-5-1 15,-1-4-5-15,6-3-2 0,1-4-4 0,1-7-3 16,1-3-2-16,4-8-5 0,1-1-2 16,2 0-1-16,-3-4-3 0,-2 3-4 15,-1 1-10-15,-3 8-13 0,-4 1-19 16,0 5-32-16,-2 3-37 0,-4 0-40 16,-1 6-52-16,-2 1-37 0,-2 8-29 15,-2 1-34-15,-2 2-39 0,-5 0-827 16,0 10 397-16,-3-4 262 0</inkml:trace>
  <inkml:trace contextRef="#ctx0" brushRef="#br0" timeOffset="128138.38">11735 13577 151 0,'-6'3'271'16,"1"2"3"-16,-2-3-2 0,7-2-4 15,0 7-7-15,4-1 7 0,4 1-9 16,3 1-14-16,3 2-19 0,7 1-10 0,1 1-13 15,3 1-15-15,4 1-21 0,-2 2-16 16,6 0-12-16,0 1-22 0,1-3-12 0,-1 2-12 16,3-4-5-16,-9-1-11 0,-1-1-9 15,-1-4-15-15,-3-1-22 0,-2-2-28 16,2 1-41-16,-4-1-47 0,-4-3-59 0,1-3-67 16,-4 3-91-16,-2-7-859 0,-4 2 394 15,-3-3 261-15</inkml:trace>
  <inkml:trace contextRef="#ctx0" brushRef="#br0" timeOffset="149957.44">13348 13724 64 0,'0'0'126'0,"5"14"-1"0,1-9 3 0,0 4 1 0,4 0-12 15,2 0 11-15,6-2-7 16,1-2-3-16,1 2-6 15,-1-5-5-15,4 0-11 0,1-2-1 16,-1-2-8-16,0-2-5 0,-2-2 1 0,-1-2 1 16,-2-1-5-16,-4-3 1 0,-3-2-3 0,-1 2-6 0,-5-2-7 15,-5 0-5-15,-2-2-9 16,-5-2-3-16,-3 2-4 0,-3 2-3 0,-2 0-5 16,-3 2-3-16,1 4-3 0,-3 2-5 15,0 1-1-15,-1 5-6 0,-4 5 3 0,4 4-6 16,-1 0 3-16,2 9-2 0,-1-1 1 15,3 4 1-15,5 2 0 0,4 1 0 0,2 2 5 16,7-1 2-16,0-2-1 16,7 5 2-16,2-3 1 0,3-2 0 15,5 0-1-15,2-4-3 0,7-4 1 0,3-2 0 16,-1-5-6-16,4-4 1 0,1-2-1 0,3-4-4 16,-4-7-5-16,5 1-2 0,-4-4-2 15,-1-3-1-15,-6 0-1 16,2-5 0-16,-9 3-2 0,4-6-1 0,-6 0 0 0,-3-1-2 15,-1-2-1-15,-2 1 0 16,-2 0 2-16,-2-2-5 0,-3 1 2 16,3 1 3-16,-5 2-1 0,0 4-1 0,1 0 6 15,-1 1 1-15,0 3 0 0,-2 2-1 0,1 3-1 16,3 2 0-16,-4 3 1 16,0 5 5-16,0 0-3 0,0 0 6 0,0 0 3 0,19 20 4 15,-14-8 11-15,1 2 1 16,-1 4-1-16,4-2 4 0,2 5 8 0,-1 1-9 0,0 1 4 15,2 2 1-15,-2-6-2 16,3 4 0-16,-3-7 3 0,-1 1 3 0,2-5 9 0,-1-1-3 16,-1-4 2-1,3-3 2-15,-3-3-6 0,2-1 4 16,2-3-8-16,-4-6 2 0,5-3-7 0,-3-1-2 0,2-8-2 16,-2-1-6-16,-3-1-8 15,2-4 3-15,2 0-3 0,-4 0-1 0,1 2 0 0,0 1-7 16,-2 4-6-16,2 0-28 15,-2 4-39-15,1 1-40 0,1 0-49 0,2 3-43 16,5 1-42-16,2 2-45 0,2 0-735 16,4 2 346-16,2 0 228 0</inkml:trace>
  <inkml:trace contextRef="#ctx0" brushRef="#br0" timeOffset="150714.66">14602 13729 132 0,'-7'9'193'0,"5"-4"-12"0,0 2-12 16,2-7-12-16,7 8-11 0,-1-5-12 0,4-2-16 16,7-1-8-16,-1-4-9 0,5-2-11 15,0-5-9-15,-2 0-10 0,4 1-3 16,-5-5-10-16,-1-3-5 0,-4 2-1 0,-3-3-4 0,-1 1-5 15,-4-1-4-15,-5-2 2 16,-3 0 0-16,-3 2-3 0,-3-1-6 0,-3 6 1 0,-3-3-2 16,-1 9-4-16,-2 2 1 15,-4 4-3-15,2 5-2 0,-4 4 1 0,1 4 2 16,-4 6 5-16,10 1-1 0,-2 3 0 16,5 2 1-16,2 2 0 0,4 1 1 0,7 0-2 15,1-3-3-15,7 4 4 0,4-3-3 16,11 0-1-16,-1-5 1 15,5-4-7-15,1-3 0 0,2-3-2 0,-1-7-1 0,6 0-3 16,-1-4-1-16,-1-4 0 16,1-2-4-16,-2-4 1 0,-1-3-2 15,1-2-1-15,-3-3-2 0,-6-1 5 16,-3-1 8-16,0 2 3 0,-7-1 4 0,2 0 0 0,-4 5 2 16,-1 0 4-16,-2 1-3 15,0 3-4-15,-4 1-6 0,5 2-1 0,-3 6-3 16,-1 1-2-16,-4 2 1 0,0 0 1 15,8 10-3-15,-8-3 0 0,2 4-4 0,1-2 4 0,-3 5 0 16,0 0-3-16,0 1 3 16,0 0-4-16,0-1 2 0,0 0-3 0,0 2 1 15,0-4-3-15,-3 0 0 0,3-1 1 16,0-2 0-16,0-1 3 0,0-1 3 16,0-7-1-16,3 5-1 0,-3-5 1 15,0 0-2-15,13-14-1 16,-4 3-2-16,3-1-2 0,3-5-6 0,1-2 6 15,2 0-3-15,5-4 0 0,3 0-1 16,2 0 3-16,5 2 0 0,2 2-4 0,-2-1 3 0,2 6 2 16,-1-1-2-16,-3 7-2 15,-3 1-2-15,-6 6 2 0,3 2-1 0,-4 4 4 0,-3 2 1 16,-1 3 2-16,-3 5 2 16,-6 1 0-16,0 3 0 0,-3 3-2 0,0 1 2 15,-3 0 2-15,-2 2-1 0,0 0-3 16,0-4 0-16,3 0-3 0,-3 0-27 0,2-3-28 15,0-4-34-15,-2-2-50 0,7-3-76 16,-6-5-77-16,9 1-650 0,2-5 320 16,-1 0 210-16</inkml:trace>
  <inkml:trace contextRef="#ctx0" brushRef="#br0" timeOffset="151359.94">17355 13346 104 0,'0'0'237'0,"0"0"2"0,0 0-2 0,0 0-3 16,9 23-1-16,-7-12-7 0,3 3-14 15,-3 3-6-15,0 2-12 0,1-2-12 0,-1 3-10 0,0 0-21 16,1 1-15-16,-3 0-12 15,2-2-12-15,-2-1-10 0,0-4-16 0,0 2-13 16,0-1-17-16,-2-2-42 0,-3-3-53 16,0-1-59-16,1-2-65 0,-3 0-62 15,0-3-729-15,0-2 324 0,7-2 214 16</inkml:trace>
  <inkml:trace contextRef="#ctx0" brushRef="#br0" timeOffset="151514.53">17480 13035 77 0,'0'-14'205'0,"-2"2"-11"15,2 3-16-15,-2-2-20 0,2 3-15 16,0 1-14-16,-3 2-17 0,3-2-26 0,0 7-43 16,7-3-34-16,-7 3-67 0,0 0-376 0,24 11 147 0,-12-3 98 15</inkml:trace>
  <inkml:trace contextRef="#ctx0" brushRef="#br0" timeOffset="151845.56">18157 12837 167 0,'-11'-23'279'0,"2"7"-7"15,0 6-21-15,-2 1-19 0,1 3-21 0,2 3-21 16,8 3-18-16,-20 11-6 0,7 4-8 16,-1 3-7-16,-1 12-7 0,-3 8-5 0,2 8-7 15,5 9 5-15,0 3 2 0,2 3-2 16,5 4-13-16,0 21-5 0,1-10-2 0,3-9-13 16,3 24-13-16,1-16-6 15,-4-10-9-15,1 0-8 0,2-3-2 0,0-2-7 0,0-11-8 16,-6-3-3-16,0-6-6 15,-3-8-4-15,-1-4-14 0,-4-7-45 0,-2-5-39 0,-3-8-53 16,-2-6-51-16,-3-2-57 16,0-2-59-16,-10-6-853 0,5-8 386 15,-4 0 254-15</inkml:trace>
  <inkml:trace contextRef="#ctx0" brushRef="#br0" timeOffset="152016.03">17518 13577 88 0,'10'-8'206'0,"8"1"-5"0,3-1-3 0,5-1-9 0,4 1-12 16,10 2-16-16,4 0-14 15,1-1-15-15,1 1-16 0,8 4-8 0,6-3-15 16,6 2-42-16,2-2-54 0,3 3-58 16,2 2-83-16,-3-1-421 0,5-3 193 15,-3 3 126-15</inkml:trace>
  <inkml:trace contextRef="#ctx0" brushRef="#br0" timeOffset="152341.28">19735 12934 3 0,'-1'-16'296'0,"2"1"-8"0,-2 4-10 15,1 3-14-15,0-1-27 0,0 1-23 0,-2 4-22 16,2 4-14-16,0 0-8 16,0 0 4-16,5 23-5 0,1 2 12 0,-4 6-1 0,3 10 4 15,-3 2-12-15,0 7 1 16,1-3-3-16,-3 6-8 0,0-6-17 16,2 3-9-16,-2-2-12 0,2 0-10 0,0-4-3 15,3-4-23-15,-2-8-7 0,7-5-6 16,-1-2-8-16,4-5-18 0,6-4-35 0,7-5-40 15,2-6-37-15,6-2-32 16,4-6-54-16,7-1-50 0,-1-1-63 0,0-6-65 0,-1-4-887 16,-2 1 413-16,-6-6 272 15</inkml:trace>
  <inkml:trace contextRef="#ctx0" brushRef="#br0" timeOffset="153013.16">19649 13281 189 0,'-16'0'189'0,"6"2"-13"16,1-2-22-16,9 0-12 0,0 0-12 0,0 0-14 15,26-10-12-15,-3 6-12 0,6-5-6 16,3 0-11-16,5-1-7 0,3-2-9 0,-3-1-5 16,-3-4-7-16,-1-2-4 15,1-2-3-15,-7-2-7 0,0-2-1 16,-5-5-6-16,-2 2-2 0,-2 0 9 0,-4 4 10 15,-3 1 11-15,2 3 9 0,-4 1-13 16,-2 1 0-16,-1 6-8 0,0 1 0 16,-1 4 1-16,-3 4 15 0,-2 3 7 0,0 0 7 15,4 19 2-15,-1-3 4 0,-1 7 4 16,0 5 4-16,1 4-2 0,-1 1-7 16,-1 9 0-16,5 0-1 0,-6 1-6 0,2-3 2 15,3 0-4-15,-3-8-8 0,0 1-1 16,0-7-5-16,1-3-2 0,0-1 10 0,2-5-4 15,-3-5-5-15,1-3-11 0,5-5-4 0,-1-1-7 16,-7-3 2-16,17-9-5 0,-5-2-2 16,-1-4-11-16,0-4 4 0,3-6-1 15,-1 4-10-15,-3-2-4 0,5 2 3 16,-6 0 1-16,0 5-2 0,-1 2-2 16,1 2 2-16,-4 6-3 0,1 3 2 15,-6 3 2-15,0 0-1 0,16 16 0 0,-8-4 1 16,-1 2-9-16,-2 2 9 0,1 0 0 0,1 3 1 15,0-2 1-15,2-1 0 0,4-1-1 16,3 2 0-16,2-4 0 0,4-1 2 16,3-3-7-16,3-2 3 0,5-4-2 15,-1-1-1-15,6-4-3 0,-3-1 0 16,-3-4 4-16,6-4-4 0,-5-1-4 0,-8-4 3 16,-3 0 0-16,-6-5-6 0,-3-4 4 15,-2 0-2-15,-7-1-1 0,-4 2-2 0,-3 0 2 16,-1 4-1-16,0-1-2 0,-7 3 7 15,0 4 2-15,0 3-10 0,-1 3-48 0,-140 75 542 32,138-42-457-32,5 1 42 0,4-4 13 15,7 0-34-15,3-6-27 16,4 4-8-16,5-4 16 0,7 0-55 16,2 0 271-16,15 11-451 0,2-15-106 0,2-14-254 15,7 7 429-15,205 2152-3108 0</inkml:trace>
  <inkml:trace contextRef="#ctx0" brushRef="#br0" timeOffset="153477.35">22995 12882 96 0,'9'-19'156'0,"-2"2"-12"15,2 4-13-15,-4 5-11 16,-1 2-5-16,0-2-10 0,1 2-10 0,-1 3-18 16,-4 3 1-16,7-4-12 15,-7 4-1-15,0 0-6 0,4 18-4 0,-4-6-4 16,0 8-1-16,0 1-2 0,0 2 7 16,-4 8 0-16,4-1 2 0,-5 2-6 0,3 1 4 15,-2-2-1-15,-1-1-5 0,2 0 2 16,2 0-5-16,-1-7-2 0,0-2-7 15,-1-2 1-15,3-1-5 16,-2-4-3-16,2 2-3 0,-2-6-1 0,2-1-5 16,0-1-16-16,0-2-40 0,0-2-58 0,0-4-80 15,0 0-488-15,0 0 224 0,0 0 149 16</inkml:trace>
  <inkml:trace contextRef="#ctx0" brushRef="#br0" timeOffset="156410.57">20788 13474 99 0,'15'4'110'15,"-1"-2"-5"-15,-1-2 1 16,9 0-8-16,-4-2-3 0,4-2-3 16,3-3-8-16,0-1-3 0,1-4-11 0,-3-3-4 15,3-6-6-15,-3 0-2 0,-2-2-5 16,-2-3 1-16,-5 2-1 0,-2-4 1 15,-5-1-1-15,-5-1-2 0,-2 3-3 0,-7-5 0 16,-2 4-4-16,-5-2-3 0,-5 1-3 16,1 1-2-16,-6 5-5 0,4 4-5 15,-4 6-2-15,2 3-3 0,1 5-1 0,-1 8-1 16,-5 6 5-16,7 2-6 0,-4 6-2 16,1 6-1-16,5 4 1 0,1 1 0 0,1 2 2 15,7-5-1-15,2 2 2 0,-1 1 1 16,8-5 1-16,2 4 2 0,5-2 10 0,6-2 5 15,3 1 9-15,3-3 7 16,8-2 1-16,4-1 1 0,3-5 1 16,6 0-5-16,0-6-6 0,5-2-4 0,1-3-4 15,3-2-5-15,-1-4 1 0,0 1-9 0,-1-2 0 16,-10 3-16-16,0-3-37 16,-4 3-49-16,-5 0-44 0,-2 1-51 0,-5-5-613 15,-3 6 267-15,1-1 176 0</inkml:trace>
  <inkml:trace contextRef="#ctx0" brushRef="#br0" timeOffset="156827">22831 12758 190 0,'2'-8'182'0,"-2"-1"-19"16,2 3-16-16,1 1-21 0,-3 5-3 0,0 0-11 15,17 11-8-15,-9-2-8 0,4 6-3 16,-3-1-5-16,6 5-10 0,-6 2-8 16,5 0-6-16,-3-1-3 0,0 2-5 15,-2-6-5-15,0 0-5 0,-2-2-4 0,0-1-3 16,-3-3-1-16,3-2-1 0,-5-1-11 15,2-3-31-15,-4-4-37 0,0 0-50 16,0 0-54-16,0 0-448 0,0 0 201 0,-20-15 134 16</inkml:trace>
  <inkml:trace contextRef="#ctx0" brushRef="#br0" timeOffset="157264.16">22936 12802 105 0,'-3'-14'217'0,"0"1"-7"0,1 3-14 16,2 1-19-16,-1 1-20 0,-2-2-15 0,1 5-16 15,2-2-15-15,0 7-12 0,0 0-9 0,0 0-4 0,0 0-12 16,2 40-2-16,2-15 0 15,-2 7-1-15,1 8 2 0,0 4 4 16,-3 2-2-16,0 2 0 0,-3 4-2 16,0-5 0-16,3-1-3 0,-2-1-4 0,2-9-1 15,-1-6-5-15,1 2 5 0,0-9 17 16,0 1 19-16,0-8-4 0,1-4-9 0,4-7-4 0,6-7-5 16,-11 2-11-16,19-17-7 15,-4-4-7-15,3-6-7 0,1-6-6 16,8-9-2-16,-3-5 1 0,9-17-4 0,0-4-9 15,0 3 0-15,2 3-7 16,-10 16-4-16,-3 11 0 0,-4 6-5 16,-4 6-19-16,1 1-37 0,-5 4-51 0,2 3-46 15,0 4-38-15,-3 4-45 0,1 6-39 16,-1 2-706-16,-4 6 330 0,-1 1 218 16</inkml:trace>
  <inkml:trace contextRef="#ctx0" brushRef="#br0" timeOffset="158042.78">22971 13206 60 0,'-2'3'160'16,"-1"4"-3"-16,3-7-3 0,7 14 1 0,0-1 2 0,6 1 0 15,5 2 0-15,0-2-5 0,6 1-10 16,1 0-6-16,4-5 2 15,6 3-13-15,-1-5-12 0,2-4-10 0,-1-1-9 16,2-6-8-16,7-3-13 16,-2-4-4-16,7-5-8 0,-5-4-9 0,0-2-4 0,-6-3-2 15,-4-1-5-15,-7 0-7 16,-3-2-3-16,-6 0-4 0,-4-3-4 0,-5 3 2 16,-2 0-7-16,-2 2-3 15,-5 4 0-15,-2 2-2 0,-1 1-2 0,-1 6-3 0,-4 1 0 16,-1 6-2-16,-2 2 2 0,-3 3-1 15,2 7-2-15,-4 1 4 0,2 5 1 0,-3 4-2 16,1 4 1-16,1 2 0 16,3 0 4-16,1 3-5 0,2 0 4 0,2 1-2 0,5-4 3 15,4 2 0-15,1-3-2 16,8 1 1-16,4-2-1 0,3-4-1 0,5-2 1 16,3-5-3-16,7-3-1 0,4-5-1 15,0-2 2-15,10-5-1 16,2-4 1-16,5-3-5 0,-5-4 1 15,-3-2 5-15,-1-4 8 0,-5-1 2 0,-3-5-1 16,-9 3 2-16,-4 0 9 0,-4-1 1 16,-1 8-2-16,-5-2 5 0,0 4-2 0,-3 3-3 15,2 1 0-15,-4-2-2 0,-2 6-10 0,0 2 0 16,-1 4 2-16,-6 2-2 16,0 0 0-16,11 16-3 0,-7-7-1 0,-2 6 5 0,3 1-7 15,-3 2 3-15,3 0 3 16,2 1-3-16,-2-2-4 0,6 1-5 0,1-2 3 0,1-4 1 15,4 1-3-15,1-4-1 16,4-4 0-16,1 0 0 0,-1-2-2 0,2-3 3 0,0-3-2 16,-4-3-2-16,0-1-1 15,-2-1 4-15,-4-3-6 16,0-1 6-16,0 0-6 0,-4-1 4 16,-1-1-4-16,-2 2 2 0,1 0 2 0,-2 1 3 15,-1 3-1-15,0-1-1 0,-1 3 2 0,-3 1-6 16,-1 5 1-16,0 0 3 15,0 0 3-15,0 0-3 0,-10 31 3 0,3-13-1 16,-5 8 2-16,-2 8-1 0,0 3 1 16,-4 5 1-16,-1 2 2 0,0 3-3 0,-5-1-3 0,2 0 1 15,-2 0 3-15,-1-2 10 16,-3-1 3-16,2-2-1 0,-5-3-5 16,-2-4-1-16,4-9 4 0,-9 0-2 0,3-7-13 15,0-4-39-15,0-5-53 0,0-8-74 0,5 1-79 16,-1-4-81-16,1-5-710 0,2-3 351 15,4-2 232-15</inkml:trace>
  <inkml:trace contextRef="#ctx0" brushRef="#br0" timeOffset="158309.5">25653 12835 213 0,'5'-2'239'0,"-5"2"-10"0,0 0 1 16,0 0-6-16,2 23-5 15,-4-6-8-15,2 2-12 0,-3 7-17 16,1 2-15-16,2 4-16 0,-2 2-12 0,4 0-13 16,-2-1-13-16,0-3-13 0,2 0-1 15,-2-7-16-15,3-1-7 0,-1-3-25 0,-2-2-43 16,-2-7-70-16,2-1-75 15,0-5-89-15,0-4-670 0,0 0 305 0,0 0 201 0</inkml:trace>
  <inkml:trace contextRef="#ctx0" brushRef="#br0" timeOffset="158490.57">25662 12390 23 0,'0'-12'278'0,"2"-2"-23"15,-2 5-23-15,0 1-23 0,3 1-19 0,-3 0-20 0,2 1-19 16,-2-1-36-16,6 4-58 16,-6 3-55-16,11 0-67 0,-11 0-71 0,16 10-368 15,-4 1 171-15,-2 1 114 16</inkml:trace>
  <inkml:trace contextRef="#ctx0" brushRef="#br0" timeOffset="158810.81">26122 12758 111 0,'0'0'247'0,"-19"-2"-11"0,8 2-17 16,0 2-19-16,-8 0-21 0,2 3-16 16,1 0-19-16,0 4-12 0,1 1-12 0,-3 6-11 15,7-5-10-15,1 6-8 16,0 1-10-16,8 0-11 0,2 4-1 15,2-2-7-15,8 3-6 0,4 1-5 0,2-1-5 16,5 0-4-16,3 2-3 0,-3-1-7 0,2-6-3 0,-5-1-2 16,2 2 1-16,-6-5-3 15,2 4-6-15,-5-4 2 16,-1 0 9-16,-3 2 11 0,-5-2 13 0,-4 3 6 0,-5-1-4 16,-5 0 1-16,-7 2-5 15,-1-4-4-15,-10 1-7 0,-3 1-4 16,-2-6-4-16,-7-2-29 0,-3-3-56 0,-3-5-97 15,-2-3-142-15,-13-3-651 0,-3-3 321 0,-29-3 211 16</inkml:trace>
  <inkml:trace contextRef="#ctx0" brushRef="#br0" timeOffset="161295.99">692 15381 14 0,'-5'-14'189'0,"1"1"-15"16,2 3-9-16,2-1-14 16,-1 1-15-16,1-1-18 0,3 2-10 0,-3 1-13 0,4 2-15 15,4-1-7-15,-4 4-9 16,5 3-6-16,-9 0-6 0,23 15-7 16,-6 0 2-16,-1 5-1 0,2 9-4 0,0 5 4 15,-5 0 0-15,1 0-2 0,-4 1 8 16,-1-6 0-16,-4-2 4 0,-1-1 10 15,1-6 9-15,0 3 22 0,-3-6 16 16,0-3 20-16,0-1 8 0,1-1 2 0,-1-4-10 16,-2-5-6-16,0-3-20 0,0 0-4 15,0 0-12-15,0-22-11 0,2 8-12 0,-2-8-5 16,0-7-9-16,5-2-2 16,-3-3-21-16,6-4-5 0,1 1-1 15,3 3-6-15,-4 0-6 0,3 7 0 0,0 4-5 16,-3 0-2-16,0 6 2 0,1 4-3 15,4 1 2-15,1 5-6 0,-3 6 5 0,3 2-8 16,1 3 5-16,-2 8 0 0,1 2 1 16,0 3-1-16,-2 6 1 0,-1-2 2 15,-1 2 1-15,-1 2-1 0,-6-2 2 0,6-2-3 16,-6-2 0-16,1-1-2 0,-2-2 3 16,3-2-2-16,-3-1 7 0,0-2 3 0,1-1 16 15,-1-4 6-15,-2 1 3 0,0-7-1 16,0 0-5-16,0 0-10 0,0 0 2 15,0-32-4-15,0 13 2 0,2-4-16 0,2-3 3 16,1-2-9-16,2-2 7 16,4 2-1-16,-3 1-5 0,4-1-2 0,-1 5 2 15,1 1-6-15,-2 4-6 0,2 2 8 16,-1 5-2-16,0 1 4 0,2 6-4 16,-3 1 0-16,3 3 3 0,0 5 16 0,2 2-23 15,-1 8 16-15,-2-2 3 0,4 9 0 16,-4-1 3-16,1 3-3 0,-1 3-1 0,3-3-2 15,-4 2 3-15,3-1-2 0,-2-2-3 16,2-2 3-16,2-2-3 0,-5 0 2 16,2-9 0-16,3 1 1 0,-3-5-10 0,3-1 5 15,1-3-4-15,-1-7 0 0,4-1 0 16,-3-7 1-16,2-3-9 0,-3 2-3 0,1-9 0 16,-3 0-6-16,-1-4 1 0,-2 0 0 15,-4 0-4-15,-1-1 2 0,-1 3 8 0,0 4 0 16,-1 2-1-16,-1 0-7 0,-1 4 3 15,0 1-4-15,2 3 3 16,-4 1 1-16,0 4 6 0,0 6-6 0,-6-2 6 16,6 2 0-16,0 0 1 0,-9 17-1 15,4-5 5-15,3 2 2 0,-1 6-1 16,-1 1 3-16,2 2 0 0,0 3 1 0,-1 1-2 16,3-3 6-16,3 3-5 0,-3-3-3 15,2-1-4-15,1 0-6 0,0-4-8 0,2-2-4 16,2-5-7-16,-2-1-12 0,5-5 0 15,-1-1-2-15,0-5-2 0,3-2 0 16,-2-5 3-16,6-1 4 0,-5-7 3 0,3-4 0 0,-3-2 2 16,-1-2 3-16,0-2 3 15,-4 0 7-15,1-1-4 0,0 2 4 0,-2 4 5 16,-2 1 0-16,2 3 3 0,-1-1 0 16,-2 3 2-16,1 2-2 0,-1 3 0 15,-2 0-1-15,2 2 4 0,-2 7 1 0,0 0 3 16,0 0 1-16,0 0 0 15,5 28 4-15,-3-12 0 0,0 5 2 0,1 2 2 0,1 5 2 16,1 3 0-16,-1-3 0 16,7 1 2-16,-5 1-2 0,2-3 0 15,5 0 1-15,1-4 2 0,3-2 1 0,3-5-4 16,4 2 2-16,1-8-1 0,6-1-2 16,1-6 1-16,3 0-3 0,1-6 0 15,-1 0 1-15,-3-4-3 0,6-5 2 0,-3-3 0 16,-5-4 1-16,0-6-2 0,-3 2 1 15,-5-4-2-15,-1 0 1 0,-2-1-2 0,-7 3 1 0,-1-1 0 16,-4 2 2-16,1 0 0 16,-5 5 0-16,0 0 2 0,0 0 0 15,-3 5 0-15,-3 2-3 0,3-1 2 0,-4 2 1 16,0 5 1-16,-4 0-4 16,-2 4-2-16,-1 2 0 0,0 3 3 0,-4 5 0 0,1 1-2 15,3 6 2-15,-4 1 4 16,4 6-1-16,-1-1 0 0,5 3 0 0,0-1-1 15,5 1 0-15,0-3 4 0,2 1-5 16,4-2 2-16,0-3 6 0,6 2-5 16,-1-7 1-16,4-1 0 0,0-2-1 0,3-3-2 15,-1-6 1-15,3-6-3 0,1-1 0 16,1-3-3-16,2-5 3 0,-3-4-2 0,2-4 2 16,-1-4-2-16,0 0 0 0,-4-5 0 15,0-3 2-15,-4-4-3 0,2 0 0 16,-7-1 1-16,2-2 1 0,-5-1 0 15,-1 2 1-15,0 5 4 0,-3 2 4 0,0 2 3 16,0 5 3-16,0 4 1 0,0 0-5 0,0 4 1 16,-3 5-7-16,3 2 0 0,-5 5 2 15,3 2-2-15,2 5 0 16,0 0 2-16,0 0-2 0,-18 19 3 0,13-3-1 16,0 4 1-16,1 4 2 0,2 2-3 15,-2 6 4-15,4 1 0 0,4 2 1 16,-2 4 1-16,2 1-2 0,6-1 4 0,1 0-3 15,3-1-2-15,3-5 6 0,-1-1-4 0,5-4 4 16,2-8-4-16,-2-1-3 0,3-7 4 16,1-3-5-16,3-5-1 0,1-4 1 15,0-2-3-15,-1-7 0 0,0 3 2 16,1-11-3-16,-1 1 0 0,-3-3-1 0,-7-2 0 16,0-2-5-16,-7 0 0 0,-2 0 5 15,-2 0-7-15,-5 1 5 0,0 4-1 0,2 1-3 16,-2 2 2-16,-4 3-3 0,2-2 3 15,-6 9-6-15,0-2 5 16,1 5-2-16,5 2 2 0,-14 9 1 0,5 1 4 16,0 3 0-16,1 3 1 0,1 3 2 15,0 4-2-15,3-1-1 0,0 6 7 16,2-5-1-16,4 4 0 0,4 1 1 0,3-2 2 16,2-3-4-16,9-2-10 0,7 2-30 0,6-4-48 15,5-6-43-15,15-1-60 0,10 0-35 16,3-8-56-16,6 1-637 0,26-10 310 15,2 0 205-15</inkml:trace>
  <inkml:trace contextRef="#ctx0" brushRef="#br0" timeOffset="163781.5">5239 15147 95 0,'0'0'116'0,"0"0"-8"16,0 0-5-16,0 0-3 16,-24 9 2-16,15-2 4 0,-2 2-1 15,-1 3-2-15,1 0-4 0,-4 2-7 0,2 2 0 16,2 1-7-16,3-1-7 0,-2 2-8 15,1 0-4-15,1-1-3 0,5 2-5 0,-2-1 0 16,3 0-10-16,4-1-4 16,0-2-4-16,3-1 2 0,4-1-4 15,2 0-6-15,2-5-2 0,3-2-2 16,2-3-1-16,1-3-6 0,-1 0-4 0,4-3 0 16,-1-3-1-16,-3-5-3 0,6-1 1 15,-9-3-4-15,3-2 1 0,-4-2 1 0,-3-1 1 16,-2-4 0-16,-2-2-2 0,-5 0-2 15,2 3 4-15,-8-3 2 0,2 6 9 0,-2-4-2 0,-1 3 5 16,-2 2-3-16,3 1-3 16,-5 1 1-16,2 0-4 0,-6 2-2 15,5-1-3-15,-2 5-1 0,1-1-1 16,0 5-3-16,-2 0 1 0,5 4-2 0,-1-3-1 16,0 3-1-16,0-1-1 0,7 4-3 15,-7-5 1-15,7 5 1 0,0 0 1 0,0 0-1 0,0 0-1 16,18-10 0-1,-4 8 3-15,1-5-1 0,3 3 0 16,-2-1-1-16,6-2 0 0,-4-2-3 16,0 2 3-16,-1 0-1 0,0-3-1 0,2-1 2 15,-6 0 0-15,1 1 1 0,1-3 0 16,-4-1 1-16,-2 0-1 0,1 0 2 0,-4 2 1 16,-2-2 2-16,3 2 0 0,-5 2-1 0,0 0-1 0,0-2 0 15,-2 7-4-15,3-4 0 16,-6 3-3-16,3-2 1 0,0 8 0 15,-4-7 1-15,4 7-3 0,0 0 0 16,0 0 1-16,-15 16 0 0,13-5 1 16,0 4 5-16,-1 4-2 0,3 2 0 0,3 8 2 15,-1 1 3-15,2 3-1 0,0 1 1 0,3 8 1 16,-3 3 2-16,3-2 3 0,0 14 1 16,0 1 4-16,0 2 7 15,-3-2 4-15,1 1 2 0,-3 0 7 0,4-4 9 16,-4-7 10-16,-2 0 1 0,0-3 1 15,0-4 5-15,-2-3 2 0,2-6 6 16,-6 0-1-16,4-4-3 0,-3-2 5 0,1-5-11 16,-3-2-6-16,-2-3-5 0,-1-5-8 0,-3-1-6 15,0-4-30-15,2-6-53 16,-7-3-63-16,0-3-68 0,0-3-65 0,-1-10-79 16,3-2-666-16,-2-7 334 0,-2-4 222 15</inkml:trace>
  <inkml:trace contextRef="#ctx0" brushRef="#br0" timeOffset="163920.1">5313 15251 1 0,'4'-4'221'0,"-2"-1"-10"16,0-1-18-16,3-2-16 16,3-1-19-16,4 1-15 0,8 0-16 0,3-2-10 0,7-1-10 15,9-1-33-15,7 1-65 16,12-1-60-16,0-2-62 0,5 0-355 0,26-7 159 0,-3 2 106 15</inkml:trace>
  <inkml:trace contextRef="#ctx0" brushRef="#br0" timeOffset="165711.99">6787 15106 188 0,'0'-8'180'15,"0"3"-18"-15,0 5-24 0,3-5-10 16,-3 5-15-16,0 0-8 0,11 21-8 0,-2 3 2 16,5 6 7-16,-2 8 9 0,4 8 4 0,0 2 3 15,-3-8 1-15,0 9-1 0,-1-9-3 16,-1-2-6-16,2-5-6 0,-4-6-6 0,-2-2 12 15,-3-3 23-15,5-5 19 16,-4-6-10-16,3-4-22 0,-1-2-26 0,-7-5-11 0,11-12-4 16,-6-2-12-16,0-4-6 15,1-3-11-15,-1-4-2 0,-1-3-7 0,2-1-10 0,-2-3 0 16,1 3-7-16,-2 1-6 16,3-1-1-16,-1 2 3 15,-1 5-2-15,1 4-5 0,-3-1-5 0,3 4 0 0,-3 3-5 16,3 0-1-16,0 7 5 15,2 5-7-15,-7 0 3 0,14 5 1 0,-6 2-4 16,0 6 1-16,2 4 7 0,-3 1-12 16,0 3 7-16,-1 3-1 0,-1 1 4 0,2-4-3 15,-3 0 0-15,1-3-1 16,-3-1 1-16,4-3 1 0,-5-2 4 0,1-3 1 0,2 2-6 16,0-4 0-16,-1-2 2 15,-3-5-7-15,0 0 2 0,11-12 4 0,-4 1-6 16,-4-5 0-16,9 0 9 0,-5-7-2 15,2-1 5-15,2 0-7 0,0-3 1 0,2 1-6 0,-2 0 2 16,1 3-1-16,-1 3-1 16,-2 3-4-16,2 2-2 0,0 2-1 0,-3 6 2 15,4 1 0-15,1 6 0 0,-3 6 1 16,5 1 3-16,-1 2 1 16,1 7 2-16,1 1 0 0,-3 4 1 0,2 4 0 15,3 3 0-15,-4-4 0 0,0-1 1 16,0 1 1-16,2-3 2 0,-2-2 0 0,1-4-7 15,3-3 8-15,-2-3-3 0,3-2-1 16,2-7 0-16,1 0-3 0,-2-7-1 0,4 2 0 16,-1-9-1-16,-1 0 0 0,-4-1-2 15,-2-5-3-15,1 0 0 0,-7-4 3 16,3-3-1-16,-4 3-1 0,-2 1 0 16,2-1 0-16,-4 1-2 0,-2 3 7 0,1 3-9 15,-1-1 5-15,-1 6-6 0,0-1 1 16,-2 5-1-16,2 4 1 0,-2 4 6 0,0 0 2 0,0 0-4 15,-13 16 3-15,8-4 1 16,2 8 0-16,3-1 2 0,0 1 1 0,0 5 3 16,3-3 0-16,2 1-2 0,-1 2-4 15,3-2 3-15,2-3 4 16,3 4-2-16,0-11-3 0,1-3 5 0,4-2-3 0,1-1 0 16,1-5-4-16,2-2 1 15,-2-4 0-15,2-2-1 0,-2-3-2 0,-1-4-4 0,0-1 0 16,0-4 4-16,-5 2-2 15,-1-3-3-15,-3-1 4 0,4-2-1 16,-10 6-2-16,5-1 2 0,-4 0 1 16,1 3 0-16,0 1-2 0,-3 2-3 0,0 0 0 0,3 6 3 15,-3 0-5-15,-2 5 8 16,0 0-2-16,0 0 6 0,10 17 1 0,-5-2-5 0,-1 1 8 16,5 1 0-16,-3 2 0 15,7 4 5-15,-1 1-8 0,-1-6 8 0,6 3-8 16,-3-1-1-16,5-4 3 0,-3-1-4 15,5-5 2-15,0-3-1 16,0-1-2-16,2-6-1 0,1-3-1 0,-1 0-3 0,3-8 1 16,-3-2-5-16,-2 1 5 15,0-7-8-15,-6-1 2 0,0-4-2 16,-3-1 3-16,2-9-4 0,-5-1-2 0,-4-3 4 16,-1-4-1-16,-1-1-3 0,-3-4 5 15,0-2-2-15,-3 3 1 0,1-3-3 0,0 3 2 16,-3 4 5-16,3 6-3 0,0 5 3 0,-1 2 0 15,-1 6-5-15,4 3 2 16,-6 8 3-16,5 5-4 0,-1 7 5 0,2 0 3 0,-5 16 0 16,5-2 4-16,-2 7 0 15,2 4 0-15,0 5 2 0,0 6 1 0,2 7 2 16,0 4 2-16,1 1-2 0,6 11 3 16,-2-1 0-16,4-1 2 0,0 0-2 0,2-5 8 0,3 0-10 15,3-6-1-15,0-6 3 16,-1-5 0-16,3-6 1 15,2-6-1-15,3-3-2 0,-3-9-1 0,5-4-2 0,-4-5-3 16,2-6 3-16,-1-8-4 16,3-8 1-16,-3-3-5 0,-3-6-1 0,1-10 3 15,-4-7-2-15,-5-1-1 0,-3-6 2 16,2-1-6-16,-7-6 3 0,2 2 0 16,-4-1 0-16,1 0-4 0,-3 3 9 0,-2 7-6 15,0 3 1-15,0 8 4 0,-2 4 6 0,2 3-1 16,-3 1-1-16,3 10 1 0,-2 1-5 15,2 3 0-15,-4 11 3 0,1 2 4 16,3 3-2-16,-7 17 2 0,3 2 0 16,-2 4 1-16,4 7 3 0,0 5 2 0,-1 7-3 0,1 4 1 15,4 5 9-15,1 0-4 16,-1 5 0-16,2 3 5 16,2-2-5-16,3-3 3 0,0-4 0 0,7-3-6 0,-1-7 3 15,-1-6 2-15,9-8-8 16,1 0 7-16,1-6-19 0,3-6-22 0,5-8-47 0,4-2-42 15,0-8-52-15,8-2-47 16,-1-4-50-16,-4-6-819 0,-2-2 368 0,-6-1 243 0</inkml:trace>
  <inkml:trace contextRef="#ctx0" brushRef="#br0" timeOffset="166045.9">8817 15066 95 0,'-9'2'169'0,"1"-2"-19"0,8 0-7 0,0 0-19 0,0 0-9 16,53-7-17-16,-18 2-8 15,9-2-6-15,17-4-12 16,4 2-1-16,18-5-10 0,3-2-5 0,-17 4-6 0,-13 0-3 16,-1 0-6-16,-12 1 8 15,-3 4 19-15,-7-2 21 0,-6 1 14 16,-1 0 16-16,-5 1 7 0,-4 2 3 15,1-2-8-15,-2 0-9 0,-3 3-9 0,-2-1-11 0,-2 4-6 16,0-1-9-16,-9 2-7 16,15 6-2-16,-10 0-1 0,-1 5-8 0,-2 1 4 0,3 3-2 15,0 4-6-15,2 0-3 16,2 2-2-16,0 3-13 0,-1-1-2 0,3 0-2 0,-2 4-8 16,3-6-19-16,0-1-39 15,-5-5-50-15,1 0-48 0,0-4-53 0,-1-2-73 16,0-4-673-16,3-3 316 0,-3-2 209 15</inkml:trace>
  <inkml:trace contextRef="#ctx0" brushRef="#br0" timeOffset="166202.87">9646 14558 199 0,'-7'-15'232'0,"0"6"-10"16,3 0-21-16,-1 0-22 0,3 3-20 0,0 2-19 0,2 4-29 15,0 0-49-15,0 0-67 16,0 0-62-16,37 14-421 0,-14 0 166 0,3 0 110 16</inkml:trace>
  <inkml:trace contextRef="#ctx0" brushRef="#br0" timeOffset="166714.85">10230 14915 156 0,'0'0'240'0,"-4"10"10"0,3 1 0 15,1 4-9-15,-2 4-4 16,0 4-12-16,2 8-12 0,0 13-12 0,0 5-14 0,2 13-12 16,0 5-5-16,-2 1-12 15,1-1-18-15,-1 1-4 0,0-3-13 0,-1-2-11 16,1-6-13-16,-2-7-4 0,0-7-13 15,2-10-3-15,0-3-4 0,-3-6-13 0,3-7-1 16,-2-4-11-16,0-11-6 16,2-2-4-16,0 0-6 0,-14-24-11 0,6 4-4 0,-1-8-9 15,-3-9 9-15,-2-12-4 16,-1-5-7-16,-7-18-2 0,2-3 0 0,-2 1-7 0,6 10 0 16,5 9 0-16,2-3-2 15,3 2-3-15,6 9-2 16,3 2-1-16,2 2 8 0,4 6-6 0,7 4-2 0,0 3 6 15,8 5-5-15,-1 8 7 16,4 6 0-16,5 3 1 0,0 8-1 0,3 1-1 0,5 8 3 16,-5 5 0-16,0 0 7 15,-6 7-4-15,-3-1 0 0,-4 6 0 16,-4 0 0-16,-6 2 0 0,-4 2 3 0,-6 2-1 16,-2-4 3-16,-2 4-3 0,-9-4 3 15,-2-2-4-15,-6 2 7 0,-4-5-5 16,-3-4 2-16,-4-5-7 0,-2-3-12 0,1-4-22 0,0-5-51 15,-4-2-52-15,5-4-54 16,-1-1-56-16,4-6-56 0,1-1-749 0,5-2 357 16,4-4 236-16</inkml:trace>
  <inkml:trace contextRef="#ctx0" brushRef="#br0" timeOffset="167162.93">10699 14620 34 0,'4'-9'253'0,"1"0"-19"0,-2 4-23 16,-1 2-21-16,0-1-19 0,-2 4-18 0,0 0-8 15,10 12 0-15,-7-1 6 0,1 5 0 16,0 10 3-16,4 3-3 0,-4 2-7 0,5 9-11 16,0 0-10-16,2 13-10 15,-2 2-1-15,0 0-6 0,1-1-10 0,4 0-10 0,0-1-6 16,-1-4-7-16,1-12-9 15,0 0-2-15,3-7-5 0,-2-7-7 0,3-6-4 16,2-3-11-16,2-9 0 0,1-5-2 16,0-2-8-16,6-8 0 15,1 0-4-15,-1-8-6 0,-2-4-3 0,0-1-3 0,-4-4-5 16,-4-6-4-16,-3 3 2 16,-1-2 0-16,-6 4 3 0,-2 0-1 0,-4 5-8 15,1 2 0-15,-2 3 0 0,-4 3 5 16,-4 4-1-16,0 3-5 0,-3 4 2 0,-2 4 5 15,-6 7 0-15,1 1 3 0,0 4 2 16,-1 8 4-16,5 0 5 0,1 3-3 0,2 2 6 16,2 2 2-16,4-1 6 15,6-1-6-15,2 0-2 0,6-1-2 0,3-3-4 0,7-3 3 16,9-1 3-16,5-2-27 16,5-2-45-16,2-9-58 0,3 0-65 0,4-3-59 0,2-4-78 15,0-2-717-15,-2-1 350 16,7-6 231-16</inkml:trace>
  <inkml:trace contextRef="#ctx0" brushRef="#br0" timeOffset="167621.35">12866 14894 172 0,'5'-4'197'16,"-2"2"-11"-16,-3 2-5 0,0 0 0 0,22 11-8 16,-13 3-2-16,6 5-7 0,1 1-3 15,0 3-9-15,3 5-11 0,-1 0-11 0,3-1-7 16,-2 0-1-16,2 1-7 0,0-3-5 16,2-2-8-16,-5-4-4 0,-1 0 5 15,3-7-5-15,0-4-5 0,-1-3-1 0,2-5-4 16,0-2-4-16,5-6-9 0,-3-3 3 15,1-4-12-15,-2-1 0 0,1-7-10 0,-1-2-10 16,-2-3-2-16,0 0-6 0,-2-2-10 16,-4 4-7-16,-3 1-19 0,2 4-28 15,-4 0-45-15,0 1-61 0,-2 7-58 0,1 0-48 0,-4 2-35 16,1 7-689-16,-3 0 327 16,3 1 216-16</inkml:trace>
  <inkml:trace contextRef="#ctx0" brushRef="#br0" timeOffset="169360.51">13989 15092 113 0,'-15'-7'237'0,"-1"1"-7"0,0 2-15 0,-3 2-9 0,-6 4-7 16,1 0-11-16,-6 6-11 15,-5 5-14-15,4 4-14 0,-1 1-15 0,4 5-10 0,1 0-13 16,5 3-6-16,6-5-13 16,1 2-6-16,6-2-11 0,2-2-3 0,5-5-8 0,2 0-9 15,3-5-3-15,7-4-6 16,3-1-4-16,-3-6-6 16,7 0-4-16,-1-3-4 0,3-2 0 15,-4-3-5-15,8-4-1 0,-5-2-4 0,-2 0-2 16,4-4-3-16,-4 1 0 0,0 0-2 0,-2 2 1 15,-1-1-5-15,-1 4 4 16,0 2 2-16,-2 1-2 0,-3 2 1 0,0 0-4 16,0 4 1-16,-1 5-3 0,-6 0 2 15,15 7-1-15,-8 2-1 0,2 1 3 0,0 3-3 0,3 3 2 16,-3 1 2-16,6 2-4 16,-2-1 1-16,3-1 3 0,1-2-3 0,2-3 1 0,-1-1-3 15,6-3 2-15,-4-4-5 16,7-4-1-16,3 0 1 0,0-7 4 0,1-2-6 15,-3-2 3-15,4-5-1 0,-1-5-2 16,-4 0 0-16,0-7 0 16,0-7-3-16,-3-2 1 0,-4-8-3 0,0-1 1 15,-4-5 1-15,-5-3-3 0,1-3 0 16,-2 1 1-16,-6 7-3 0,1 5 2 16,-3 4 5-16,-2 6 2 0,1 6-4 0,-1 4 0 15,0 8-3-15,-3 2 7 0,-2 8-3 0,-4 6 5 16,9 0 0-16,-19 23 1 15,10-2 9-15,0 4 0 0,-2 12 3 0,2 0 0 0,2 3 1 16,3 4 3-16,2 2-4 16,-1 1 0-16,6-1-2 0,3 10 5 0,1-3-1 0,8-4-3 15,-1 0 2-15,4-3-6 16,4-9 2-16,0-6-1 0,5-6-1 0,-2-4 2 16,1-9-3-16,1 1-3 15,4-8 2-15,-5-5-2 0,4-2 5 16,-2-5-9-16,2-5-2 0,-1-8 4 0,-1-3-3 0,-5-3-1 15,-3-8-3-15,2-6 0 16,-3 0-5-16,-3 2 5 0,-2 1-3 0,-3 3 2 16,-1 6 3-16,0 4-2 0,-3-3 3 15,-1 11-4-15,1 0 1 0,-4 8 2 0,1 1 2 16,-2 7 0-16,-2 0-7 16,0 0 10-16,5 23-1 0,0-6 7 0,-3 4-1 15,-1 0-10-15,1 6 7 0,7-2 3 16,-2 4 5-16,0-1-3 0,1-1 5 0,5-1-4 0,1-3-1 15,7 1-4-15,-3-4 0 16,6-6 0-16,-1-1-3 0,5-4 0 16,-1-1 1-16,-2-5-4 0,1-6 1 0,-1 1-3 15,1-7 6-15,-3-1-9 0,1-3-2 16,-6-6-5-16,0-4 2 0,-1-4 0 0,-5 2 2 16,2-2-3-16,-5-3 1 0,-1 2 1 15,-2 1-1-15,1 2-1 0,-2 5 4 16,-1 2-4-16,1 1 1 0,-4 6 2 15,-1 3 3-15,-1 7-3 0,1 1 8 16,0 0-3-16,0 0 0 0,-11 23 2 16,8-7 0-16,1 5 2 0,2 1 0 0,0 0 1 15,2 6 1-15,3-1-1 0,2-1 2 16,2 1-4-16,2-2 4 0,2-5-2 0,3-1 3 0,2-3-1 16,1 0-3-16,6-5 0 15,4-3-3-15,-1-3 1 0,4-5-3 16,1 0-7-16,-3-5-1 0,3-2 1 0,0-5-3 15,-3-4-4-15,1-3 0 0,-3-6 3 0,-5-3-3 0,-1-2 1 16,-5-1-1-16,0-3 2 16,-5 3 0-16,-3 1 1 0,-2 2-1 15,0 1 3-15,-2 7-1 0,-1 0-1 16,-2 6 5-16,1 5 0 0,-6 2 1 16,-1 5 6-16,4 2-4 0,0 0 3 15,-18 12 2-15,10 1 0 0,4 1 4 0,-4 5-4 16,4 0 3-16,-3 3 4 0,5 1-2 0,-4-3 1 15,4 3 0-15,0 0 3 0,0 2-3 16,2-1 1-16,0-1-1 0,2 0 0 0,0-2 3 16,0-2-2-16,1-3-2 0,4 0 1 15,-2-2 1-15,4-1-5 16,0-3 2-16,1-4-1 0,2-1-1 0,0-2-1 16,2 0 2-16,-1-3-4 0,1 0 3 0,-2-3-3 0,1-2 5 15,2 1-4-15,-1-5-4 16,-2-1 5-16,0-1-5 0,-1 1-1 0,3-4 3 15,-2-2 5-15,0 0-7 0,-3-2 3 16,0 1-4-16,2-4 0 16,0 2 2-16,-5-1-2 0,-1 1 2 0,0 0 0 15,-1 0 5-15,-2 2-8 0,1 0 2 16,-3 3 1-16,-3 2-3 0,1-1 2 0,-2 2 2 16,-3 3 0-16,-2 1-1 0,-2 2 3 15,2 5-2-15,-2-3 1 0,-1 6-2 0,0-3 5 16,-5 8 3-16,4-2-3 0,0 2 3 15,0 1-6-15,2 0 1 0,2 3 1 0,1-1 4 16,4-2-6-16,2 3 5 16,4 4-1-16,5-1-1 0,4 0 3 15,3 2 4-15,3 1-7 0,2 1 3 0,7 2-1 16,-1-1-3-16,3 2 2 0,-4-1 0 0,6 2-1 16,-3-2 4-16,-1-2-2 0,2 1-1 15,-7-3 1-15,-2-2-2 0,-2-3 0 0,-4-1 1 0,1-3-2 16,-4 1 5-16,4 0-3 15,-7 0-1-15,2-4 0 16,-3 0-1-16,2-1 0 0,-4 2-1 0,-2-4 5 0,-2-2-6 16,6 4 1-16,-6-4-2 15,0 0 4-15,0 0-3 0,0 0 0 16,0 0 3-16,-6 9-2 0,6-9-2 0,-11 0 4 16,11 0-2-16,-16 0-3 0,7 0 1 15,-5 0 4-15,4 0 1 0,-1 0-2 16,-3 0-1-16,1 0 1 0,2-2-1 0,1-3 2 15,-1 5-3-15,11 0-10 0,-19-4-15 16,10 2-13-16,0 0-28 0,0-1-30 0,1-2-31 0,2 1-27 16,-2 1-26-16,4-1-27 15,-3 0-40-15,0 0-594 0,2 0 286 0,-2 0 189 0</inkml:trace>
  <inkml:trace contextRef="#ctx0" brushRef="#br0" timeOffset="169549.2">16967 15373 257 0,'0'-8'315'0,"0"-1"-19"0,0 6-20 0,0-6-25 0,3 5-24 16,-3-3-24-16,0 7-25 15,2-7-77-15,2 2-126 0,3 1-120 0,0 4-513 16,6-3 224-16,0 3 147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9:23:26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 5273 119 0,'0'0'161'0,"-1"-7"-19"0,1 7-12 16,0 0-6-16,0 0-3 0,-4 27 2 15,1-8-2-15,-1 11-5 0,0 10 3 16,0 6 6-16,-1 9-3 0,-3 3-2 0,3 3-1 16,0-1-10-16,-2-4-8 0,5-8-10 15,-3-3-7-15,3-1-7 0,0-9-9 0,-3-3-5 16,5-4-5-16,-2-1-3 0,2-7-10 15,0 0-41-15,0-6-66 0,0 0-82 16,2-7-642-16,-2-2 267 0,0-5 176 0</inkml:trace>
  <inkml:trace contextRef="#ctx0" brushRef="#br0" timeOffset="320.32">1360 5407 155 0,'-12'-21'259'0,"0"4"-13"0,2 3-14 16,7-2-21-16,-1 5-20 16,8-1-18-16,1-4-19 0,6 4-17 0,5-3-20 15,8 2-6-15,10-2-11 0,1 5-12 16,7 3-8-16,-2 0-6 0,-3 7-8 16,-3 0-5-16,2 4-7 0,0-1-3 15,-9 6-7-15,2 2 0 0,-9 1-4 0,-3 3-4 16,-5 3-2-16,-6-2 2 0,-1 3 1 15,-7 1 1-15,-5 6-7 0,-3-1 6 0,-9 2-1 16,1 0 4-16,-6-3-4 16,4-1-5-16,-5-2-2 0,1-6 1 15,3-1-6-15,-3-3-11 0,4-3-38 0,-2-4-53 0,6-1-62 16,0-2-61-16,4-2-65 16,-1-2-573-16,7-3 285 0,4 0 189 15</inkml:trace>
  <inkml:trace contextRef="#ctx0" brushRef="#br0" timeOffset="591.91">2067 5226 186 0,'2'-5'235'15,"-2"5"-19"-15,0 0-22 0,0 0-19 0,0 0-20 16,0 0-9-16,3 18 1 15,-3-8-2-15,2 9-3 0,-1 2-4 0,2 6-1 16,0 5 1-16,-1 4-1 0,0 8-13 16,1 2-4-16,-1 1-7 0,-2 1-12 0,2-1-5 15,0-1-9-15,-2-2-10 0,0-9-6 16,3-3-10-16,-3-1-11 0,2-8 3 16,-2 0-23-16,3-2-38 0,0-4-58 0,0-4-64 15,3-3-62-15,1-3-70 0,-1-3-628 16,4-4 303-16,4 0 199 0</inkml:trace>
  <inkml:trace contextRef="#ctx0" brushRef="#br0" timeOffset="1199.55">2473 5622 44 0,'0'-13'234'16,"2"0"-6"-16,-4 3 0 15,2 0-11-15,-2-2-10 16,-1 4-12-16,1 0-20 0,-3 1-17 15,1 3-17-15,-5 3-13 0,9 1-11 0,-29 10-12 16,9 0-11-16,-2 7-8 0,-5 9-5 16,-2 2-8-16,1 4-6 0,5-2-9 15,-2 1-1-15,10 1-8 0,-1-1-8 0,7-3 3 16,1-2-6-16,6-3-1 0,4-1-4 16,4-3-3-16,5-5-1 0,1-2-6 0,3-3-2 15,5-4-4-15,-3-5-1 0,3-3-1 16,1-3-1-16,-5-2-3 0,6-5-2 15,-4-3-1-15,-2-1 0 0,-1-2-3 0,-5 0 5 16,5-1-2-16,-8-3 5 0,3 0-3 16,-6 6 7-16,1-3 6 0,-1 3 0 0,1 0 2 15,-3 3-1-15,3 1-3 0,-3 3-5 16,0-1-1-16,1 7 0 0,-3 4-4 16,0 0 1-16,0 0-1 0,1 23 2 15,1-8 2-15,-2 6-4 0,6 3 4 0,-3 2-2 16,4 1 1-16,0 1-5 0,0 0-1 15,4-4 0-15,3-3-1 0,0-2 4 16,5-2-3-16,-4-7 2 0,5-3-1 0,-2-3-4 16,6-6 0-16,-3-3-1 0,1-1 0 15,-2-4-1-15,1-5 4 0,0-2 1 16,-2-2-7-16,-4-2-3 0,3 0 4 0,-2-8-3 16,-4 3 0-16,-1 4-1 0,-1-1 3 15,-1 1 6-15,-2 5 5 0,-1 1 2 16,2 4-5-16,-3 0 1 0,-1 1 1 0,1 4-5 15,-3 2 1-15,-2 5 1 0,0 0-1 0,7 17-1 16,-5 1 9-16,-4 4-5 0,4 5 0 16,-4 7 1-16,2 1-3 0,0 0 2 0,0 0 1 15,-2-1-4 1,2-3-6-16,2-1-17 0,-2-7-38 0,0-2-43 16,0-8-56-16,2-1-75 0,1-5-61 15,-1-7-705-15,-2 0 338 0,0 0 223 0</inkml:trace>
  <inkml:trace contextRef="#ctx0" brushRef="#br0" timeOffset="1354.86">2854 5382 37 0,'-3'-8'241'0,"-1"1"-9"16,1 0-20-16,1 3-22 0,2 4-21 15,-4-8-17-15,1 4-17 0,3 4-20 0,0 0-39 16,0 0-49-16,0 0-59 0,12 16-63 15,-5-2-402-15,2 0 169 0,0 3 112 0</inkml:trace>
  <inkml:trace contextRef="#ctx0" brushRef="#br0" timeOffset="2202.32">3208 5741 164 0,'0'0'248'0,"2"-7"-21"0,-2 7-20 0,0 0-22 16,0 0-11-16,0 0-4 16,3 30 1-16,-3-9-8 0,2 6-12 0,-2 5-12 0,2-1-10 15,-2 1-14-15,2-1-10 16,4-3-6-16,-4-3-9 0,0-3-8 16,0-4-7-16,1 1 7 0,2-5-3 15,2-5-8-15,2-2-1 0,1-5-11 16,6-7-5-16,-1-1-4 0,4-4-3 0,-3-3-14 15,6-6 0-15,-3-2-2 0,-1-5-4 16,1 1-1-16,0 0-4 0,-5 3 5 0,-1 0-4 16,-1 4-2-16,0 5 0 0,-3-1-5 15,1 3-2-15,-5 3-4 0,1 1 1 0,2 7 1 16,-8 0-4-16,0 0 6 16,17 15-3-16,-9-4-5 0,1 3 5 0,0 0-5 0,0 2 2 15,4-2-2-15,1 5 3 16,-1-3 1-16,2-2-2 0,-2 0 2 0,1-1-1 15,4-5-2-15,-2-2-2 0,2-2 9 16,1-2-8-16,-3-4-2 0,3 0 7 16,-1-6-9-16,1 0 3 0,0-5 0 0,-3-4-3 15,0-3-4-15,1-4 2 0,-4-6 0 16,2-3 3-16,-4-1-1 0,-2-3 1 0,-3-5-5 16,-2-3-2-16,1 2 1 15,-3 0-4-15,-2-1 1 0,0 8 3 0,0 1 6 16,-2 0 5-16,0 5 2 0,2 2 6 15,-3 5 7-15,1 2 0 0,0 0-3 0,0 3-4 16,2 6-4-16,-4-2 2 16,2 6-6-16,1 3-1 0,1 5 5 0,0 0-7 15,0 0 6-15,-20 30-1 0,16-10 1 16,-1 10 1-16,1 10 2 0,1 2 6 0,-1 7-6 16,-1 7 3-16,3 1-4 0,2 3 7 15,0-13-7-15,2 1 6 0,5-4-6 0,-1-4 5 0,4-2 0 16,-1-4 0-16,4-8-2 15,0-3 2-15,3-7-4 0,6-2 0 0,1-5-3 0,3-9-1 16,-1-2 3-16,4-5-6 16,-2-5-1-16,4-2 0 15,-2-8 0-15,-2-3-6 0,-1-4 0 0,-8-2 0 0,-2-1-2 16,-2-2-1-16,-4 7 2 16,-1 2-3-16,-4-1 1 0,-1 5-3 0,-1 5 0 15,-3 1 3-15,-3 3-2 0,1 5-2 16,-3 5 2-16,5 2 4 0,0 0-2 0,-25 20 2 15,13-3 1-15,0 6-2 16,1 3 5-16,0 1 4 0,0 3-7 0,3-1 7 0,7 3 7 16,1-2-7-16,1-2 3 15,7 0 3-15,5-5 0 0,-1 0-1 0,10-7-2 16,2-1 0-16,3-4-11 0,3-5-17 16,3-2-36-16,4-5-36 0,-1-3-48 15,6-5-62-15,-4-2-74 0,-3-5-920 0,-5-4 406 16,-7-1 268-16</inkml:trace>
  <inkml:trace contextRef="#ctx0" brushRef="#br0" timeOffset="2421.52">3960 5567 171 0,'-10'2'244'0,"1"-2"-8"0,9 0-6 16,-11 2-12-16,11-2-16 15,0 0-22-15,0 0-14 0,0 0-20 0,0 0-13 16,30-18-12-16,-2 15-16 0,3-3-19 16,8-2-38-16,1-2-42 0,1 2-31 0,0 3-40 15,3-2-40-15,-2 3-36 16,-5-1-30-16,0 3-436 0,-4 2 206 16,0-2 136-16</inkml:trace>
  <inkml:trace contextRef="#ctx0" brushRef="#br0" timeOffset="2645.65">4637 5489 58 0,'7'-3'211'0,"-7"3"15"0,0 0 6 0,0 0-3 16,9 0-7-16,-9 0-9 0,0 0-12 15,0 0-17-15,0 0-22 0,0 0-13 0,0 0-15 0,12 0-18 16,-5 5-5-16,2 6-9 16,6 1-1-16,5 6-3 0,9 2-6 15,0 5-6-15,7 5-9 0,3 2-6 0,-3-4-3 16,-2 2-13-16,-5-5-4 0,-4-4-2 15,0 2-7-15,-4-6-17 0,-1-3-24 16,-4 0-27-16,-3-5-37 0,0-4-51 0,-4-3-53 16,-1-2-36-16,2-2-30 0,-5-3-18 15,-3-6-535-15,0-1 268 0,2 0 176 0</inkml:trace>
  <inkml:trace contextRef="#ctx0" brushRef="#br0" timeOffset="2841.99">5083 5567 161 0,'-4'-17'70'0,"-4"3"34"0,2 1 24 16,2 3 18-16,0-1 17 0,-1 4 9 15,1-2 7-15,2 1-1 0,-3 2-10 16,0 0-16-16,3 0-11 0,-4 1-19 0,6 5-3 16,-13 0 9-16,4 7 1 0,-3 5 2 15,-4 5 11-15,-3 8-2 0,-2 5-8 0,-5 8-9 16,-1 5-7-16,-2-4-10 0,1 1-7 16,3 2-10-16,-1-5-8 0,6-5-12 15,3-2-13-15,0-6-32 0,6-3-54 0,-1-6-70 16,2-2-85-16,6-6-78 0,2-2-754 15,2-5 346-15,0 0 228 0</inkml:trace>
  <inkml:trace contextRef="#ctx0" brushRef="#br0" timeOffset="3157.42">5255 5235 77 0,'0'-10'321'0,"0"1"-11"15,0 3-11-15,0-3-21 16,0 3-25-16,0 6-27 0,-2-9-12 0,2 9-29 16,0-5-23-16,0 5-16 0,0 0-9 15,0 0-15-15,11 26-10 0,-6-7 2 16,3 11 10-16,-1 7-3 0,0 5-3 0,2 9-5 16,-2 4-4-16,-1-1-3 0,0 1-8 15,1-9-3-15,-2-3-10 0,-2 0-6 16,3-3-10-16,-2-10-4 0,-2-1-7 15,3-8-3-15,0 1-5 0,-1-3-1 0,4-5-6 16,4-4-6-16,-1-4-27 0,5-4-33 0,6 1-42 0,-2-10-53 16,1 0-51-16,3-2-52 15,2-3-53-15,-1-6-55 16,-4-1-773-16,0-4 374 0,-5 2 248 0</inkml:trace>
  <inkml:trace contextRef="#ctx0" brushRef="#br0" timeOffset="3370.94">5230 5514 107 0,'0'0'219'0,"-15"2"-2"15,15-2 4-15,-6 2-3 0,6-2-9 0,0 0-14 16,0 0-13-16,46-9-15 0,-15 6-15 0,4-6-17 16,4 3-11-16,3-2-15 15,0-1-9-15,1 1-10 0,-10 2-12 0,1-3-26 0,-3 4-41 16,-5 0-43-16,-3-2-44 15,-5 5-44-15,1-2-46 0,-10-1-51 16,-2 4-455-16,-4-2 228 0,-3 3 151 16</inkml:trace>
  <inkml:trace contextRef="#ctx0" brushRef="#br0" timeOffset="4245.17">573 6844 18 0,'-5'-4'225'0,"3"0"-12"16,-3 0-15-16,5 4-16 0,-4-7-18 0,4 7-20 15,-5-4-9-15,5 4-16 16,-5-7-12-16,5 7-10 0,0 0-11 16,0 0-6-16,0 0-10 0,-5 20 3 15,8-8 1-15,-3 7 4 0,0 3 7 0,2 4 11 16,1 5 3-16,-3 3 1 0,2 2-6 0,0 4 2 15,1 3-3-15,-1-2-2 0,3 1 2 16,-5 2-4-16,4-2 2 0,-2 0-10 16,-2-5-4-16,5 2 2 0,-3-3-6 15,1-5-1-15,-2 1-12 0,2-5-3 0,-1 3-3 16,1-7-3-16,-3-2-9 0,3-2 2 16,-1-1-7-16,1 0-7 0,-3-4-1 0,2-2 0 15,-2-1 0-15,0 1-4 0,2-4-2 16,-2 1-16-16,2-2-37 0,-2-3-45 0,0-4-50 15,0 0-49-15,0 0-50 0,0 0-42 0,-4-28-32 16,4 14-653-16,4-7 323 16,-1-6 213-16</inkml:trace>
  <inkml:trace contextRef="#ctx0" brushRef="#br0" timeOffset="6874.09">559 6769 27 0,'-5'-4'226'0,"1"1"-9"16,-1-1-8-16,5 4-6 0,-10-4-13 0,10 4-12 16,-7-4-16-16,3 0-12 0,4 4-10 15,0 0-11-15,-7-5-12 0,7 5-9 16,0 0-6-16,-7-2-9 0,7 2-8 15,0 0-5-15,0 0-7 0,0 0-5 0,0 0-3 16,0 0 0-16,0 0-7 16,23-9-1-16,-4 5 0 0,-1 2-6 0,9-2-3 0,0-2-2 15,8 1-7-15,8-2 1 16,1 2-7-16,5-1 0 0,2-1-2 0,7 2-3 16,3-2-4-16,-4 0 1 0,6 1-5 15,-3 3-4-15,3-4 3 0,-1 2-3 0,0 1 0 0,-2-2 0 16,3 4-3-16,-3-2 0 15,-5 0-3-15,-1-1 1 0,-1 2 1 0,1 3-3 16,-1-3 3-16,0 1-4 0,2 0 3 16,-2-3-5-16,-2 3 3 0,1 0-9 0,2 1 7 15,-2-2 0-15,-3 0 2 16,0 2-1-16,0 1-3 0,0-2 0 0,-3 2 0 0,1-2-3 16,-7 2 2-16,1-2 2 15,-3 2-5-15,-1 0 6 16,0 0-6-16,-2 0-1 0,-2-2-1 0,3-1 4 0,-9 3 1 15,4 0-6-15,-5-2 5 16,7 2 1-16,-3 0 0 0,2 0 0 0,-2-2-4 16,3 2 4-16,2-1-2 0,-2 1 0 15,4-3 2-15,1 3-2 0,-3-1 0 0,6 1-1 0,-3-3-2 16,2 0 2-16,2 3 0 16,-3 0 1-16,-1-1 2 0,6 1 0 0,-4 0-3 15,2 0-1-15,3-2 2 16,3 2 1-16,-1-2-1 0,2 2-3 0,-2-3-1 0,-2 1 4 15,6-1 2-15,-6-1-8 16,4 1 4-16,-2-2 1 0,0 1-4 0,-1 0 7 0,-1 0-6 16,-1 1 2-16,1 0 2 15,-8 1 3-15,8-3-5 0,-3 1-2 0,2 1 3 0,-3 0 2 16,4-1-13-16,2 0 7 16,-1-1 6-16,3 1 0 15,0 1-3-15,5-2-4 0,0 1 6 16,7-3-2-16,-1 3 1 0,1 1-2 0,5-1 2 15,-6 1-4-15,3-2-3 0,0 1 12 0,1 2-6 0,-8-2 2 16,-3 2 0-16,2-1-1 16,2 3-2-16,-4-1 3 0,1-2-1 0,-3 3-4 15,2-1 5-15,-2-2 3 0,-4 3 4 16,-5-2-8-16,1-1 0 0,-5 3 1 0,2-1 0 16,-5 1-2-16,1 0-3 0,0-3 1 15,-1 3 4-15,3-1-2 0,-3-1-2 0,0 2 2 16,4 0 2-16,-1-2-2 0,-2 2 2 15,2-3 0-15,0 3-2 0,-1 0 0 0,-3 0 3 16,2-2-6-16,-3 2 1 16,-8 0 0-16,1 0 1 15,-3 0 2-15,-2-2 0 0,-5 2 1 0,0 0 1 0,-1 0-3 16,-1 0 1-16,-3 0 1 16,1 0-3-16,0 0 5 0,-3 0-2 0,-9 0 2 0,15 0-1 15,-5 0 7-15,-10 0-9 16,13 0 5-16,-13 0 0 0,10-2-3 0,-10 2 4 15,10 0-2-15,-10 0-3 0,0 0 3 16,12 2 2-16,-12-2-2 0,0 0-1 16,10 0 2-16,-10 0-1 0,0 0-3 0,0 0-3 15,7 2 3-15,-7-2-1 0,5 5 1 0,-3 0-4 16,-2 2 3-16,4 2 1 0,-1 1 7 16,-1 1-6-16,2 1 3 0,-1 6-3 15,1-1 2-15,0 3-2 0,5 1 7 16,-5 4-2-16,3 2 0 0,2 2 10 0,-2-1-2 0,2-2 1 15,0 6 10-15,2 3-5 16,-2-7 0-16,2 7-3 16,-2-7-5-16,-1 2 10 0,4-2-4 0,-3-1-1 0,0-5-4 15,0 4 3-15,-2-2-1 16,1-5-4-16,-4-3-5 0,3 0 5 0,-2-1-1 0,-1 1-2 16,1-7 4-16,0 3-6 15,-3-1 3-15,2 1-2 0,-1-5-2 0,1 0 1 16,-1 2-1-16,-1-4-3 0,1 2 2 15,-1-1-2-15,1-2 1 0,-1 3 3 0,0-3-6 0,-2-4 2 16,3 9 1-16,-1-6 0 16,-2-3-2-16,2 7 3 0,-2-7-1 0,2 6-6 0,-2-6-11 15,3 5 10-15,-3-5 4 16,2 4-1-16,-2-4 5 0,0 0-1 0,2 5 0 16,-2-5-2-16,0 0 2 0,0 0-4 15,0 5 4-15,0-5-5 0,0 0 2 0,0 0-4 16,0 0 0-1,0 0 4-15,0 0 0 0,0 0 0 0,-4 7 1 16,4-7-3-16,-9 2 2 0,-1 0 0 0,0 0-3 16,-1 0 0-16,-5 1 1 0,0-3 0 15,-5 5 1-15,2-3 2 0,-5 0-1 0,-2 1-4 16,1-1 1-16,-3 1 3 0,-5 3-3 16,3-3-3-16,-2-1 3 0,-6 2 0 0,5 1 1 15,-5-2-2-15,2 2 2 0,1-1-5 16,-3 1-4-16,3-4 9 0,-3 4-1 0,2-2 0 15,-2 1-2-15,3-3 3 16,0 1-2-16,0 0 3 0,0 3-5 0,3-5 4 16,-4 2 1-16,1 0-11 0,0 0 11 15,1-1-1-15,1-1-3 0,-3 3 9 0,2 0-7 0,-4-3-3 16,3 1 6-16,0-1-2 16,1 2 3-16,-4-2-5 15,0 0 1-15,1 2 1 0,-1-2-1 0,2 3-1 0,-2-3 1 16,3 0-1-16,0 0 1 15,2 2 1-15,0-2-2 0,1 2 3 0,3-2 0 0,1 0 2 16,3 2-3-16,-3-2-3 16,3 0 1-16,-1 3 1 0,-2-3 1 15,2 0 1-15,-1 0 0 0,-1 0-3 0,2 3 1 16,-7-3 4-16,2 2-6 0,-1-2 2 16,2 2 2-16,-6 0-5 0,4-2-6 0,-3 0 11 15,2 0 0-15,-2 2-1 0,0-2 2 16,0 0-4-16,-3 3 6 0,4-3-6 0,-3 0 2 15,-4 0 0-15,4 2 3 0,-3-2-10 16,1 0 5-16,0 0 2 0,-1 2-12 16,-1-2 11-16,0 2 2 0,1-2-5 15,-1 3 3-15,1-3 4 0,-4 0-3 16,3 1-2-16,-3-1 4 0,4 2-2 16,-4 0 1-16,3-2 3 0,1 3-6 0,-5-2 1 15,5 2 3-15,0-3-1 0,1 2-3 16,2 0 4-16,-1-1-5 0,1 5 6 0,1-5 0 15,2 1-3-15,-1 0 0 0,2 1 2 16,1 1-2-16,1-4 0 0,-2 5-5 0,4-5 1 16,-2 0 6-16,5 3 0 0,-4-1 0 15,1 0-10-15,2-2 7 0,-4 5 3 0,0-5-3 0,2 4 3 16,-2-2-6-16,4 0 5 16,-4 1-2-16,0 1 0 0,6-3-1 15,-3 1 5-15,1 0-4 0,2 1 4 0,-4-1-3 16,2 0 1-16,2 0-1 0,-2 3-13 15,3-5 10-15,-4 4 6 0,1-4-10 0,0 3 9 16,1-1-3-16,-4 1 4 0,4-1-6 16,-1-2 2-16,-2 2 2 0,-2 0 3 15,1-2-4-15,0 3-3 0,0-2 4 16,-3 2 3-16,5-3-6 0,-4 2 5 0,1-2-5 16,-2 0 5-16,3 2-3 0,-3 0-3 15,2-2 2-15,0 1 3 0,-4 2 0 16,5-3-3-16,3 0 2 0,-1 2-5 0,-2 1 6 15,-1-3-5-15,1 1 4 0,3 2-2 0,0-3 4 16,2 1-4-16,-1 3 1 0,-2-4-2 16,2 3 1-16,3-1 1 0,-3 0 0 15,1 0-3-15,1 0 5 0,-1 1-4 0,3-3 3 16,0 2-1-16,-2 0-2 0,1-2-2 16,1 1 10-16,-1 3-7 0,0-4 4 15,2 0-5-15,-3 3 2 0,4-3-1 16,-1 0 4-16,-1 2-6 0,1-2-1 0,3 2 3 15,-1-2 0-15,1 2-1 16,-1-2 0-16,0 0 3 0,0 3-1 0,3-3 0 16,0 0 3-16,-1 2 3 0,1-2-6 15,2 0 0-15,-3 0 3 0,1 0-1 0,0 0-3 16,-1 2 2-16,1-2-4 0,0 0 3 16,-2 0 11-16,6 1-13 0,-4-1 4 0,-1 0-2 0,1 0 2 15,0 2-3-15,-1-2 0 16,3 0 3-16,-2 0 0 0,2 4-2 0,-1-4 6 0,-2 0-5 15,5 0 2-15,-3 0 2 16,1 0-6-16,1 0 2 0,-2 0 5 0,1 0-3 0,3 0-6 16,-3 0 7-16,1-4-4 15,1 4-3-15,2 0 6 0,-4 0-1 0,1-2 1 16,2 2 1-16,-3 0-3 0,3 0-7 16,-2 0 9-16,2 0 5 15,2-1-7-15,-2 1 2 0,11 0 0 0,-22 0-1 16,10-2 3-16,3 2 0 0,9 0 0 15,-18 0 1-15,6-2-3 0,5 2 3 16,7 0-3-16,-16-3 1 0,7 3-1 16,9 0 2-16,-16 0 1 0,16 0-3 0,-13-2-1 15,13 2 3-15,-14 0 0 0,14 0 2 16,-12 0-5-16,12 0 2 0,-11 0-2 0,4-2 0 16,7 2 0-16,0 0 1 0,-14 0 1 15,14 0-4-15,-9-2 2 0,9 2 2 0,0 0-1 16,0 0 1-16,-13-3-3 0,13 3-3 15,0 0-19-15,0 0-40 0,-4 0-64 16,4 0-75-16,0 0-84 0,0 0-949 0,0 0 419 16,0 0 277-16</inkml:trace>
  <inkml:trace contextRef="#ctx0" brushRef="#br0" timeOffset="9231.61">1000 6985 142 0,'-2'-4'165'0,"2"4"-19"16,-5-9-15-16,5 4-22 0,0 5-8 0,0 0-7 0,0 0-14 15,0 0-3-15,-3 27-4 16,3-15-12-16,3 7 10 0,0 1 7 0,-3 4 0 16,2-1-2-16,-2 0-2 0,2 0-1 15,-2 0 1-15,2 1-6 0,-2-3-5 0,3 0-3 16,-3-3-4-16,0-2-2 16,0-2 5-16,0-2 16 0,2-1 8 15,-2 1 8-15,-2-3 8 0,2 0 4 0,0-4-2 16,0-5-8-16,-3 5-12 0,3-5-10 15,0 0-7-15,-6-16-7 0,0 7-4 0,4-6-11 16,-2-1-3-16,-1-4-5 0,2-1-6 16,1 0-2-16,2-2-5 0,0 0 0 0,2 0-7 15,1-1-1-15,0 5 0 16,1-4 0-16,0 5 2 0,2-1-6 0,0 2-2 16,4 0 1-16,-1 2-3 0,3 1 1 15,2 1-1-15,-4 3-1 0,5-2 0 0,0 5-2 0,1 3 0 16,-3-3-3-16,2 5 0 15,-3 4 3-15,1 0-2 0,-1 3 1 0,0 3 0 0,-1 0 5 16,-1 4-6-16,-3-1 2 16,-3 1 3-16,1-3-1 15,-3 5 0-15,-4-2 0 0,-1 0 0 16,-3 1-4-16,-3-1 4 0,-3-1 2 0,-3 0-4 16,-3-1 2-16,-2 0 0 0,-4 1-2 15,1-4 2-15,1-2-8 0,2 2-15 16,-3-3-37-16,6 1-43 0,0-1-44 0,5-3-50 0,1 2-61 15,4-3-649-15,7 0 307 16,0 0 203-16</inkml:trace>
  <inkml:trace contextRef="#ctx0" brushRef="#br0" timeOffset="10122.99">1502 7006 129 0,'0'0'184'15,"-4"-11"-4"-15,4 6-1 0,0 5-5 0,-2-9-8 0,1 4-6 16,1 5-7-16,0-9-10 16,0 9-11-16,-2-5-8 0,2 5-13 0,0-7-7 15,0 7-9-15,0 0-7 0,-3-5-8 16,3 5-10-16,0 0-6 0,-2-6-5 16,2 6-9-16,0 0-4 0,0 0-4 0,0 0-4 15,0 0-4-15,-7-3-4 0,7 3-3 16,0 0 0-16,0 17 1 0,0-8-2 0,0 2 0 15,0 1 4-15,0 4 6 0,-2 0 5 16,2 4 0-16,-2 0 4 0,2 2 6 16,0-3-3-16,0 2-3 0,0 0 6 15,0-1 2-15,2 2-4 0,-2-3-4 0,2-3-4 16,-2 0 6-16,2-2-3 16,1-2 1-16,-1 1-4 0,0-3-1 0,3-2 4 0,2-2-9 15,0 1-4-15,3-5-4 16,1 3-3-16,1-5-6 0,1 0-23 0,2 0-34 15,3-2-40-15,-7-3-44 0,9 2-53 16,-5-1-46-16,4-4-45 0,-3 2-696 16,1-3 328-16,-2-1 216 0</inkml:trace>
  <inkml:trace contextRef="#ctx0" brushRef="#br0" timeOffset="10794.92">2127 7065 75 0,'-2'-8'172'0,"0"1"-9"0,0 0-10 16,-3 1-5-16,3 2-11 0,-4-2-6 15,3-1-6-15,-3 4-12 0,1-1-6 16,1-1-8-16,-3 1-12 0,-1-1-10 0,0 3-6 16,8 2-8-16,-19-2-4 0,7 2-8 15,1 2-3-15,0 3-6 0,-2-1-5 16,-1 4 0-16,-1-2-4 0,5 5-2 0,-2 0-2 15,0-1-1-15,3 3-1 16,0-1-2-16,4 1 1 0,1-2-5 0,-3 1 1 16,7 0 2-16,0-1-4 0,5 0 0 15,-5-3-2-15,4 0-1 0,3-1 0 0,0-1-1 16,0-2 0-16,4 1-4 0,-2-5-1 16,4 0 5-16,0-5-1 0,-1 3 0 15,0-2 4-15,0-2 1 0,-1-2 2 0,1-1 7 16,-1 1 8-16,2-3 7 0,-7 3 6 15,3-5 4-15,-2 5 3 0,-2-3-2 0,-1 0 5 16,1 3-7-16,1 0 1 0,-3 1-4 0,-1 1-5 16,2 2-5-16,-2-2-3 15,0 1-7-15,-2 5-1 0,0 0-5 16,0 0-3-16,0 0-1 0,0 0-1 0,5 21 0 16,-5-12-3-16,0 4 1 15,0-3-2-15,0 3 3 0,0-1-3 0,2-2-2 0,3 3-1 16,-3-3-3-16,3 2 1 0,3 0 4 15,1-6-3-15,2 3-2 0,2-4-1 0,4 0 1 16,2-5-1-16,2 0-3 16,0-2-16-16,0-1-22 0,0-2-29 0,-2 1-31 0,-1-3-37 15,-1 1-39-15,-1-1-37 16,-5-1-41-16,-1 0-631 0,-3 4 299 0,-2-5 197 16</inkml:trace>
  <inkml:trace contextRef="#ctx0" brushRef="#br0" timeOffset="13536.27">2646 6754 148 0,'2'-7'164'0,"1"1"-1"15,-3-1-1-15,0 7-8 0,1-8-8 0,-1 4-1 16,0 4-8-16,2-8-9 0,-2 8-6 16,4-5-8-16,-4 5-9 0,0 0-12 0,0 0-10 15,-4-7-7-15,4 7-11 16,0 0-4-16,0 0-7 0,0 0-4 0,0 0-6 0,4 27 3 15,-4-9 0-15,0 9 19 16,2 1 10-16,-2 7 3 16,0 2 2-16,2 9 8 0,-2 1-4 0,0 0-5 0,0 1 2 15,0 1 4-15,0 0-11 16,0-6 2-16,0 1-5 0,0-1-1 16,0-8-2-16,0 1-2 0,0-6-5 0,0-1-1 15,0-4-5-15,-2-2-3 0,2-5-2 16,0 2 0-16,0-5 2 0,0-1-4 0,0 0-5 15,0-2-7-15,0-3 2 0,0-2-8 0,0-3-5 16,0-4-30-16,0 0-41 0,0 0-45 16,0 0-57-16,0 0-57 0,0-20-58 0,-2 11-53 15,2-3-709-15,0-2 349 16,0 2 229-16</inkml:trace>
  <inkml:trace contextRef="#ctx0" brushRef="#br0" timeOffset="13920.17">2898 7155 91 0,'2'-7'223'0,"-2"-1"-7"15,3 2-6-15,-3-1-7 0,0 2-15 16,2-2-14-16,-2 7-10 0,0-7-15 16,0 7-18-16,2-11-13 0,-2 11-6 0,0-5-13 15,0 5-8-15,0 0-9 0,0 0-5 16,0 0 2-16,0 0-8 0,-4 25 3 0,4-15-4 16,0 1 0-16,-3 2 1 15,1-1-9-15,2-1-6 0,0 2-2 0,-2-1-5 16,2-1-4-16,0-1-2 0,-3 1-4 15,3-4-4-15,-3 2-8 0,3-1-1 0,0-1 0 16,0-1-3-16,0 1-12 0,0-7-21 16,0 10-33-16,-1-5-38 0,1-5-35 0,0 8-39 15,0-8-46-15,1 3-52 0,-1-3-563 16,0 0 277-16,0 0 183 0</inkml:trace>
  <inkml:trace contextRef="#ctx0" brushRef="#br0" timeOffset="14186.79">2867 6944 103 0,'-2'-10'232'0,"0"0"-6"0,-1 1-4 16,0 4-10-16,1-5-15 0,1 5-9 0,-2-3-16 15,1 1-13-15,0 3-17 16,-1-3-15-16,3 7-14 0,-2-10-15 0,2 10-10 0,-2-7-31 16,2 7-36-16,0 0-38 15,0 0-35-15,0 0-46 0,0 0-37 0,14 17-40 0,-8-10-465 16,1-3 218-16,-2 4 143 16</inkml:trace>
  <inkml:trace contextRef="#ctx0" brushRef="#br0" timeOffset="15327.83">3286 7113 30 0,'0'0'171'0,"0"0"-7"0,0 0-2 16,-24-9-4-16,24 9-13 15,-3-3-1-15,3 3-8 0,-4-13 110 16,4 13-134-16,-2-11-7 0,2 7-7 15,2-2-5-15,-2-3-3 0,-2 3-6 16,2 6-8-16,2-12-7 0,0 5-6 16,3-1-6-16,-2 1-5 0,4-1-5 0,-3 2-5 15,1-3-4-15,2 4-4 0,1-4-5 16,2 0-2-16,-1 4-3 0,1-3-4 16,2 2-1-16,-1 3-6 0,1-3 2 0,0 5-3 15,2-1-1-15,-3 2-1 0,3 2-3 16,1 2 2-16,-2-1 0 0,3 6-1 0,-2-1 1 15,-1 3-1-15,-2 1 0 16,-1 2 1-16,2-1 1 0,-3 1 1 0,-2 0-1 0,-4 1 1 16,3 1 2-16,-4-2 0 15,-2-1-1-15,0-1 4 0,2-2 1 0,1 3 2 16,-3-4 7-16,0-1 5 0,0 0 9 16,0-1 9-16,2-1 6 0,-2-6-1 15,-2 9-3-15,2-9-6 0,0 0-4 0,0 0-3 16,0 0 0-16,0 0-5 0,-14-22-10 0,12 14 2 15,2-4-6-15,0 0-3 0,0-2-3 16,2 1 2-16,-1 1-5 0,1 0 2 0,6-3-6 16,-1 0 0-16,-2-1-1 15,3 4-3-15,1 3 1 0,-2-5 3 16,2 5-4-16,-2 2 0 0,1 0-2 0,3 1 0 16,0 0 1-16,-1 4 2 15,1-2-4-15,-2 4 0 0,4 0-1 0,-2 1 3 0,-2 4-2 16,3-2 0-16,-2 6 3 15,-1 0-1-15,0 1-1 0,-2-1-3 0,0 5 4 16,-3 1 1-16,1 0-2 0,0-5 3 16,-2 3 5-16,-1 1-7 0,0-2 3 0,1-1-6 0,-1 1-9 15,0-5-10-15,-1 4-15 16,-1-2-23-16,3-1-25 0,-3-2-27 16,3 1-36-16,-1-1-22 0,1 0-26 0,-1-1-15 15,0-2-26-15,-2-3-512 0,12 4 255 0,-6-1 167 16</inkml:trace>
  <inkml:trace contextRef="#ctx0" brushRef="#br0" timeOffset="15711.9">4045 6874 133 0,'0'-14'206'0,"0"6"-4"16,0-4-8-16,0 4-10 0,-1-1-1 0,1 0-16 16,0 1-7-16,0 2-12 0,0-1-13 15,0 7-14-15,-3-10-13 0,3 4-11 0,0 6-9 0,-2-8-10 16,2 8-7-16,-2-4-6 16,2 4-7-16,0 0-7 0,0 0-7 15,0 0 0-15,-5 16-5 0,5-7-2 0,-2 1-6 16,2 3 6-16,-2-1 0 0,2 3 2 15,0 0 2-15,-3 2 0 0,3 1-2 16,0-1 4-16,3 3-4 0,-3-3-3 16,2 3-3-16,-2-3-1 0,2-1 2 15,0 0-4-15,1-2-2 0,-1-1 1 0,3-1-6 16,-1-2-2-16,4 1 0 0,-1-3 0 16,2 1-5-16,2-2 0 0,4 0-19 0,-1-3-28 15,0 3-36-15,2-5-35 0,1 1-29 0,-1-3-36 16,0 0-51-16,1-5-660 0,1 1 298 15,-4-3 198-15</inkml:trace>
  <inkml:trace contextRef="#ctx0" brushRef="#br0" timeOffset="16026.29">3850 6976 196 0,'0'0'229'0,"-12"2"-13"0,12-2-8 16,-9 0-15-16,9 0-14 0,0 0-11 0,0 0-17 15,0 0-13-15,0 0-17 0,0 0-8 16,0 0-12-16,27-14-10 0,-9 9-9 0,0-1-10 16,6-3-8-16,1 4-10 0,-1-4-2 15,3 3-1-15,0-3-6 0,-1 4-9 16,1-5-5-16,-6 5-13 0,-1-2-20 0,0 3-6 15,-1-3-13-15,-3 4-10 0,0-2-12 16,-4-1-16-16,0 3-29 0,-1 0-14 0,1 1-34 16,-3-1-30-16,0 0-499 0,-1 0 227 15,-8 3 149-15</inkml:trace>
  <inkml:trace contextRef="#ctx0" brushRef="#br0" timeOffset="16491">4745 6630 27 0,'0'-9'220'0,"2"1"0"0,-2-1-6 15,0 4-7-15,2-2-14 0,-2 1-11 0,0 6-13 16,0-10-15-16,0 6-15 0,0 4-14 16,-2-7-14-16,2 7-13 0,0 0-8 0,0 0-8 15,0 0-5-15,0 0-3 0,0 23 1 16,0-11 1-16,2 7-5 0,0 1-2 15,1 3 1-15,-3-1 4 0,2 12 5 0,-1-5-1 16,-1 5-4-16,2 1 2 0,4-1-1 16,-6 3-1-16,2-2 5 0,1 1-1 0,-1 0-4 15,0-3 3-15,1 0-5 0,0-1-5 16,-1-2 4-16,1-4 0 0,-3-2-4 16,2-4-7-16,-2 3-7 0,2-7-3 15,-2-2-5-15,2 2-2 0,-2-4-3 0,1-2-4 16,-1 0-3-16,4 2-3 15,-4-4-20-15,2 0-43 0,0-4-73 0,-2 0-82 16,0-4-95-16,0 0-982 0,0 0 430 16,0 0 284-16</inkml:trace>
  <inkml:trace contextRef="#ctx0" brushRef="#br0" timeOffset="18687.97">5068 6990 85 0,'0'0'103'0,"0"0"-6"0,0 0 1 16,24 0-10-16,-12 4-2 0,-12-4-1 0,21-4 0 15,-9 4 1-15,-1-3-1 0,1 1-3 16,-2-2 0-16,1 1 4 0,-2-3-2 0,-1 1 1 16,3 2-8-16,-5-3-5 0,2-2-2 15,-3 1-8-15,-3-2-3 0,0 2 0 16,0-2-6-16,-4 1-3 0,2 2-5 0,-2-3-3 15,0 2-5-15,0 2-8 16,-3-1 0-16,-1 3-1 0,6 3-4 0,-9-5-3 16,9 5 5-16,-13 3-5 0,13-3 3 15,-16 8 3-15,9-1 2 0,-3 1 3 0,0 1 4 16,4 5 0-16,-5-5 2 0,6 7 3 16,-2-4 2-16,1 3 5 0,4-2 4 15,0-1 2-15,2 1 1 0,2-1 1 0,0 1-2 16,0-3-2-16,6 1-1 0,-2 0-4 15,4-5-4-15,2 3-5 0,0-1-6 0,2-2-1 16,0-3-3-16,-3 3-1 0,4-5-4 16,-2 3-6-16,-1-1-22 0,-1-1-28 15,1-2-32-15,0 0-28 0,-3 0-32 0,3-2-26 16,-1 2-23-16,-1-3-19 0,2 3-25 16,-3-5-489-16,2-1 240 0,-2 3 159 0</inkml:trace>
  <inkml:trace contextRef="#ctx0" brushRef="#br0" timeOffset="19018.9">5571 6904 223 0,'-5'-5'219'0,"5"5"-6"15,-2-4-11-15,2 4-16 0,-4-5-10 0,4 5-16 0,0 0-13 16,-4-6-14-16,4 6-9 16,0 0-6-16,0 0-8 0,0 0-7 0,0 0-3 0,31 8-7 15,-20-3-4-15,4-2 3 16,-1 4-9-16,1-1-1 16,3 3-1-16,-1-4-7 0,0 4-6 0,-1-4-7 0,-1-2-4 15,1 3-5-15,-5 2-6 16,2-7-4-16,-2 4-4 0,-2-2 0 0,0 0-9 0,2 1-16 15,-6-2-25-15,6-2-31 16,-11 0-35-16,0 0-37 0,16-4-34 0,-14-1-34 0,-2 5-21 16,2-5-35-16,-2 5-519 15,-2-9 257-15,2 9 171 0</inkml:trace>
  <inkml:trace contextRef="#ctx0" brushRef="#br0" timeOffset="19279.62">5858 6811 100 0,'0'-7'192'16,"0"7"-5"-16,0-7-11 0,0 7-14 0,0-7-18 15,0 7-14-15,0 0-16 16,-4-5-9-16,4 5-5 0,0 0-4 0,-20 12 2 16,11-3-1-16,-3 1-2 0,0 3 3 15,1 0-8-15,-3 2-4 0,1 2-3 0,-6-1-3 16,7 1-7-16,-2 0-6 0,3-5-7 15,0 2-3-15,0-2-6 0,1-2-3 16,4-1-5-16,-1 0-5 0,-1 0-5 0,1-2-29 16,2 0-42-16,1-2-55 0,0-1-63 15,1 1-68-15,3-5-523 0,0 0 254 16,0 0 167-16</inkml:trace>
  <inkml:trace contextRef="#ctx0" brushRef="#br0" timeOffset="19651.59">6319 6697 202 0,'0'-6'263'0,"0"6"-12"15,2-8-16-15,-2 4-22 0,0 4-17 16,3-9-21-16,-3 9-13 0,3-7-16 15,-3 7-17-15,0 0-11 0,0 0-12 16,0 0-9-16,0 0-5 0,0 0 1 0,7 23 0 16,-7-10 1-16,2 4 2 0,1 1 2 0,0-1 2 15,1 6 0-15,-2-5-4 0,1 1-1 16,0 2-14-16,3-3-7 0,-2 1 1 16,-1 0-10-16,1 0-3 0,1-4-5 15,-1 2-9-15,1-6 4 0,3 6-7 0,-1-6-5 16,0 1-1-16,4-3-4 15,-2 0-6-15,6-3 0 0,-4 0-23 0,3-1-42 0,2-5-43 16,1 0-44-16,-1 0-41 16,3-3-50-16,2-1-45 0,-5 0-800 0,1-4 360 0,-3-3 238 15</inkml:trace>
  <inkml:trace contextRef="#ctx0" brushRef="#br0" timeOffset="19957.25">6112 6769 192 0,'0'0'216'0,"-13"-3"3"16,13 3-6-16,-13 0-14 0,13 0-8 0,-11 0-15 16,11 0-9-16,0 0-7 15,0 0-1-15,0 0-9 0,0 0-2 16,0 0-8-16,0 0-11 0,33-4-11 0,-13 2-6 15,3 2-8-15,6-2-12 0,1 0-7 16,4-3-8-16,-3 1-9 0,3 3-6 0,-7-4 0 16,-1 3-10-16,-1-3-4 0,-3 4 0 15,1-2-7-15,-4 2-2 0,-1-4-4 0,-4 3 0 0,1 0-5 16,-4 0 2-16,1 2-7 16,0-2-11-16,-3 2-23 0,-2-2-41 0,0-1-61 15,-7 3-70-15,0 0-77 0,0 0-772 16,0 0 350-16,0 0 231 0</inkml:trace>
  <inkml:trace contextRef="#ctx0" brushRef="#br0" timeOffset="26090.63">829 8006 1 0,'-4'-4'137'0,"4"4"-18"16,-8-5-18-16,8 5-13 0,-4-4-7 15,4 4-10-15,0 0-7 16,0 0-10-16,0 0-3 0,-13 9-8 15,13-1-3-15,-3 1 0 0,3 2 1 0,-2 3-12 16,2 0 0-16,2 2 1 0,-2-2-6 16,0 0-1-16,3 1-6 0,-3 0 1 15,2-3 7-15,-2 1-9 0,0-1 2 0,2-1 5 16,-2-1-3-16,2-1 13 0,-2 0 4 16,0-3 9-16,3 2 9 0,-3-3 12 0,0-5 3 15,2 8-2-15,-2-8-8 0,0 0-6 16,0 0-5-16,0 0-2 0,0 0-7 15,-2-21-5-15,2 10 1 0,0-2-7 0,2-1-6 16,-2-5 0-16,2-1-2 0,1 0-4 16,-2-3-4-16,1 3-3 0,4-4-1 0,-4 1-1 15,2 3-3-15,-1 3 1 0,2-3-4 16,0 3-2-16,0 4 0 0,-2 1-3 16,3 4-2-16,3 1 0 0,-2 3 1 15,2 4 3-15,-9 0 4 0,21 7-1 16,-11-1 4-16,1 4-4 0,-1 2 3 15,-1-1-5-15,-1 1 2 0,0 4 2 0,-3-2 1 16,-3-1 0-16,0-1-2 0,-2 1 1 16,3 0 0-16,-6-1 2 0,1-1 0 0,0-2-1 0,0-1 4 15,-3 1-2-15,2-4 4 16,-1-1 4-16,0 1-2 0,-3-2-1 16,7-3-3-16,-11 3-2 0,11-3-2 0,0 0-3 15,-11-6-2-15,11 6 0 0,-4-5-1 16,4 5-2-16,0-6 1 0,0 6-2 15,0 0 3-15,11-3-3 0,-11 3 2 0,15-3-1 0,-15 3 0 16,18 3-1-16,-9 0 1 16,-2 2-1-16,3-1 5 0,-4 0-5 0,0 3 7 15,0 1-7-15,-3 1 2 0,1-2 1 16,-1 4 4-16,-3 1-1 16,-3-1 0-16,1-1 0 0,-3 1 2 15,1 0-6-15,-4-1-21 0,2-2-23 0,-4-1-36 16,1-1-24-16,-1-1-37 0,-1-3-459 15,-4 0 204-15,4-2 136 0</inkml:trace>
  <inkml:trace contextRef="#ctx0" brushRef="#br0" timeOffset="26357.15">990 7930 62 0,'0'0'104'16,"3"-4"-5"-16,-3 4-13 16,0 0-2-16,0 0-12 0,0 0-6 0,21 11-5 15,-14-4 4-15,5 2-10 0,-3 1-5 16,3 3-1-16,-3 1-5 0,0-2-3 0,4 0 0 16,-4 1-6-16,-3-1 5 0,4-1-8 15,-4 1-3-15,2 0-7 0,-1-5 2 0,0 2-4 16,-2-2-12-16,-1 2-24 15,3-4-22-15,-4 1-35 0,3-2-289 0,-1 0 124 16,-5-4 80-16</inkml:trace>
  <inkml:trace contextRef="#ctx0" brushRef="#br0" timeOffset="26890.86">1224 7972 106 0,'-3'-5'183'0,"3"5"-16"16,-7-5-15-16,7 5-13 0,-4-4-19 0,4 4-12 0,-5-5-13 16,5 5-7-16,0 0-8 15,0 0-5-15,0 0-10 0,-2 21-4 0,2-11-4 0,2 1-5 16,1 1-7-16,-1 0-2 16,2 3-7-16,1-3-8 0,0-1-16 0,0-1-13 15,0 0-27-15,2-2-9 0,0-1-13 16,-1 1-11-16,0-3-2 0,4 1 1 0,-2-4-3 15,1-1 2-15,-3-1 5 16,-6 0 2-16,17-1 8 0,-10-1 1 0,1-3 6 16,-1 1 6-16,-3-1 3 0,1-2 6 15,0-2 11-15,-3 2 15 0,0-2 13 0,0 1 8 0,1-1 8 16,-3 0 10 0,0 0 9-16,0 1 7 0,0 0 4 15,-3 1-1-15,3 2 0 0,-2-4-2 0,0 3-5 0,0 2 1 16,-1-3-5-16,3 7-5 15,-4-9-2-15,1 5-4 0,3 4-3 16,-8-5-2-16,6 0-9 0,2 5 1 16,-3-3-4-16,3 3 0 0,-8-3-2 0,8 3-3 0,0 0-1 15,-12-3 0-15,12 3-2 16,-8 0-2-16,8 0-1 0,0 0 1 0,-12 6-2 0,7-3-1 16,1 2 2-16,-2-1-2 15,1 1-2-15,1-2 0 0,2 1-1 0,-3 1 0 0,1-1 0 16,-1 0 0-16,5-4 0 15,-5 6-1-15,3-2-6 0,2-4-12 16,0 0-14-16,-4 9-27 0,4-9-22 16,-3 4-24-16,3-4-29 0,0 0-378 15,0 0 173-15,3 9 114 0</inkml:trace>
  <inkml:trace contextRef="#ctx0" brushRef="#br0" timeOffset="27509.58">1537 7951 36 0,'0'0'90'16,"0"0"-13"-16,0 0-2 0,-9 21-8 15,7-14-6-15,2 1-7 0,-3 0-4 0,1-1-4 16,2 3 0-16,0-1-5 0,0 0-6 16,0-4-2-16,2 4-3 0,1 0-2 0,-1-4-6 15,1 2 2-15,3-3-6 16,1 1 3-16,2-2-7 0,0 0-3 16,1-3-9-16,2 0-3 0,-1-3-2 0,1 0-1 15,2-2-4-15,-4 1 0 0,3-3 2 0,-4-1 1 16,2 2 2-16,-2-3 3 0,-2 1 6 15,-1-5 9-15,1 3 1 0,-5-1 4 0,1-1 8 16,-1-2-3-16,-2 2 9 16,-2-3 0-16,2 1 9 0,0 1 0 0,-3 0 6 0,3 1-13 15,-2 3 0-15,0-1-9 16,2 2-2-16,-2 1-4 0,2 7 1 0,0-5-7 0,0 5 6 16,0 0-5-16,0 0-1 15,0 0 1-15,0 25-5 0,2-18 1 0,0 7 1 0,0-2 2 16,1 1-4-16,-1 4 0 15,3-3-1-15,-3-2 3 16,4 1-2-16,-2 1-3 0,-2-5 0 0,3-1-1 16,0 1 5-16,-3 0-2 0,1-4 2 15,5-1 0-15,-1-3 2 0,-7-1-3 0,15-1-3 16,-6-3 0-16,0-4-2 16,3 2 2-16,-2-4-3 0,6-1-5 0,-5-1-3 0,3 1-12 15,-3 1-17-15,3-2-11 16,-2 1-16-16,2-2-11 0,-1 3-18 0,-4 1-7 15,2-1-12-15,-4 3-278 0,0-2 131 16,0 5 87-16</inkml:trace>
  <inkml:trace contextRef="#ctx0" brushRef="#br0" timeOffset="27669.13">1824 8034 20 0,'-2'5'68'0,"0"2"9"16,2-7 2-16,-3 8 5 15,3-2 7-15,0-6-8 0,3 9-5 16,-1-4 6-16,3 1-9 0,-5-6-6 16,9 5-8-16,0-2-8 0,0-1 3 0,1 0-14 0,4 0-16 15,0-4-23-15,-2 2-43 16,6 0-35-16,-2-4-243 0,4-1 108 0,-3 3 71 16</inkml:trace>
  <inkml:trace contextRef="#ctx0" brushRef="#br0" timeOffset="27882.73">2163 7819 7 0,'-5'-6'187'0,"3"2"-18"0,2 4-17 16,-5-5-14-16,5 5-15 15,0 0-13-15,0 0-7 0,0 0-13 16,0 0-9-16,7 28 1 0,-2-11-12 15,2 3-2-15,1 3-6 0,0 1-4 0,1 0-11 16,3 3-33-16,0-3-40 0,-1 1-55 16,0-2-51-16,2 3-318 0,-2-6 153 0,2 1 101 15</inkml:trace>
  <inkml:trace contextRef="#ctx0" brushRef="#br0" timeOffset="28714.9">3190 7503 69 0,'0'0'121'0,"0"0"-12"0,0 0-8 16,0 0-11-16,0 0-6 16,11 30-7-16,-6-14-3 15,2 5-5-15,3 3 3 0,-2-2-16 0,2 1 7 16,-1 1-7-16,-2-3-5 0,1 2-4 16,-1-6-2-16,0 1-4 0,0-2 0 0,-1-2-2 15,-3 0 4-15,0-4 8 0,3 0 8 16,-4-3-2-16,0-1-3 0,-2-2-12 0,0-4 0 15,0 0-4-15,0 0-7 0,0 0-3 16,0 0-2-16,-4-19-4 0,-2 9-4 16,4-3 1-16,-2-2-8 0,2 0 1 0,0-1 1 15,0-3-5-15,-1 2-1 0,3 2-1 0,0 1 0 16,3 0-4-16,-3 0-1 16,2 1-3-16,2 3-7 0,2 0-4 0,2 2-3 0,-1 1-10 15,3 1-2-15,0 4 5 16,3 2-1-16,-4 3 5 15,6 2-1-15,-6 2 0 0,2 1 6 0,-3 2 1 0,0-1 4 16,-3 2 1-16,-3 1 0 16,2-2 1-16,-4 1-1 0,-4 1 0 0,2-1 1 0,2-3 1 15,-2 3 4-15,-1-6 2 16,1 4 0-16,-1-2 2 0,0-3 1 0,0 3-2 0,3-7-2 16,-5 3 3-16,5-3-1 15,0 0-1-15,0 0-5 0,0 0-6 0,0 0 2 16,0 0 1-16,0 0-1 15,0 0-5-15,14-16-3 0,-7 11 6 0,3 3-2 0,2 2 0 16,-12 0-2-16,20 0-3 16,-7 2 2-16,-4 1-4 0,0 1 9 0,0 0-2 0,-2 3 5 15,0-2 1-15,-3 2 2 16,-4 4-4-16,4-3 2 0,-8 1 4 16,2 1-1-16,-4 0 3 0,1 1-1 0,-5-2 4 15,1 2 2-15,-4-4-19 16,0 2-19-16,-1-2-38 0,-4-4-50 0,1 1-264 0,3-2 132 15,-2-2 86-15</inkml:trace>
  <inkml:trace contextRef="#ctx0" brushRef="#br0" timeOffset="28980.91">3706 7526 52 0,'0'0'92'0,"0"0"0"0,9 23-12 16,-6-11-4-16,1 2-1 16,3 0-6-16,-2 1-15 0,0 0-3 0,1 2-1 15,1 0-2-15,1-2-7 0,-4 1-2 16,3 2-14-16,0-4-25 0,-2 1-24 0,1-4-30 15,-1 1-207-15,0-3 89 16,1 2 58-16</inkml:trace>
  <inkml:trace contextRef="#ctx0" brushRef="#br0" timeOffset="29312.14">3862 7656 14 0,'-10'0'87'0,"10"0"-6"16,0 0-10-16,-7 9-9 0,4 0-3 0,1-1-2 15,4 5-11-15,-2-3 1 0,3 4-2 16,0-2-7-16,1-1-5 16,0 3-2-16,2-1-5 0,-1-3-1 15,-1 1-9-15,3-4-2 0,0 2 1 0,0-2-2 16,0-1-6-16,2-2-1 0,1-2-2 15,-3-2-1-15,-7 0-4 0,16-2 1 0,-7-2 3 16,-3-1-3-16,1 0-1 0,-3-2 0 16,-1 1 5-16,-1-3-2 0,0 1 5 15,-2-2-3-15,-2 1 6 0,-3 0-6 0,1 0 0 0,-1 4-1 16,-3-4-1-16,0 5-8 16,0-1-9-16,-1 2-13 0,0 1-29 0,9 2-193 0,-19 0 85 15,19 0 56-15</inkml:trace>
  <inkml:trace contextRef="#ctx0" brushRef="#br0" timeOffset="29909.63">4072 7642 46 0,'0'0'73'0,"0"0"-1"0,-2 19-6 15,0-10-3-15,2 0-8 0,0 3-3 0,2-1-4 16,-2 1-4-16,2-2-6 0,0 1-2 16,1-4 2-16,0 5-6 0,3-4-6 15,-2-1-1-15,4 1 0 0,1-2-4 16,-3-2-6-16,4-1-1 0,0-2-7 0,-1-1-7 15,3 0-13-15,-12 0 0 16,18-5-5-16,-11 2 0 0,2-3 1 0,-1-1 3 0,-1 0 0 16,-2 0 3-16,0-3 1 15,1-1 8-15,-1-1 7 0,-3-4 2 16,0 4 14-16,1-4 3 0,-3 5 3 0,0-4 4 16,-3 1 0-16,3 1 5 0,0 0 5 15,-2 1-1-15,0 0 2 0,-1 4 1 0,3-3-7 16,0 6-6-16,-2-4-2 0,2 5-1 0,0 4-1 15,-3-7-6-15,3 7-1 16,0 0-4-16,0 0-5 0,0 0 6 0,0 20-4 0,0-12 5 16,3 3-5-16,2-3-2 15,-3 3 1-15,0-1 2 0,1-2-2 0,-1 3-3 16,2-4-2-16,-1 1 1 16,-1-2 2-16,1 0 6 0,0 0 4 15,-3-6-4-15,6 3-1 0,-6-3 1 0,0 0 0 0,14-12-3 16,-7 7-4-16,-2-6-1 15,-2 3-2-15,3-5 7 0,-1 0-9 0,0 1-4 16,-1-3-6-16,3 2-13 16,-2 1-4-16,-2 1-20 0,3 3-17 0,-4-1-20 0,3 4-10 15,-1 1-12-15,-4 4-260 16,0 0 124-16,0 0 81 0</inkml:trace>
  <inkml:trace contextRef="#ctx0" brushRef="#br0" timeOffset="30137.21">4245 7702 71 0,'0'0'77'0,"0"0"-8"0,0 0-9 15,0 0-1-15,35 3-6 0,-24-1-5 16,1 1-6-16,0 1 0 0,-1-2-3 15,3 1-7-15,-3 1-5 0,2-3 9 0,1 1-14 16,-3 3 0-16,-1-3-4 0,2 0-1 16,-4 0-21-16,2 0-27 0,0 1-207 0,-3-3 81 15,1 4 53-15</inkml:trace>
  <inkml:trace contextRef="#ctx0" brushRef="#br0" timeOffset="30735.86">4237 7951 81 0,'0'0'141'0,"-9"-1"1"15,9 1-11-15,-7-6-1 16,2 2-12-16,2 1-12 0,3 3-6 0,-1-9-16 16,1 9-8-16,0-8-6 0,0 8-11 15,4-8-5-15,1 3-8 0,0 1-3 0,-5 4-6 16,9-4-5-16,-9 4-3 0,14 1 0 16,-14-1-5-16,15 7-1 0,-9 2 3 15,1-3-6-15,-2 4-2 0,-1 2-1 0,-1-1-2 16,-1 1 0-16,-2 4-1 0,0-4 3 15,-2 0-6-15,2 3 1 0,-3-2-2 0,0-2 0 16,3 0 3-16,-1-3-3 0,1 1 2 16,0-2-1-16,0 2 3 0,0-2 0 15,1-4-3-15,-1-3 0 0,8 5 2 0,-8-5-2 16,17-3-4-16,-7 1 0 0,5-1-2 16,0-4-9-16,-1 2-19 0,4-3-19 0,1 0-21 0,1-1-21 15,7-1-17-15,-2-1-28 16,1-1-359-16,-2-1 166 15,9-2 110-15</inkml:trace>
  <inkml:trace contextRef="#ctx0" brushRef="#br0" timeOffset="31457.29">5326 7552 91 0,'0'-9'181'0,"0"4"-7"0,0-4-12 15,0 9-14-15,-2-10-19 0,2 5-18 0,0 5-7 16,0-8-10-16,0 8-13 0,0 0-6 0,0 0-9 15,0 0-5-15,12 16-7 0,-6-5-1 16,1 1-9-16,0 4-2 0,-1-2-1 0,1 3-3 16,1-3-5-16,-3 4-1 15,2-2-6-15,-1 0 3 0,-1-2-6 0,-2-5-4 0,1 5 0 16,-2-5 0-16,4 1-3 16,-4-3 7-16,0 0 9 0,1 2 9 0,-1-5 6 15,0-1-4-15,-2-3-5 0,0 0-4 16,0 0-4-16,0 0-3 0,0 0-4 0,3-19-2 0,-6 6-3 15,3-1-1-15,0 0-4 16,0-3-2-16,0-4 1 16,0 1-4-16,3 0-4 0,-1 0-2 0,0-1-2 15,0 1-4-15,2 3-7 0,1 1-5 16,0 0-5-16,2 3-3 0,-1 2-10 0,-2 2 4 16,2 6 0-16,2 1 1 15,-1 2 3-15,-7 0 4 0,11 7 1 0,-6 0 2 0,-4 4 3 16,1-1 1-16,-2 2-2 15,-2 2 10-15,1-2-4 0,-2 2 4 0,-1-1-1 16,-1 0 2-16,3-3 3 0,-3 0-3 16,3-1 4-16,-2-1 0 0,1 2 2 0,0-5-3 0,1 0 3 15,2-5 0-15,-4 3-2 16,4-3 0-16,0 0 0 0,0 0-2 0,0 0 0 16,0 0-4-16,0 0 3 15,0 0 2-15,18-13-3 0,-11 10 1 0,0 2 3 0,1-2-3 16,-8 3 1-1,18 3-2-15,-6-3 5 0,-3 4 1 16,2-3-1-16,-3 6 1 0,0-3-5 0,2 1 3 16,-3 4 1-16,-2 0 2 0,-1-1 0 15,-1 3 0-15,-1-2-3 0,-2 3 2 0,0-1 4 0,-5-1 1 16,3 1-1-16,-2-1-6 16,-1-1-15-16,-2-4-31 0,-1 2-37 15,0-3-52-15,-4-2-433 0,5-2 193 0,7 0 129 16</inkml:trace>
  <inkml:trace contextRef="#ctx0" brushRef="#br0" timeOffset="31701.49">5727 7391 39 0,'2'-7'127'0,"-2"7"4"0,0 0 0 0,0 0-5 0,13 10-8 16,-7-1-5-16,2-1-10 16,-4 1-10-16,5 2-7 0,-2 5-14 15,0-2-1-15,2 1-5 0,0 3-8 0,-1 0-1 16,1 1-9-16,-2-1-6 0,0-1-21 16,0 3-29-16,-1-3-30 0,0-1-32 0,1-2-30 15,0 2-338-15,-2-4 149 0,3 1 98 16</inkml:trace>
  <inkml:trace contextRef="#ctx0" brushRef="#br0" timeOffset="32085.56">6010 7588 29 0,'0'0'136'0,"2"-9"-14"0,-2 9-12 0,1-4-19 15,-1 4 0-15,0 0-10 0,0 0-7 16,-8 14-12-16,6-5-2 0,0 2-16 0,-1-1 5 16,3 0-2-16,-3 1-3 0,3 2-5 15,0-3-1-15,0 1-10 0,0-1 0 0,3 1-10 0,-3-3 5 16,5 1-7-16,0-2 8 16,-1-3-11-16,3-1 3 0,0-3-2 15,-7 0-7-15,16-2 5 0,-9-3-3 0,1 5-2 16,-2-7-1-16,-1 0 3 0,0-2 1 15,-1 1-2-15,1-1 4 0,-5-2-1 0,1-1-2 16,-1 0 6-16,-1 1-4 0,-4-1 1 0,1 3-2 16,1 0-1-16,-1-2-2 15,-3 5-6-15,-3 1 1 16,3 1-3-16,-2 2-15 0,0 2-21 0,9 0-32 0,-21 4-36 16,13-2-316-16,-1 3 143 15,2 1 95-15</inkml:trace>
  <inkml:trace contextRef="#ctx0" brushRef="#br0" timeOffset="32682.52">6346 7584 136 0,'0'0'138'16,"0"0"-8"-16,0 0-17 0,0 0-10 0,0 0-13 16,0 0-8-16,-25 14-1 15,22-8-14-15,0 3-4 0,-3 2-4 0,3-3-5 0,1 2-8 16,0-1-4-16,2 1-2 16,0-1-7-16,0 0-1 0,0 0-6 15,4-2 1-15,1 0-11 0,2-2-1 0,-1 0-14 16,4-1-7-16,2-1-14 0,-2-3-3 15,3 0-2-15,1 0 0 0,3-5-1 0,-4 1 1 16,1-3 7-16,1-1-2 0,-1 0 7 16,-1-5-5-16,-1 0 12 0,-1 1 11 15,-1-5 4-15,2 2 17 0,-5-1 11 16,2-1-7-16,-1-1 16 0,-4 1 5 0,1 1 7 16,-1 2 2-16,1-2 1 0,-4 4 2 15,1 0-2-15,-2 1-9 0,4 2-4 0,-2-1-2 16,0 4-10-16,-2-1-2 15,0 7-2-15,0 0-6 0,0 0-3 0,0 0 2 16,0 0-5-16,5 27 2 0,-5-14-2 16,2 5-2-16,0 0-2 0,-2 1-5 15,3-1 2-15,0 2-1 0,-1-1-3 0,1-1-1 16,-3 2 0-16,2-6-3 0,0 2 0 16,-1-4-1-16,3-1 1 0,-2-3-4 0,3-2-1 15,-1-4 4-15,-4-2-1 0,12-2-2 16,-12 2 1-16,14-11-2 0,-7 3-2 15,2-3 0-15,0-3 1 0,1-2 1 0,-4-1-3 0,5-1-1 16,-3-3 1-16,2 0-2 16,-1 0 1-16,0 3 4 0,-2-1-5 0,1 2-20 0,1 2-25 15,0 3-30-15,-1 1-41 16,0 3-31-16,0-1-436 0,-1 7 200 0,0 0 132 16</inkml:trace>
  <inkml:trace contextRef="#ctx0" brushRef="#br0" timeOffset="32906.87">6582 7668 102 0,'-6'4'159'0,"6"-4"-12"0,0 0-9 0,0 0-12 0,15 7-12 15,-8-2-8-15,2-2-9 16,3-2-10-16,0 4-9 0,2-3-5 16,-1-1-10-16,3 2-5 0,1 0-28 15,2-2-33-15,-1 1-39 0,-1 0-41 0,-1 1-342 16,-2-3 144-16,1 0 96 0</inkml:trace>
  <inkml:trace contextRef="#ctx0" brushRef="#br0" timeOffset="33461.62">6070 8034 10 0,'-7'-4'156'0,"1"4"-14"15,1-5-5-15,5 5-19 0,-8-6-17 16,6 1-8-16,2 5-10 0,0 0-4 0,7-8-11 0,-7 8-7 15,10-2-7-15,-10 2-6 16,14 0 0-16,-14 0-9 0,13 3-7 0,-6 0 1 0,1 1-6 16,-3 3-5-16,-3-1-3 15,2 1 0-15,-4 1-7 0,0 0 6 0,-2-1 0 16,-2-2-5-16,1 4-1 0,1-3 1 16,-3 0-3-16,2-1 7 0,1 1-7 15,0 0 3-15,2-6 1 0,-6 6 3 0,6-6 1 16,-1 8-1-16,1-8 0 0,0 0-4 15,4 6 4-15,-4-6-9 0,13 1 1 0,-4-1-6 16,-1 2 2-16,7-2 2 16,0 2-1-16,-2 3-5 0,3-1 4 0,-2-1-3 15,3 4 0-15,-5 2 3 0,1-2-3 16,-3 2 2-16,-3 0 1 0,-3 1-1 0,-2 3-1 16,-2-2 0-16,-4 1 5 0,0 1 0 15,-9-2-2-15,2 1-21 0,-3 1-34 0,1-3-58 16,-7-1-425-16,2-3 181 15,-6-3 119-15</inkml:trace>
  <inkml:trace contextRef="#ctx0" brushRef="#br0" timeOffset="37564.04">2882 7479 103 0,'0'0'120'0,"0"0"-8"0,0-9-10 16,0 9-7-16,0 0-6 0,0-4-7 0,0 4-12 0,0 0-2 15,0 0-1-15,0 0-17 16,0 0-3-16,0 0-2 0,0 0-1 16,0 0 0-16,0 0-7 0,0 0 1 0,0 19-11 15,0-13 14-15,0 2 2 0,0 5-1 16,0 1 0-16,0 0 2 0,0 0-2 0,0 2 1 15,0 3-7-15,2 4-1 0,-2-3 5 16,0 4-2-16,3-1 2 0,-3 0 2 16,0-1-6-16,0 3-4 0,0 0-1 15,2 3-2-15,-2-1 2 0,0 5 0 16,0-3 5-16,0 1-1 0,0 1-1 0,0 1-3 16,-2-1 1-16,2 3 6 0,2-2-2 0,-2-1-3 15,0 2-3-15,0-1-1 0,0 2-4 16,0-3 1-16,0 2-4 0,0-1 1 0,-2 0 2 15,2-1-2-15,0 3-1 16,0-3-2-16,-3-1 1 0,3 1 2 0,0-2 0 0,3 1 0 16,-3-1 0-16,0 1 0 15,0-2-1-15,0 0-1 0,0 2-2 0,2-1 1 16,-2 1-1-16,0-1-3 0,0 1 4 16,0-5-1-16,-2-1-1 0,4 3-1 0,-2-4-2 15,0 0 2-15,0-2-1 0,0 3 0 16,0-6 0-16,1 1-3 15,-1-1 3-15,0-3-3 0,0 1-1 16,0-2 3-16,0 0-3 0,0-1 0 0,0-1 2 16,0 2-1-16,0-5-1 0,-1 5 0 0,1-6-2 15,0 1 2-15,0 1-4 16,0-2 2-16,0 1-1 0,0-1-1 0,0-2 1 16,0-6-2-16,0 10 0 0,0-3 1 15,0-7-1-15,0 9 2 0,0-3-1 0,0-6-5 16,0 5 2-16,0-5 1 0,-2 7-4 15,2-7 2-15,2 6 1 0,-2-6-5 16,0 0 4-16,-2 7 0 0,2-7 0 0,0 0-1 16,0 6-2-16,0-6-3 0,0 0 4 15,0 0 0-15,0 0-1 0,0 6 0 0,0-6 0 16,0 0 1-16,0 0 0 0,0 0 0 16,0 0 1-16,0 0-2 0,0 0 1 15,0 7-4-15,0-7 4 0,0 0-4 16,0 0 5-16,0 0-3 0,0 0 0 0,0 0 2 15,2 6-3-15,-2-6 3 16,0 0 0-16,4 7-1 0,-4-7 1 0,5 6 0 16,0-5 2-16,-5-1-1 0,9 7-2 15,-2-3 2-15,-2-2 2 0,4 3 3 0,0-3-2 16,3 1-1-16,2 1 2 0,3-3 1 16,1 3-6-16,2-2 2 0,4 0 3 15,1 1-2-15,6 1 0 0,2-3 1 0,1 2 0 16,2 1-3-16,4-2 1 0,-3 0 2 0,3 0-1 15,4 0-3-15,2 0 1 0,-1 1 1 16,0-1 0-16,3-1-1 0,1 4 2 16,-2-3-1-16,0 0-2 0,2 1 3 15,-3-3-3-15,3 1 2 0,-2 2 0 0,2-3-2 16,-2 1 4-16,2 2-2 0,-2-3 0 16,-1 0-2-16,3 1 0 0,0 2 2 15,-2-3-3-15,0 3-2 0,2-3-3 16,-2 1 2-16,-1-1 0 0,3 2-2 15,-1-2 3-15,0 2 0 0,-1 1 1 0,0 1-1 0,-1-4 2 16,-1 1-1-16,2 3 2 16,-9-4-2-16,2 0 2 0,0 3-2 0,0-1 0 15,-1-2 1-15,1 2-1 0,2-2 1 16,5 2 1-16,-1-4 2 0,1 4-2 0,1-4 1 16,2 2-3-16,-1 0-2 15,2-2 4-15,-2 0-1 0,0 2 3 0,0-3-1 16,0 3-1-16,0 0 0 0,-1 0-2 0,0-4-2 15,1 4 3-15,0-1 1 0,0-1-1 16,-2 2 0-16,2-2-2 0,-2-1-1 0,-1 1 3 16,-6 2 0-16,7-2 1 15,-5 1-3-15,5-2 2 0,-3 3-1 0,3-4 1 16,0 1 1-16,0 2-3 16,-1-2 1-16,3 2 0 0,0-4 3 0,3 2-3 15,-1-1-1-15,-2 1 8 0,2 0-7 16,-2-1 1-16,-1 2 1 0,2 0-2 15,-3-3 0-15,0 4 1 0,-3-2-1 0,0 0-1 16,0 1 2-16,-6-3 0 0,2 3 0 0,2-2-1 16,-2 3-2-16,-4-3 0 0,9 2 4 15,-1-1-1-15,0 1 2 0,3-3-1 16,-2 1 0-16,-1 1-2 0,1-1 3 16,1 0 0-16,-1-2-2 0,1 2-1 0,-1-1 2 15,2 0-1-15,-4 0-3 0,6-1 3 16,-3-1 0-16,1 2-1 0,2-2-1 0,0-1 3 15,3 0-2-15,-3 3-2 0,0-4 0 16,0 2 0-16,-2 2-1 16,-1-1 3-16,3-2 0 0,-4 4 3 0,-3-1-4 0,-1-2 2 15,-2 3 0-15,-4 0 2 16,-3 0-4-16,1 0 2 0,-8 1-1 0,1 2-1 16,-3-4 4-16,-1 2-1 0,-4 3-1 15,0-3-1-15,-1 0-3 0,-3 2 3 0,-3 1 0 0,2-2 2 16,-1 2 0-16,-1-2-2 15,-2 2 0-15,1-3-2 0,-1 3 2 16,-2-2 1-16,-7 2 0 0,16-2-3 0,-16 2 2 16,15 0 2-16,-6-2-1 0,-9 2 2 0,14 0-9 15,-14 0-18-15,9-3-14 0,-9 3-17 16,0 0-20-16,9 0-29 0,-9 0-34 16,0 0-38-16,4-3-33 0,-4 3-36 0,0-9-561 15,0 9 274-15,-2-11 181 16</inkml:trace>
  <inkml:trace contextRef="#ctx0" brushRef="#br0" timeOffset="37930.78">9003 8863 208 0,'-10'-5'210'0,"1"1"-4"0,2 0-7 15,-2 0-10-15,-1 0-10 0,3 2-13 0,0-3-11 16,2 1-14-16,5 4-11 0,-9-5-15 0,7 2-10 16,2 3-9-16,0 0-12 0,0 0-6 15,0 0-7-15,27 6-8 0,-7 0-5 16,-2 3-3-16,6 1-6 0,-3 2-6 16,7 2-5-16,-3-1-3 0,1 1-3 15,-2 0-3-15,3 2-2 0,-4-2-3 0,-6-1-4 16,6-1 0-16,-7 3-2 15,-1-3-1-15,-4-1 4 0,-2 5 6 0,-4-2 6 0,-3 2 3 16,-4 1 2-16,-5 6-2 16,-7 0-1-16,-7 3-1 0,-11 5 0 0,-9 1-7 0,0-3 0 15,-18 11-32-15,8-11-62 16,9-5-84-16,7-8-91 0,0-1-691 0,5-5 317 0,4-5 210 16</inkml:trace>
  <inkml:trace contextRef="#ctx0" brushRef="#br0" timeOffset="39998.81">9590 8408 29 0,'0'0'103'0,"0"0"-10"0,0 0-5 0,0 0-7 16,0 0 1-16,-14 14-5 0,10-4-2 15,-1 3-2-15,1 2 0 0,-1 1 1 16,1 6 2-16,-4-1 0 0,3 3 1 0,1 6-4 16,-3 3 0-16,0 5 2 15,2 7 3-15,0-1-2 0,-1 10 3 16,0 1 2-16,4 3-2 0,-3-2 2 0,1-9-1 15,2 4-1-15,-1 0 1 0,3 1 0 16,0-4-3-16,0 0-1 0,0 3-7 16,3-2-2-16,-3-4-6 0,2 2-3 0,0-5-7 15,0 0-1-15,1-7-4 0,-1-4-3 16,0-3-5-16,2-3-2 0,-4-4 6 0,2 1 2 16,-2-5 4-16,2-3-5 0,-2 0-4 15,0-7-1-15,0 0-7 0,0-4-11 0,0-3-31 16,0 0-35-16,0 0-40 0,0 0-37 15,-4-24-42-15,4 14-35 0,0-5-35 16,0 0-514-16,4-3 254 0,-1-3 169 16</inkml:trace>
  <inkml:trace contextRef="#ctx0" brushRef="#br0" timeOffset="41887.85">9499 8636 17 0,'-7'-7'175'16,"-2"2"-8"-16,4-2-9 0,-1 3-9 0,1-1-17 16,0 3-6-16,1-1-11 0,4 3-12 15,-8-7-10-15,5 3-6 0,3 4-11 0,0 0-8 0,3-9-3 16,-3 9-6-16,22-3-8 15,-6-2-3-15,9 1-1 0,5-1 5 0,15 0 3 0,4-1-2 16,2 3 1-16,15-3-3 16,4 2 1-16,1 0-1 15,0-1-4-15,5 3 0 0,19-5-1 0,3 4-3 0,-17-3 1 16,20 6-7-16,-3-3-2 16,0 1 1-16,2-2-3 0,0-1 0 0,4 3-3 15,1-2-3-15,2 0 1 0,-2 0-2 16,-3-3-3-16,1 2-1 0,-3 1-2 15,-4-1-1-15,-14 3-1 0,-12-2-2 0,-1 1-1 16,1-1-3-16,2 2 2 0,-3-1-1 16,2 3-2-16,-2-3 1 0,4 1-1 0,1-2 0 15,22 1 2-15,-14-1-3 0,16-4 0 0,-2 4 0 16,0-1-1-16,-1-2 1 16,-16 0-1-16,17-2 1 0,-16 2-3 0,-9 4 5 0,0-1-2 15,-1-3-2-15,-2 4-1 16,-1-3 1-16,1 1-2 15,-2 1 0-15,1-1 1 0,-2-2-2 0,6 4 1 0,-2-2-1 16,3 2-3-16,25-4 3 16,-16 6-2-16,13-6-1 0,-10 5 0 0,14-3 0 15,-14 3 0-15,14 0 0 0,-16 0 0 16,-10 1 0-16,0-2-2 0,-4 3 0 16,-1 0-1-16,-1 0 2 0,-1-3-2 0,-7 3 1 15,-4-1-1-15,0 1 1 0,-8 0-2 0,1-2 2 16,-8 2 11-16,0 0 3 0,-6 0 3 15,-6-2-1-15,-1 2 12 0,-3-3-5 16,-2 3 0-16,0-2 2 0,-8 2 1 16,5-2 3-16,-4 2-9 0,-3 0 0 0,0 0-1 0,2 0-4 15,-2 0-2-15,-11 0-2 16,16 0 1-16,-16 0-2 0,14-2 0 0,-6 4-4 16,-8-2 0-16,11-2-1 15,-11 2-3-15,11 0 2 0,-11 0-1 16,0 0 0-16,12 2-1 0,-12-2 1 0,7 2 0 0,-7-2-1 15,8 2 0-15,-6 3 2 16,-2-5-1-16,7 6-2 0,-5-2 0 0,1 4 1 16,1 0 1-16,-1 4 5 0,-1-1-6 15,0 9 4-15,0 4-5 0,1-4 0 0,-1 6 0 16,-2 3 0-16,2 2 5 0,-2 2 0 16,2 4 2-16,1 7-3 0,-3 0 5 15,1 3 3-15,3 0-2 0,-1 4 3 16,-1-3-1-16,-2-1 2 0,5 3 0 0,-3-2-1 0,2-2 13 15,1 0-5-15,0-2-3 16,-2 1-3-16,3-6 3 0,-2 2-3 0,-2-8-3 16,3-1 0-16,1-3-7 0,-4-2 4 15,3-3-1-15,-3-1 1 0,-1-5 1 0,1-1-3 16,2 3 0-16,-2-6-2 0,0-2 2 16,-2 2-2-16,3-5 5 0,-3 2-5 15,0-1 1-15,2-1-4 0,-2-4 0 16,2 4 0-16,-2-2 3 0,0 0 3 15,0-2 3-15,2-1-7 0,-2 3 10 0,0-7-10 16,0 8 2-16,3-4 1 0,-3-4-2 16,0 7-7-16,0-7 7 0,0 7 0 15,0-7-2-15,0 0 2 0,-3 5-4 0,3-5 0 16,0 0 0-16,-13 4 1 0,6-1-6 16,-5-1 1-16,-2-2 4 0,0 2 3 0,-4-2-3 15,-4 2-1-15,2 1-1 0,-7-3 3 16,2 2-3-16,-10-2 3 0,0 0-3 15,-5 0-1-15,-2 0 1 0,-6 2 1 0,-7-2-1 16,-3 0 1-16,-7 0-2 0,-2 0-2 0,-6 0 5 16,3 0-4-16,-4 0 3 15,1 1 3-15,0-1-5 0,-1 2-3 16,-3 0 3-16,0 1 2 0,4-1-9 0,0-2 12 16,1 0-4-16,-1 2-2 0,4-2 6 15,-3 0 0-15,-2 2-6 0,5-2 2 16,-1 0 1-16,0 0-6 0,0 0 9 0,-2 0-8 0,1 2 4 15,-1-2 2-15,0 0 1 16,0 0-2-16,-1 3-3 0,0-3 1 0,3 0-1 0,1 2 4 16,2 0-2-16,-2-2-1 15,13 1 3-15,0-1-2 0,2 2 0 0,4-2-5 16,-4 2 9-16,3-2-2 0,-1 0-6 16,6 3 2-16,-5-3 2 0,6 0-6 15,-2 2 10-15,4-2-3 0,4 0-4 0,-3 2 3 16,2-2-2-16,1 0 5 0,-1 2-10 0,-4 1 6 0,-3-2 3 15,3 2-1-15,-3-1-7 16,3 0 5-16,-3 0-3 16,2 2 3-16,-1-2 9 0,-2 1-9 15,4-2-2-15,-2 2 9 0,2-2-8 0,0 2 2 16,4-2 4-16,0-1-3 0,0 3-4 16,0-3 2-16,3 0 0 0,0 3-2 0,0-2 2 15,-1-1 3-15,-2 0-3 0,4 2-2 0,-2 0 1 16,0 3 2-16,1-3 7 15,3-1-10-15,-5 3 1 0,2-4-4 0,2 3 3 16,-1 1 1-16,0-2-3 0,1 1 5 16,3-1 2-16,-3 0-4 0,-1-1-1 0,3 1 0 15,1 2 5-15,-3-4-3 0,4 3 1 16,-1-3 0-16,-1 2-2 0,0 0-1 0,0 0-3 16,4 3 4-16,-2-3-2 0,1-1 2 15,-1-1 2-15,4 3-3 16,-4-2 4-16,0 2 1 0,-1-3 0 0,2 2-9 0,-4 0 4 15,10-2 3-15,-5 0 1 16,4 0-1-16,-3 0 1 0,1 0-8 16,2 0 12-16,0 0-7 0,-1 0 4 0,0 0-2 15,3-2-5-15,0 2 2 0,-2 0 0 16,3-2 2-16,1 2 6 0,-3-3-4 0,3 3 2 16,1-1-7-16,2 1 2 0,-4 0 4 0,2-3-2 15,0 6 2-15,2-6-2 0,2 3-2 16,-1 0 5-16,-2-1-1 0,6 1-4 15,-4 0-1-15,0-2 8 0,2 2-10 0,-1-2 7 16,1 2-3-16,-1-3 0 0,1 1-2 16,-1 2 7-16,3 0-1 0,-2-2-4 15,2 2 2-15,1 0-3 0,0-2 3 0,-3 2-2 16,4-3-1-16,0 3 2 0,-1 0 3 16,0-4-3-16,0 4 1 0,3-2 4 15,9 2-7-15,-16-1-1 0,6 1 5 16,10 0-5-16,-14 0-2 0,14 0 6 0,-11-2-2 15,11 2-5-15,-9 0 6 0,9 0-20 16,0 0-28-16,0 0-43 0,0 0-43 16,-17 2-46-16,17-2-39 0,-3 7-40 0,3-4-728 0,3 3 335 15,-3 1 222-15</inkml:trace>
  <inkml:trace contextRef="#ctx0" brushRef="#br0" timeOffset="42351.72">9478 10338 98 0,'0'-11'168'0,"2"3"-15"0,-4 0-12 16,4 1-17-16,-2 1-8 0,0 6-11 16,0-7 3-16,0 7 5 0,0 0 7 0,0 0 3 15,0 0-1-15,5 24 2 0,-2-12 2 16,-3 5-1-16,0 2-4 0,0 2-4 0,-5 2-4 0,5 0-4 15,-3 4-7-15,1 1-6 16,0-2-6-16,0-5-4 0,2 2-8 16,0 0-8-16,2-6-2 0,0 3-2 0,3-3-3 15,2-3-9-15,2 1-5 16,5-4 0-16,3-2-7 0,3-4-8 0,4-1-5 0,5-1-21 16,0-6-24-16,4-1-40 15,-5 1-45-15,5-6-50 0,-5 0-55 0,-3-3-64 0,2-3-584 16,-7-2 290-16,-4-2 192 15</inkml:trace>
  <inkml:trace contextRef="#ctx0" brushRef="#br0" timeOffset="42560.19">9441 10268 216 0,'-9'-4'230'0,"4"0"-16"16,3-4-21-16,2 0-20 0,4-4-17 0,8-3-16 0,7-2-17 16,6-3-10-16,5 0-11 15,5-2-11-15,1 1-16 0,-1 0-28 16,0 4-28-16,-3 1-29 0,-6 3-33 0,-1 1-40 16,-5 3-44-16,-4 3-427 0,-6 3 188 15,-2 2 124-15</inkml:trace>
  <inkml:trace contextRef="#ctx0" brushRef="#br0" timeOffset="43151.92">9423 10488 127 0,'0'0'212'15,"0"0"-19"-15,0 0-16 0,0 0-19 0,0 0-17 0,27-12-14 16,-8 4-12-16,4 1-12 15,8-3-11-15,0 1-19 0,5-1-26 0,2-1-28 0,-3 5-30 16,-3-2-25-16,-1 1-21 16,0 2-17-16,-9 0-9 0,0 1-5 0,-5-1 5 15,3-1 7-15,-7 5 11 0,0-3 14 16,-4-1 13-16,-5 3 16 0,1-3 13 16,-2 1 17-16,0 0 12 0,-3 4 16 15,7-6 20-15,-7 6 5 0,4-6 12 0,-4 6 3 0,0-7 3 16,0 7-5-16,2-4-3 15,-2 4-10-15,0 0-4 0,0 0-6 0,0 0 5 0,0 0 8 16,-2 23 0-16,2-10 10 16,0 1-1-16,-2 4 2 0,2 2 0 15,-2 2-2-15,2-2-1 0,-4 2-6 0,4-1 0 16,-3-3-4-16,3 1-5 16,0-1-3-16,0-4-1 0,0-2 8 0,0-1 4 15,0-1-1-15,3-3-5 0,1-1-9 16,0-3-6-16,-4-3 3 0,0 0-9 0,16-7-3 15,-11 0-3-15,4-2-4 0,-2-3-2 16,3-2-5-16,-2-4 0 0,4-1-5 16,2-1 1-16,-1 1-6 0,0-2 1 0,-1 2-1 15,1 0-2-15,2 3 2 0,-1 3-6 0,-3 1 2 16,1 1-4-16,2 3-1 16,-2 4 3-16,-1 6-4 0,3 0 2 15,-2 6 1-15,1 5 0 0,-3 1 3 0,2 2-3 16,-2 7 2-16,-1-3-4 0,-2 0 3 15,0 0 0-15,0-1 1 0,-2-3 0 0,4 1-2 16,-2-2-21-16,-2 0-23 0,-1-5-32 16,3-1-28-16,-3 0-33 0,6-4-48 0,-1-3-19 15,3 0-30-15,0-4-580 16,4 0 275-16,1-3 182 0</inkml:trace>
  <inkml:trace contextRef="#ctx0" brushRef="#br0" timeOffset="43626.61">10536 10247 60 0,'0'-8'197'0,"-3"1"-14"0,3 1-14 0,-2 2-18 0,-2-1-13 16,4 5-12-16,-10-1-7 0,10 1-10 15,-17 12-3-15,9 0-4 0,-4 4-1 16,2 3-4-16,-1 4-4 0,2 0-4 16,2 3-8-16,0-1-4 0,5-2-5 0,-2-3-6 0,4 2-4 15,6-2-5-15,-4-1-6 16,7 0-5-16,-2-3-2 15,7-2-10-15,-2-2-27 0,2-3-31 0,0-4-31 0,-1 2-38 16,2-7-37-16,-1 0-61 16,-3-2-470-16,6-3 224 0,-3-3 149 0</inkml:trace>
  <inkml:trace contextRef="#ctx0" brushRef="#br0" timeOffset="43999.81">10699 10216 56 0,'-2'-4'216'0,"2"4"-15"0,-2-9-22 0,2 3-17 0,0 6-17 16,4-8-15-16,0 5-10 16,-4 3-9-16,14-4-14 0,-14 4-11 0,19 4-11 15,-9 1-3-15,4 1-8 0,-3 2-5 16,-1 3-6-16,-1 4-4 0,1-1-2 0,-5 4-7 0,1-2 2 15,-1 0-4-15,0 1-2 16,-3 2-2-16,-2-3 3 0,0-5 0 0,0 5 4 16,0-6 2-16,0 1 9 15,-2-4 3-15,2-2-6 0,-2-1-1 0,2-4-2 16,0 0-10-16,0 0 4 0,0 0-5 16,-6-21-5-16,6 8-3 0,3 1-2 0,0-3-4 0,-1-1-1 15,3-3-3-15,-1-1-12 16,1 0-20-16,2 1-20 0,0-2-18 0,4 0-24 0,0 1-34 15,6 6-21-15,-3 2-25 16,3-2-23-16,-1 5-506 0,2 1 233 0,0 1 154 0</inkml:trace>
  <inkml:trace contextRef="#ctx0" brushRef="#br0" timeOffset="44511.87">11216 10222 96 0,'0'0'190'15,"0"0"-16"-15,0 0-18 0,0 0-14 0,0 0-14 16,0 0-12-16,-4 10-7 0,8-2-5 16,-2 4-8-16,2-1-6 0,1 1-10 0,0 0-3 15,1 1-9-15,2-1-6 0,4-1-5 0,-3 0-6 16,3-3-4-16,-1-2-5 15,2-1-4-15,2-4-3 0,-1-1-6 0,1-1-1 0,3-4-7 16,-1 1 3-16,0-2-4 16,-2-2-1-16,1-3-3 0,-2-1 0 15,-2 0 3-15,-3 0-1 0,0-1 1 0,-1 1 12 16,3-1 1-16,-3-1 5 0,-4 0-1 16,-2 4 9-16,3 0-1 0,-2-1-2 0,0 2-1 15,2 2-6-15,-2 0-1 16,-3 1-4-16,0 6-5 0,2-3 0 0,-2 3-5 0,0 0 2 15,-10 23-1-15,7-6-2 16,0 5-1-16,-4 6-1 0,3 0 1 0,-2 4-3 16,-1 11 0-16,0-2-1 15,3 1 1-15,-3 2-3 0,2 0-1 0,1 1 1 16,1-4-2-16,-5 0 0 0,6-1-2 16,-2-7 1-16,1-2-3 0,-1-1 1 0,1-3 1 0,-1-4-5 15,2-2-4-15,-3-2 3 0,0-5-1 16,-1 0 0-16,-1-5-1 0,-1-2-2 0,-1-2-2 15,0-1-21 1,-3-4-32-16,1-2-38 0,-2-3-36 16,2-1-39-16,-1-2-45 0,-1-4-546 0,3-3 258 15,0-3 171-15</inkml:trace>
  <inkml:trace contextRef="#ctx0" brushRef="#br0" timeOffset="44992.04">11829 10197 117 0,'0'0'156'16,"0"0"0"-16,0 0-1 0,0 0-14 0,7 12-6 16,-5-1-7-16,1 4-6 0,0 4-2 15,-1 2-12-15,0-1-5 16,1 4-5-16,1 5-9 0,-1-2-6 0,1 0-7 0,0 1-6 15,-1-1-8-15,-1-5-2 16,0-1-7-16,1-3-7 0,-3-1-2 16,2-1-3-16,0 0 0 0,-2-5 1 0,2-1 2 15,-2-3-5-15,0-2-5 0,0-5 3 16,0 0-7-16,0 0-3 0,0 0 0 0,3-28-1 16,-3 12-5-16,0-5-2 0,2-2-1 15,0-4-3-15,1-7-2 0,2 3-2 16,2-5-1-16,2 0-2 0,0 0-2 0,3 3-1 15,0 1 1-15,0 7-3 0,-1 3 2 16,3-1 0-16,1 6-4 0,1 2 2 0,-4 2-1 16,6 7 1-16,-1-1 0 0,-2 5 0 15,0 4 0-15,1 2-2 0,-2 5 2 0,-6 1-2 0,5 2 3 16,-8 8-1-16,-1-1 0 16,-1 2 1-16,-3 4 1 15,-5 3-1-15,-2-2 2 0,-2 2-2 0,-3-2 1 0,0-3-2 16,-3-3-12-16,2-1-17 15,-1-3-19-15,0-3-28 0,-2-2-32 16,4 0-33-16,1-6-29 0,-1-2-29 0,1-1-471 16,0-4 227-16,5-1 149 0</inkml:trace>
  <inkml:trace contextRef="#ctx0" brushRef="#br0" timeOffset="45279.84">12336 9977 59 0,'2'-7'175'0,"1"3"-13"15,1-1-16-15,-4 5-6 0,0 0 3 0,0 0 0 16,0 0-3-16,14 12 0 0,-10 2-1 16,0 0-5-16,2 4-8 0,-4 2-7 15,4 4-5-15,-4 4-4 0,0 3-8 0,-2 1-9 16,2 3-7-16,-2-2-4 0,3 1-11 15,-3-3-5-15,2 1-7 0,-2-3-6 0,0-3-6 16,0-3-2-16,0-2-22 0,2-1-29 16,-2-2-42-16,3-4-38 0,3-1-46 15,1-5-36-15,0-2-45 0,0-3-489 0,1-3 238 16,-8 0 158-16</inkml:trace>
  <inkml:trace contextRef="#ctx0" brushRef="#br0" timeOffset="45668.99">12329 10327 203 0,'0'0'224'16,"-17"0"-17"-16,10-2-18 0,7 2-19 16,-5-6-17-16,5 6-17 0,8-12-12 15,1 5-14-15,3-2-19 0,4 1-14 0,4-5-19 16,5 3-13-16,-3-1-6 0,-1 1-9 15,3-3-10-15,-2 3-4 0,-2-1-3 0,-2 3-2 16,-1-3-1-16,-1 5 3 0,-2-2 3 16,-1 1 2-16,-4 2 8 0,0-1-1 15,-2 1 4-15,0 1-1 0,-3-1-2 0,1 3 4 16,-5 2-1-16,0 0 2 0,0 0 2 0,10 9 2 16,-8-2 8-16,0 0 2 0,1 4 3 15,-3 1 3-15,2 4 1 0,-1 1-3 16,3 3-6-16,-2 3 1 15,0-2-6-15,0 2-1 0,1 3-5 0,-1-6-3 16,0 4-2-16,1-3-2 0,-1-1-2 0,2 2-12 16,-4-3-30-16,3-3-31 0,0-3-30 15,-2-1-37-15,1-1-42 0,2-5-30 0,-4 0-576 16,0-6 260-16,0 0 172 0</inkml:trace>
  <inkml:trace contextRef="#ctx0" brushRef="#br0" timeOffset="45823.9">12528 10070 100 0,'-3'-14'185'0,"3"5"-5"15,-2-3-14-15,2 1-14 0,0 3-14 0,0-3-17 16,0 6-13-16,0-4-31 0,0 2-41 16,0 7-43-16,9-4-46 15,-9 4-53-15,16 2-267 0,-7 3 126 16,5 1 84-16</inkml:trace>
  <inkml:trace contextRef="#ctx0" brushRef="#br0" timeOffset="46442.8">12933 10235 199 0,'-13'-4'199'0,"0"-1"-14"15,2 3-16-15,-3 2-16 0,3 2-17 16,-4 4-11-16,0 7-9 0,3 2-12 0,0 6-12 16,2 0-7-16,3 2-7 15,0 2-8-15,5-3-5 0,0-1-4 0,2-1-8 0,0-1-9 16,2-2-11-16,2-1-8 16,3-2-7-16,-2-5-5 0,-1-2 0 0,4-2-6 15,2-3-1-15,-1-2-4 16,-9 0 1-16,18-11 0 0,-8 3 0 0,0-5-4 15,1 0 3-15,-2-3 1 0,0-2 0 16,3-3 0-16,-2 0 3 0,1-3 6 0,-2-2 1 16,0 2 2-16,4 4 3 0,-5 0 0 15,0 2-2-15,-1 1-3 0,-1 2 1 16,1 5-4-16,-2 3 2 0,3 4-2 0,1 6 0 16,-9-3 0-16,16 12-1 0,-9 2 1 15,3 4 1-15,-3 1-1 0,-3 1 2 0,1 1 0 16,-2 0 6-16,1 1 3 0,-4-2 3 15,2-1 3-15,0 0 2 0,-2-4 3 16,0-1 9-16,0-3 7 0,0 0-2 16,-2-6-2-16,2-1-4 0,0-4-5 0,0 0-7 15,0 0 0-15,0 0-5 16,-2-28-2-16,4 14-4 0,0-2 0 0,5-5-3 0,-2 2-2 16,5-4-3-16,-1 0-1 0,2 2-1 15,3 0 0-15,1 2-3 0,1 3-1 16,2 0 3-16,2 4-2 0,-5 3 1 15,1 2-3-15,4 7 2 0,-4 0-2 0,0 5 0 0,1 4 2 16,-1 1 0-16,-3 3-1 16,-1 2 0-16,0 3 1 0,0 3-2 0,-5-1 0 15,-4 0 2-15,3-1 0 0,-4 3 2 16,0-1-1-16,-2-3-15 0,4-1-35 0,-4-3-43 16,0 1-47-16,2-2-43 0,0 0-44 15,1-3-561-15,1-1 266 0,2 0 176 0</inkml:trace>
  <inkml:trace contextRef="#ctx0" brushRef="#br0" timeOffset="46933.53">14063 10047 108 0,'-5'-9'218'0,"3"2"-19"0,0 0-16 16,0 2-22-16,2 5-9 0,-5-3-13 0,5 3-8 0,0 0-4 16,-9 22-8-16,9-8-6 15,-6 5-4-15,2 1-8 0,1 6-8 0,-1 4-8 16,-3 0-7-16,-2 5-7 0,1-7-8 16,0 4-4-16,0-2-3 0,-1-5-8 15,4-2-4-15,-2-1-1 0,3-4-4 16,-3-3-1-16,5-2-5 15,-1-6-4-15,1-2-3 0,2-5-3 0,0 0-2 16,0 0-4-16,-7-25-3 0,10 8-3 0,-3-6-1 16,2-4-1-16,2-7-5 0,1-6 0 15,0-2-3-15,-1-3-1 0,5 2 0 16,-2-2 1-16,3 6-2 0,2 3 1 0,-5 6-3 0,2 5 0 16,2 2 0-16,2 8 0 15,0 6 2-15,1 2 3 0,2 7 8 16,2 7 9-16,6 5 5 0,0 5 5 0,-2 6 3 15,3 4 1-15,-5 1 2 0,1 0-1 16,0 7-1-16,-2-3-3 0,-2 5-1 0,-5 1-2 16,3-3-3-16,-2-1-2 0,-2-1 0 15,-2-8-13-15,-2 1-30 0,2-5-37 16,-5-2-41-16,5-4-45 0,-2-3-49 16,-3-3-50-16,-2-6-581 0,1-3 280 0,-3 0 185 15</inkml:trace>
  <inkml:trace contextRef="#ctx0" brushRef="#br0" timeOffset="47968.21">13944 10264 55 0,'-17'0'167'16,"13"3"0"-16,4-3-8 0,0 0-10 0,-7 1-15 15,7-1-10-15,0 0-13 0,0 0-10 16,31-1-9-16,-14-2-13 0,8-1-4 15,2 0-15-15,4 0-13 0,-1-3-15 0,3-1-13 16,0 2-11-16,-4-3-3 0,4 1-8 16,-5-3-1-16,3 2 0 15,-5-1 3-15,-1-2 2 0,-2 1 2 0,-2-1 10 16,-1 0 11-16,-7-2 12 0,0 5 11 16,2-5 4-16,-5 1 13 0,1 3 9 15,-4-3 6-15,0 1 1 0,0 2 4 0,-3 1-1 0,1-1-1 16,1 3-5-16,-2-2-8 15,-1 3-6-15,1 2-7 0,-2 0-7 0,-2 4-2 0,0 0-2 16,0 0-1-16,7 21-2 16,-4-6 0-16,1 3 1 0,0 1-5 0,-1 6-1 0,4 6-2 15,-2-4-4-15,0 4-2 16,2-2-3-16,-1-1-1 0,2-1-2 0,-2 0-4 0,1-3 2 16,3-4-3-16,-3-2-1 15,2-4-1-15,1 1-10 0,-1-4-12 0,6-4-14 16,-6-2-11-16,3-1-11 0,1-4-10 15,2-2 3-15,-2-3-2 16,1-2 3-16,-2-4 1 0,4-1 4 0,-4-7 2 16,-1 0 1-16,-2-4 4 15,2-1 3-15,-5 1 4 0,-2-2 4 0,2 3 6 16,-4 2 6-16,0 0 5 0,0 4 9 16,-2 2 2-16,0-1-1 0,0 2 2 0,0 3 1 0,-2 1-3 15,-2 5 4-15,-2 2 2 16,6 2 2-16,0 0 0 0,-18 16 2 0,8-3-2 0,2 2 0 15,3 4 1-15,-2 1-2 16,2-3 5-16,-1 6-1 0,1-1-7 0,-2-3 4 0,6 0-2 16,-1-1 0-16,2-2 0 15,2-2-3-15,1-4-8 0,4 2-8 0,-2-5-8 16,4-3-6-16,0 1-5 16,0-5-4-16,-9 0 2 0,20-5-2 15,-10 0 5-15,0-4 2 0,-1-1 2 0,-2-1-1 16,0-1 3-16,1-4 5 0,-4 2 2 15,-1 0 4-15,-1-4 5 0,0 1 2 0,-2 2 7 16,0 1 0-16,0 0 5 0,0 2 1 16,0-2-1-16,0 2 7 0,0 1-4 15,0 1-2-15,0 2 3 0,-2 0-5 16,2 1 3-16,-2 0-5 0,2 7 1 0,-5-11 2 0,3 9-2 16,2 2 5-16,-10-1-2 15,10 1 1-15,0 0 5 0,0 0-2 0,-16 5 0 16,11 2 2-16,3 2-1 0,0 1 3 15,-1 10 0-15,0 0 2 0,6 9 5 0,0 5 0 16,1 6 1-16,3 2 1 0,2 9 2 16,1-2 0-16,-1 5 2 0,3-5-5 0,-2 2 4 15,0-1-7-15,1-6-2 0,-5 1 0 16,2-4-2-16,3-1 0 0,-5-1-3 16,-1 0 1-16,1-10-4 0,-3 1 7 0,-1-2-5 15,-2-5 1-15,0-3-5 16,0 2 0-16,-3-6 2 0,-3-2-3 15,-3 0 2-15,0-5-2 0,-5-4 1 16,3-5 2-16,-8-1 3 0,0-3 2 0,2-3 7 16,-3-5 4-16,2-6 2 0,-2 0-5 15,0-10-5-15,-1-3 0 0,6-5-7 0,2-7 0 16,1-8-3-16,4 7-4 0,6-2 2 16,4 2 0-16,4 4-13 0,1-1-20 0,6 4-31 15,3 2-34-15,4 4-35 0,7 4-42 16,3 5-34-16,11-3-34 0,3 2-586 0,-7 7 279 0,3-1 185 15</inkml:trace>
  <inkml:trace contextRef="#ctx0" brushRef="#br0" timeOffset="48581.02">15246 10191 156 0,'-11'-7'187'16,"-1"0"-10"-16,1 7-12 16,-2-3-15-16,-1 6-7 0,1 0-12 0,-1 6-8 0,-3 2-8 15,6 1-10-15,-3 8-8 16,3 2-6-16,1 1-10 0,3 0-7 0,7 0-6 16,-4-2-6-16,10 0-4 0,-4 0-7 15,5-2-5-15,1-3-4 0,1 0-4 0,3-4-5 16,-1-4-3-16,0-4-9 15,2 0-3-15,-2-4-5 0,0 0-1 0,1-4-1 0,1-4-3 16,-5 0-2-16,4-3 2 16,-5-3-3-16,-2-1 0 0,-1-4-3 15,3 0 2-15,-4-1-4 0,0-2 2 0,-1 1-1 16,0 1 2-16,1 3 2 16,-1-1-1-16,-2 4-2 0,2-1 0 0,3 2-1 0,-1 3-2 15,3 2 2-15,0-1 2 16,3 6-5-16,-1 0 1 0,2 6 4 0,1 0-1 0,3 3 0 15,1 5 2-15,0-1-2 16,1 7 4-16,-3-1-3 0,-1 4 2 0,-1-1-2 16,-2 2 1-16,0-2 3 0,0 2 1 15,-5-3 3-15,2 1 7 0,-5-1 0 16,3-2 7-16,-3-2 8 0,-1-1 7 0,-1-2 6 16,0 0 7-16,-1-3 1 0,-1-4-2 0,-1 0-3 15,3-4 3-15,0 0-8 0,0 0-1 16,-11-15-3-16,11 7-6 0,0-4 2 15,2-4-9-15,1-4-1 0,1-1-4 16,1-5-5-16,3 2-5 0,1-3-12 16,-2 3-17-16,4 1-22 0,0 2-21 15,2 2-15-15,-2 4-18 0,1 3-14 16,-3 1-15-16,3 1-22 0,0 3-8 0,-5 3-13 0,2 3-8 16,-2-2-15-16,-1 0-432 15,-6 3 211-15,0 0 139 0</inkml:trace>
  <inkml:trace contextRef="#ctx0" brushRef="#br0" timeOffset="48762.43">15728 10147 121 0,'6'-5'172'0,"-3"1"7"0,-3 4 3 0,5-6-7 16,-5 6-13-16,2-5-13 0,-2 5-15 16,0 0-9-16,0 0-6 0,0 0-3 15,0 0-7-15,7 18-6 0,-7-9-9 16,2 2-10-16,-2 1-3 0,0 4-10 15,3 0-7-15,-3 3-6 0,0-2-27 16,0-2-43-16,0 0-55 0,2 1-51 0,-4-3-53 16,-1-2-496-16,3-5 227 0,-2 0 149 15</inkml:trace>
  <inkml:trace contextRef="#ctx0" brushRef="#br0" timeOffset="48938.43">15661 9939 131 0,'-1'-10'193'0,"-1"2"-18"0,-1 3-17 15,-1-2-15-15,4 3-20 0,-2-3-35 0,2 7-52 16,0 0-49-16,0 0-45 0,0 0-274 16,0 0 113-16,0 0 74 0</inkml:trace>
  <inkml:trace contextRef="#ctx0" brushRef="#br0" timeOffset="49280.05">15899 9863 81 0,'-2'-11'215'0,"1"2"-10"16,-4 4-15-16,5-2-20 0,-2 2-18 16,2 5-15-16,-5-9-14 0,5 9-9 15,0 0-5-15,0 0 0 0,-8 25 2 16,6-8 0-16,2 6-1 0,0 1-4 16,0 9-5-16,0 0-3 0,0 0-5 0,2 1-3 15,1 2-7-15,-3-1-3 0,5 0-5 16,-2-3-5-16,1 0-7 0,2-2-6 0,2-1-2 15,-1-4-8-15,2 1-4 0,2-5 0 16,4-3-6-16,-1-2-11 0,2-6-31 16,3-1-39-16,2-4-35 0,0-1-39 0,4-4-40 15,-1 0-32-15,-1-4-25 0,1-1-566 16,-3-6 266-16,3 1 175 0</inkml:trace>
  <inkml:trace contextRef="#ctx0" brushRef="#br0" timeOffset="50058.94">15896 10157 142 0,'-15'3'183'15,"4"-3"-4"-15,4 1-9 16,-2-1-19-16,9 0-12 0,-14 0-15 16,14 0-13-16,0 0-14 0,0 0-19 0,0 0-28 15,0 0-22-15,0 0-15 0,44-1-21 16,-29-2-8-16,7 0-5 0,-3-4-2 0,2 0-4 15,-2-1 5-15,-1-1 0 0,1-4 12 16,-1 1 7-16,-1-4 15 0,-3-2 15 0,3 1 16 16,-8-3 9-16,1-2 5 0,-2 6 14 15,-1-3 7-15,-2 3 6 0,0-2 5 0,-2 2 3 16,1 1 3-16,-3 4-5 0,2 1-9 16,0-1-7-16,-1 4-9 0,-2 0-5 15,3 5-4-15,-3 2-4 0,0 0 4 16,2 21-3-16,0-3-2 0,0 3-1 0,1 7-4 15,1 0-3-15,-2 6-5 16,3 1-5-16,-3 2-1 0,2 3-2 16,0-5-3-16,-1-5-3 0,-1 0-3 0,0-7 0 15,0 0 0-15,-2-2-2 0,3-4-2 0,-1-4 2 16,0-3-4-16,3-4-2 0,-1-6-2 16,-4 0 0-16,0 0-2 0,14-12-1 15,-7 4-2-15,1-8-2 0,-1 0-1 0,0-1 0 16,2-2-2-16,-3 0 1 0,1-1-1 15,6 2-2-15,-6-1 3 0,2 5-2 0,0 2-2 16,0-2 2-16,4 5 0 0,-4 2-1 0,2 5 0 16,1-1 2-16,0 6 0 15,2-1 3-15,-1 5-8 0,-2 5 6 0,5-1 0 16,-5 3 0-16,-3 0 1 16,2 1-3-16,-3 5 1 0,1-4-1 15,-3 0 2-15,-2 1 0 0,0 1 1 0,-3-6-3 0,3 0 2 16,-3-1-1-16,0-2 0 15,-3-4 1-15,0 0 0 0,3-5-3 0,-8 2 4 0,8-2-3 16,0 0 0-16,-12-12-3 16,12 3 3-16,-3-2-1 0,3-1-3 15,-2-3 4-15,4-2-4 0,3-2 3 0,-1 0-3 16,4 3 1-16,-2 0 1 0,4-1-1 16,-1-1 1-16,3 6 0 0,3 1 3 15,-2 2-2-15,1 6 1 0,0 1-1 0,-1 2-1 16,2 2 1-16,1 1 2 0,1 6-1 15,-3 2 1-15,2 1 3 0,-4 3-3 0,1 5 0 16,-3 0 1-16,-1 3 2 0,-2 1 0 16,-1-4 1-16,-3 3-1 0,1-3 3 15,-2 0 0-15,0 0-7 0,3-4-3 0,-3-4-16 16,-2 1-31-16,0-4-41 16,2-1-49-16,-2-2-49 0,0-6-50 0,0 0-605 0,0 0 287 15,0 0 189-15</inkml:trace>
  <inkml:trace contextRef="#ctx0" brushRef="#br0" timeOffset="50933.58">16943 10127 25 0,'0'0'201'16,"0"-8"-17"-16,0 8-19 15,0 0-21-15,-2-5-11 16,2 5-4-16,0 0-4 0,0 0-4 0,0 26-4 0,-2-12-6 16,2 6-5-16,-2 0-7 15,4 3-3-15,-2-1-4 0,0 2-6 0,-2-4-5 16,2 1-10-16,-3-4-6 0,3 0-6 16,0-2-3-16,0-3-5 0,-2-2 0 15,2-1-5-15,0-3-3 0,0-1-8 0,0-5-3 16,0 0-2-16,0 0-5 0,5-21 0 15,-3 8-4-15,-2-1-4 0,2-3-4 0,3-6 0 16,-1 6-1-16,2-5-3 0,-1 1-4 16,-1 0 2-16,3 2-2 0,-3 3 1 15,3-1-1-15,0 4-1 0,-2 3-1 16,5 1 3-16,-3 5-4 0,-2 3-1 0,3 1 2 16,-8 0 0-16,21 12-1 15,-12-1 3-15,1 1 0 0,-1 2-3 0,-2 3 2 0,-1 0-1 16,2 0 1-16,-2 4 1 15,-2-2-2-15,1-1 0 0,-3-1 2 0,0 1-2 16,1-1 0-16,-1-6 1 0,-2 3 1 16,1-5 0-16,-1 0-1 0,0-2 1 15,0-4 0-15,0-3-2 0,0 0 0 0,0 0 1 16,0 0-3-16,0 0 1 0,2-19-1 16,2 8-1-16,-2-2-4 0,0 0 1 0,3-1 0 15,-3-4-3-15,0 1 2 0,3 3-1 0,1-3-1 16,-2 2 2-16,3 3-2 0,-2-3 0 15,-1 5 1-15,1 1 1 0,-1 3-1 0,3 2 0 16,0 2 0-16,-7 2 3 16,15 2-1-16,-8 5 4 0,1 0-1 0,0 2 0 15,-2 3 0-15,1 4-2 0,-1-4-12 16,-1 4-11-16,-2 2-28 0,0-4-40 16,0 3-53-16,-1-7-76 0,-2 3-526 0,0-4 255 15,-2-4 167-15</inkml:trace>
  <inkml:trace contextRef="#ctx0" brushRef="#br0" timeOffset="52010.64">16253 9808 62 0,'2'-10'147'0,"0"-1"-1"0,-2 3-7 16,0 0-7-16,2-1-13 0,-2 2-7 15,0 2-14-15,0 5-10 0,-2-7-10 0,2 7-8 16,0 0-4-16,0 0-3 0,-7 16-5 16,3-4-3-16,4 2-1 0,-5 0-6 15,5 8 2-15,0-3-1 0,-3 4-2 16,6-2 1-16,-3 4 0 0,3 2 7 0,-1 3 4 15,0 4 3-15,3-1 4 16,-1 7 6-16,1 1 1 0,-1-1 2 0,3 3-3 0,1-1-1 16,-1-2 0-16,0 0-5 15,0-2 0-15,2-2-5 0,-2-6-6 0,5 0 1 0,-5-2-5 16,4-5-2-16,1 0-4 16,0-4-4-16,2-5-3 0,2-2-3 0,1-3-5 15,1-2-17-15,1-5-22 0,1 0-28 16,-1-4-26-16,0 0-34 0,0-3-33 0,-3 0-35 15,1-2-28-15,-7-1-32 0,3-4-503 16,-4 1 247-16,-2-2 164 16</inkml:trace>
  <inkml:trace contextRef="#ctx0" brushRef="#br0" timeOffset="52463.46">16148 10400 25 0,'-2'-3'148'0,"2"-6"-16"0,2 2-15 0,7-2-7 16,6-2-6-16,5-2-23 0,5 0-3 16,4 1-7-16,-2 1-13 0,5-3-15 15,3 0-9-15,-2 2-9 0,2 0-3 0,-6 1-10 16,-1-1 2-16,-2 1-1 0,-3 1 0 15,-2-3-5-15,-5 4-2 0,1-1 7 16,-3 0-4-16,0-3 4 0,-5 3 13 0,1-3-4 16,-1 1 4-16,-4-4 7 15,-1 4-3-15,1-2 4 0,-3 1 7 0,0-2-3 16,-2 1-1-16,0 1 0 0,-2 0 2 16,2-2 3-16,-2 3 2 0,0 0 4 15,-3-1-1-15,3 1 3 0,-3 1 0 0,1-1 0 16,1 3 0-16,-3-2-2 0,2 3-7 15,0-1-2-15,1-1-5 0,1 3-2 0,-3 1-5 16,3 0 0-16,0 0-2 0,0 1-6 0,-1-1 2 16,1 2-4-16,2 4 1 0,-6-8-4 15,6 8-9-15,-1-5-13 0,1 5-18 16,-2-6-14-16,2 6-22 0,0 0-8 16,0 0-16-16,0 0-9 0,0 0-14 15,0 0-15-15,0 0-17 0,6 26-369 0,-6-12 173 16,3 5 115-16</inkml:trace>
  <inkml:trace contextRef="#ctx0" brushRef="#br0" timeOffset="53209.26">16234 9917 117 0,'3'-5'134'16,"-3"-2"-13"-16,0 7-7 0,0-9-7 0,0 9-3 0,0 0 9 15,0 0-2-15,0 0-1 16,13 13-3-16,-8-1-1 0,2 3-5 0,-3 5-2 16,7 4-3-16,-5 3-2 15,-1 5-8-15,4 8-1 0,-4 3-5 16,-2-2-5-16,5 3-1 0,-6-2-5 0,1 2-2 16,0-3-6-16,-1-5 0 0,1-4-5 15,-1 3-3-15,-2-7-5 0,2 0-6 0,0-5-1 16,-2-2-3-16,3 0-4 0,-3-4 6 15,2-2 3-15,-2-5 3 0,2 1-9 0,-2-7-6 16,1-1-6-16,-1-3 0 16,0 0-5-16,11-20-2 0,-7 5-2 0,-1-3-1 0,3-6-4 15,2-3-1-15,-4-2-1 16,6-7-3-16,-1-2-1 0,3 1 0 0,0 1 0 16,2 0-4-16,-1 4 1 0,1 2-2 15,1 7 0-15,-1 3 1 0,2 3-1 0,1 5 0 16,-1 1 0-16,0 5 2 15,-2 4 0-15,2 4 1 0,3 4-2 0,0 2 2 16,-3 4-1-16,2 5 2 0,-3 1-1 0,-1 2 1 16,-1 4-1-16,-4-1 0 15,2 2 3-15,-4-2 0 0,-1 0 0 16,-1-1 0-16,2-1-1 0,-5-3 0 16,1-1 0-16,3-3-1 0,-4 0-17 0,2-2-31 15,0-1-42-15,1-2-51 0,2-2-42 16,-1 0-57-16,4-5-565 0,3-4 273 0,5 0 179 15</inkml:trace>
  <inkml:trace contextRef="#ctx0" brushRef="#br0" timeOffset="56010.46">15963 9037 31 0,'0'0'132'16,"0"0"4"-16,-11-2-3 0,11 2 4 15,0 0-4-15,0 0-4 0,0 0-3 16,-7-2-4-16,7 2-4 0,0 0-9 0,0 0-6 16,0 0-6-16,0 0-7 0,0 0-6 15,0 0-5-15,0 0-3 0,0 0-2 0,0 0 5 16,0 0 1-16,0 0-3 0,30 9-1 15,-11-7-1-15,4-4-3 0,10 2-2 16,2 0-5-16,4 0-4 0,6 0-4 0,8 0-6 16,2-3-3-16,12 1-5 0,0-2-8 15,6 1-1-15,25-4 0 0,1-2-4 0,5 2-5 16,5 0 1-16,2 0-6 16,1-2-1-16,4 1 2 0,-1 2-3 0,-2-3-5 15,2 1 2-15,5 2-2 16,-2-2 0-16,5-1-3 0,-3 0 0 0,-1 4-1 15,-4-4 0-15,1 3-2 0,1-1-1 16,-5 2-1-16,0 0 1 0,-2 3-2 0,-5-3 0 16,-4 1-1-16,-19 0 0 0,-13 1-1 15,-2 0 1-15,0 1 1 0,-14-2-3 16,-4 1 1-16,-1 2 1 0,-7-2 1 0,-5 2 0 16,0-2-4-16,-3 1 2 0,-9 0 0 15,1 0-1-15,-2 0 3 0,-3-1-3 16,-3 1 0-16,-2 2-3 0,1-2 4 0,-2 2 1 15,-1-2-1-15,2 2-2 0,-4 0-3 16,-1 0 5-16,-1-3-2 0,0 3 3 16,-9 0-2-16,17 0-1 0,-17 0 4 0,12 0-1 15,-12 0-3-15,10-3 1 0,-10 3 2 16,12 0 3-16,-12 0-2 0,0 0 0 16,0 0-2-16,15 0 4 0,-15 0-1 15,0 0 0-15,8-2 0 0,-8 2 1 0,0 0 1 0,0 0-3 16,0 0-1-16,0 0 3 15,13 0 0-15,-13 0-2 0,0 0 3 0,0 0-1 16,0 0-1-16,0 0-1 0,9-2 1 16,-9 2-3-16,0 0 7 0,0 0-5 0,0 0 2 0,0 0 2 15,0 0-3-15,0 0 0 16,0 0 0-16,0 0 1 0,0 0 3 16,2-5-2-16,-2 5 0 0,0 0 4 0,0 0-5 15,0 0 1-15,0 0 1 0,0 0 0 16,0 0-3-16,0 0 3 0,5-4 2 15,-5 4 3-15,0 0-1 0,0 0-1 16,0 0 1-16,0 0 2 0,4-4-2 16,-4 4 0-16,0 0-4 0,0 0-1 15,0 0 1-15,0 0 0 0,0 0-1 0,0 0-1 16,0-6 1-16,0 6-1 0,0 0-2 16,0 0 2-16,0 0 2 0,0 0-4 0,0 0 5 0,0 0-4 15,2-6 0-15,-2 6 2 16,0 0-3-16,0 0-2 0,0 0 1 0,0 0 0 0,0 0-2 15,0 0 2-15,0 0-1 16,0 0-1-16,0 0 3 0,0 0 0 0,0 0-2 16,0-7-1-16,0 7-1 0,0 0 0 15,0 0 1-15,0 0 0 0,0 0 1 0,0 0 0 16,0 0-3-16,0 0 3 16,0 0-2-16,0 0 0 0,0 0 2 15,0 0-3-15,0 0 1 0,0 0 3 16,0 0-3-16,0 0 1 0,0 0-2 15,0 0 1-15,0 0-2 0,0 0 1 0,0 0 0 0,0 0 5 16,0 0-4-16,0 0-1 16,0 0-1-16,0 0 4 0,0 0-2 0,0 0-1 0,0 0 0 15,0 0 7-15,0 0-6 16,0 0-2-16,0 0 2 0,0 0-1 16,0 0 0-16,0 0 1 0,0 0-1 0,0 0 0 15,0 0 3-15,0 0 0 0,0 0 0 0,0 0-4 0,0 0 2 16,0 0 3-16,0 0-5 15,0 0 6-15,0 0-6 0,0 0 0 16,0 0-1-16,0 0 5 0,0 0-2 16,0 0-2-16,0 0 1 0,0 0 1 0,0 0 3 15,0 0-4-15,0 0 4 0,0 0-9 16,0 0 7-16,0 0 0 0,0 0-3 16,0 0 2-16,0 0-1 0,0 0 2 15,0 0-2-15,0 0 3 0,0 0 2 0,0 0-2 16,0 0-3-16,0 0 1 0,0 0 0 15,0 0-1-15,0 0 0 0,0 0-1 16,0 0 4-16,0 0-4 0,0 0 4 0,0 0-5 0,0 0 6 16,0 0 1-16,0 0-4 15,0 0 0-15,0 0 2 0,0 0-4 0,0 0 5 0,0 0-1 16,0 0-2-16,6-5 2 16,-6 5-1-16,0 0-1 0,0 0 1 0,5-3 1 15,-5 3 1-15,4-6-5 0,-4 6 1 16,7-7 1-16,-5 4 1 0,1-4-1 0,-1 1 1 15,0-1-3-15,-1-1 3 0,5-1 6 16,-1 2-4-16,-3-4-3 0,4-1 3 0,-4 0-3 16,2-3-2-16,1 3-1 0,-2-4 2 15,3-1-2-15,-1-2 2 16,-1-3 12-16,3 0-3 0,-2-4-2 0,0 1-3 16,1-2 2-16,2-3-1 0,-3 1 1 15,1-3 0-15,-1-7-2 0,0-1-3 16,-2-2-1-16,3-2-1 0,-1-3 1 15,0 1 1-15,-1-3-3 0,1-6 0 0,-3 6 1 0,1-6-4 16,-1 5 4-16,-1-1-3 16,1 0-3-16,2 1 4 0,-4 0-1 0,0 2 1 0,2-3-2 15,-2 2 2-15,-2-1-5 16,2 5 7-16,-4-4-3 0,4 5 1 16,-2-1-2-16,2 4 4 0,-1 4-1 0,1 5-2 15,0 0 3-15,-2 1 0 0,-1 1-3 0,3 5-1 0,0 0 4 16,-2 3-2-16,2 1 2 15,0 2 2-15,-2 3-2 16,2-2 1-16,0 6-4 0,0 0 2 0,-3-1 1 0,3 3 1 16,0 0-2-16,0 0 1 15,0 2 3-15,0-1-4 0,0 4 1 16,0-1 0-16,-2-1-2 0,2 1 3 0,0 6 0 16,0-11 0-16,0 7-4 0,0 4 3 0,0-7 1 15,0 7-3-15,0-5-4 16,0 5 7-16,0 0-3 0,0-9 6 0,0 9-3 0,0 0-8 15,0-7 11-15,0 7 0 16,0 0-3-16,0 0 3 0,-2-5-1 0,2 5 0 16,0 0 1-16,0 0-3 0,0 0 0 15,0 0 0-15,2-7 2 0,-2 7 2 16,0 0-5-16,0 0 3 0,0 0-2 0,0 0 3 16,0 0 0-16,-2-7-1 0,2 7-6 15,0 0 8-15,0 0 1 0,0 0-2 0,0 0-3 16,0 0 2-16,0 0-1 15,0 0 0-15,0 0 1 0,2-5 2 0,-2 5-2 0,0 0 0 16,0 0 3-16,0 0-4 16,0 0 0-16,-2-7-2 0,2 7 1 0,0 0 2 15,0 0-1-15,0 0-3 0,0 0 1 16,0 0 1-16,0 0-1 0,0 0 0 16,0 0 0-16,0 0-4 0,0 0 4 0,0 0-1 15,0 0-3-15,0 0 3 0,0 0-1 16,0 0 4-16,0 0-6 0,-19 12 5 0,9-5 2 15,-1 4-3-15,0 1 2 0,-9 4 0 0,2-2-2 16,-1 2-1-16,-2 3 4 16,-3 2-1-16,4-1 0 0,-3 0 2 0,0 0-3 0,6-3 2 15,-2-3 0-15,3 0 3 16,1-1-2-16,5-3 1 0,-3 3 0 0,4-2 0 0,0-5-2 16,2 3 1-16,0-4 0 15,0 0 2-15,0 1 0 16,4-3-2-16,3-3 1 0,0 0 1 0,0 0-6 0,0 0-5 15,0 0 7-15,22-26-2 16,-9 16 2-16,1-3 0 0,3-4-2 0,4 1 2 0,0-2-2 16,0 4-4-16,-1-4 4 15,3 1-6-15,-1 3 6 0,-1 0 1 16,2 2 1-16,1 1-2 0,-3 0 0 0,-3 3 0 16,1 1 0-16,2 6 0 0,-2 1 0 0,2 1-3 15,0 4 3-15,4 7 1 0,2-2 4 16,-3 5-2-16,5 3 3 0,1 2 2 15,1 3-2-15,-1 0-2 0,2 5-10 16,4 1-17-16,-1 0-26 0,-3 1-34 0,1 0-45 16,2 0-38-16,0 1-54 0,-7-11-751 15,-2-1 331-15,-1-3 218 0</inkml:trace>
  <inkml:trace contextRef="#ctx0" brushRef="#br0" timeOffset="57280.51">19131 4607 57 0,'-6'-8'158'0,"0"1"-5"0,2 2-13 16,-5 0-18-16,2 3-11 0,-3 2-7 0,10 0-13 16,-28 7 10-16,11 2-2 15,-4 5 2-15,1 0 0 0,-6 9-3 0,1 0-2 16,-5 1-5-16,7 2-5 0,3-1-4 16,-1 3 0-16,2-4-3 0,3 0-6 0,5-1-4 15,-2-3-3-15,6 0 1 0,2-1-3 16,5-3-4-16,5 2-2 0,8-4-3 15,2 3-5-15,9-4-7 0,4-5-2 0,7 1-4 16,0-2-13-16,2-7-27 0,3 3-28 16,-1-3-29-16,0 0-37 0,-1 0-34 0,-2-3-46 15,-3-1-34-15,-4 1-452 0,-1-4 225 16,-7 1 149-16</inkml:trace>
  <inkml:trace contextRef="#ctx0" brushRef="#br0" timeOffset="57497.53">19429 4844 136 0,'0'0'189'0,"0"-9"1"16,0 9-14-16,0-8-10 0,0 8-13 15,0 0-14-15,0-6-13 0,0 6-10 0,0 0 1 16,0 0-8-16,0 0 2 0,-6 19-2 16,3-11-4-16,1 5-3 0,-3 4-7 15,3-1-6-15,0 5-10 0,0-2-6 0,-3 0-8 16,2 1-6-16,-1 0-5 0,2-1-6 15,0 2-16-15,2-3-41 0,-4-6-45 0,4 0-53 16,0-2-65-16,-2-1-609 0,2-5 265 16,0-4 176-16</inkml:trace>
  <inkml:trace contextRef="#ctx0" brushRef="#br0" timeOffset="57711.54">19505 4632 118 0,'0'0'188'0,"-6"-6"-16"16,6 6-20-16,-1-7-23 0,-1 3-40 16,2 4-48-16,0 0-50 0,0 0-61 15,0 0-206-15,0 0 94 0,22 11 62 0</inkml:trace>
  <inkml:trace contextRef="#ctx0" brushRef="#br0" timeOffset="58218.65">19848 4821 49 0,'0'0'211'0,"0"0"-19"0,0 0-22 0,0 0-18 16,0 0-5-16,-5 17-9 0,5-5-7 16,0 8-1-16,2-3-3 0,-2 10-6 0,0-3-8 15,0 6-9-15,3 0-6 0,-1 0-7 16,-2 1-7-16,2-2-3 0,1-6-3 16,-3 1-5-16,2-4-2 0,-2-3 4 0,0 0 12 15,2-5 2-15,-2 1-3 0,0-6-8 0,0-2-9 16,0-5-8-16,0 0-5 0,0 0-10 15,0 0-6-15,0 0-2 0,-4-28-4 16,4 14-7-16,-3-2-3 0,3-6-2 16,0 2-2-16,0-3-4 0,3-3-4 0,-1 3-1 0,0-3-6 15,5-2 1-15,-1 1 0 16,5 4-2-16,-2-3 0 0,3 5-4 16,-1 2 1-16,6 5 0 0,-3 1-3 15,2 3 2-15,-3 1-2 0,7 4-3 16,-5 2 1-16,3 3 1 0,-6 2-4 0,6-1 0 0,-4 6 3 15,0 0-4-15,-3 1 0 16,-1 1 3-16,-7 2 1 0,3 1 0 16,-3-1 0-16,-3 1 4 0,-3 2-4 0,0 0 5 15,-3 1-1-15,-4-2-1 0,1-1-12 0,-3-1-18 16,-2 0-26-16,-2-3-39 0,0-2-38 16,-1 1-47-16,1 0-49 0,2-7-609 15,0 0 285-15,0 0 189 0</inkml:trace>
  <inkml:trace contextRef="#ctx0" brushRef="#br0" timeOffset="59167.93">20525 4647 204 0,'0'0'202'0,"2"-8"-24"0,-2 8-15 16,0 0-16 0,0 0-17-16,0 0-10 0,0 0-7 0,7 16-8 0,-5 0-3 15,3 7 2-15,-3-3-2 0,3 7-5 16,-2 3-3-16,-1-1-5 16,3 3-7-16,-3-3-1 0,-2-3-4 0,0 1-8 15,0-3-4-15,0 0-2 0,2-5-3 0,-2 0 1 0,-2-5 6 16,2 0 8-16,2-2-1 15,-2-1-5-15,0-6-10 16,3-1-7-16,-3-4-5 0,0 0-4 0,0 0-3 0,0 0-11 16,7-15 2-16,-5 7-2 15,2-4-10-15,2-1 1 0,2 1-3 0,1-3-1 0,4-2-4 16,-2 2-1-16,1 0 0 16,1 3-3-16,2 0 1 0,1 1-6 0,-2 2 3 15,3 2-2-15,-1 0-1 0,0 5-1 16,-1-1 0-16,0 6 0 0,-1 1 2 0,1 1-3 15,-1 4-1-15,-3 2 4 16,0 1 0-16,2 2 3 0,-7 0-2 16,4-1-4-16,-1 2 3 0,-2-1 0 0,-1-2-1 15,5 1-2-15,-4 1 5 0,2-2-4 0,2-1 5 0,3-3-3 16,1 0 3-16,3 0-4 16,-1-3 0-16,6-3-1 15,0-2-5-15,0-2-3 0,1-1-5 0,-1-3-7 0,-1-2-1 16,3-3-7-16,-7-1 2 15,0-3-1-15,-3 0 4 0,-1-2-2 0,-4-1 6 16,0-2 0-16,-4 6 1 0,-1-3 2 16,0 3 1-16,-3-2 1 0,0 4 2 0,-2 1-1 15,0 1 0-15,-4 1 2 16,1 1 2-16,-1 2 1 0,-3 3 2 0,7 3-2 0,-17 3 1 16,8 1 1-16,2 4 3 15,-3 1 0-15,4 3-1 0,-4 4 4 0,5-2 0 0,-2 2 0 16,5 1 0-16,2 2 3 15,0-2-6-15,4 0 8 0,1 1-2 0,4-4 0 0,3-2 0 16,0 1-1-16,2-3 2 16,3-1-3-16,-1-4-2 0,0 0-3 0,3-3-7 15,-5-2 2-15,2 0-1 16,1-4-3-16,-3-2-3 0,-3 0 2 16,0-2 0-16,0-3 0 0,-2-1 1 0,-4-2 0 15,1 0 0-15,-4 1 1 0,3-1 1 16,-5-1 2-16,0 2 0 0,2 1-1 0,-2 3 2 15,0-5 1-15,0 5 1 0,3 0-4 16,-3 1 3-16,0-1-1 0,2 4 1 16,-2-2 0-16,4 3-1 0,-4 4 1 15,9-4 1-15,-1 1 2 0,-8 3 1 16,14 0-2-16,-7 5 2 0,-1-3 0 0,2 3-1 16,2 2 0-16,-6 2-2 0,6 2 5 15,-4 1-1-15,-1 2 3 0,2 2-3 16,-3 1 2-16,1-1 0 0,1 0 2 0,-5 2 1 15,4-1-1-15,-2-6 0 0,1 5 0 16,-1-4 0-16,1 0-12 0,1 0-15 0,-1-1-20 16,4-4-26-16,6 3-11 0,2-3-11 15,0 1-29-15,7-3-22 0,-2-2-20 16,3 1-24-16,1-4-467 0,2 0 222 16,-5 0 147-16</inkml:trace>
  <inkml:trace contextRef="#ctx0" brushRef="#br0" timeOffset="59498.89">21909 4724 132 0,'-3'-7'203'0,"1"-2"-4"16,2 0-5-16,-2 0-9 15,2 1 2-15,-2 2-6 0,2 0-6 0,0 6-8 0,-3-11-11 16,1 7-14-16,2 4-11 15,-2-8-16-15,2 8-15 0,0 0-4 0,-3-5-10 0,3 5-8 16,0 0-7-16,-2 22-6 16,0-4 4-16,2 5-2 15,0 3-1-15,0 3 0 0,2 3-2 16,-2 0 0-16,0-4 1 0,5 4 1 0,-3-6-3 16,3 5-9-16,1-6-4 0,3 0 2 0,4 1-10 0,-2-6-2 15,3-1-3-15,5-2-3 16,-3-2-10-16,7-3-32 0,-3-5-48 0,0-2-50 15,2-2-54-15,-2 0-57 16,-1-6-53-16,0 0-672 0,-5-2 320 0,-1-2 212 0</inkml:trace>
  <inkml:trace contextRef="#ctx0" brushRef="#br0" timeOffset="59701.26">21790 4973 97 0,'0'0'242'16,"-11"0"-12"-16,3 2-12 0,8-2-18 0,0 0-20 15,0 0-19-15,0 0-16 0,17-11-13 16,1 5-15-16,6-1-19 0,3 1-34 16,6-2-40-16,0-1-32 0,6 0-35 0,-6 0-40 15,7 4-44-15,-7-4-433 0,-5 4 190 16,2-4 126-16</inkml:trace>
  <inkml:trace contextRef="#ctx0" brushRef="#br0" timeOffset="60085.29">22247 4958 15 0,'1'4'172'0,"5"0"-16"0,-6-4-9 0,15 4-18 15,-4-1-10-15,3-3-13 0,-3-3-15 16,9 1-4-16,-4-2-8 0,3 0-12 16,-3-3-5-16,-2 4-7 0,2-6-4 15,-4 2-2-15,0 1-6 0,-6-3-6 0,1 0-4 16,-4 2 0-16,-3-2-2 0,-3 2-2 16,-1 2 1-16,-1-2-5 0,-4 5-5 0,0 0 1 15,-4 1 4-15,0 2 3 0,-1 3 1 16,-2 1 4-16,1 2-4 0,-1 0 4 15,3 4 5-15,-2-1 2 0,3 3-2 0,3 0 4 16,2-1 2-16,3 3 6 0,2-5 1 16,2 3-4-16,2-3-2 0,7 3-2 15,2 1-6-15,3-5-3 0,10-1-3 16,0 3-1-16,6-4-10 0,3-3-24 0,1 2-24 16,1-4-24-16,-2 0-24 0,1 1-39 15,2-3-42-15,-6-3-34 0,-4-1-432 0,2-1 212 16,-7 2 140-16</inkml:trace>
  <inkml:trace contextRef="#ctx0" brushRef="#br0" timeOffset="60309.44">22684 4892 105 0,'-7'-5'188'0,"0"2"-3"0,3-1-9 16,-4 2-11-16,4-3-12 0,4 5-13 0,0 0-2 15,-10-2-1-15,10 2 0 0,0 0-3 0,0 0-7 16,2 16-6-16,4-9-2 15,3 0-9-15,0 2-8 0,2 0-6 0,5 2-11 0,-1 1-10 16,3 1-3-16,2 2-7 16,-2-3-6-16,0 4-10 0,-1-4-3 15,-1 1-27-15,-4-3-36 0,1-1-35 0,0 0-38 16,-2-1-42-16,-1-2-46 16,-1-3-37-16,0 2-506 0,-1-1 245 15,1-1 162-15</inkml:trace>
  <inkml:trace contextRef="#ctx0" brushRef="#br0" timeOffset="60512.16">22989 4907 161 0,'-7'-2'207'16,"1"0"-7"-16,6 2-5 0,-23 4-12 0,3 3-9 15,-2 1-12-15,-5 3-15 0,-2 1-9 16,-2 5-18-16,-2-1-6 15,2 4-11-15,1-1-11 0,3-1-8 0,3-1-24 16,3-2-39-16,2 0-45 0,4-3-39 16,5-1-36-16,-1-1-33 0,-1-2-52 15,9-1-381-15,-2-2 193 0,3-2 126 0</inkml:trace>
  <inkml:trace contextRef="#ctx0" brushRef="#br0" timeOffset="60831.9">23113 4666 21 0,'5'-9'278'16,"-3"2"-12"-16,-2 1-15 0,3 1-22 0,-1 0-24 16,-2 5-18-16,4-8-17 0,-4 8-21 15,0 0-9-15,0 0-8 16,0 0-4-16,11 23-4 0,-7-6-7 0,1 4-10 15,-3 2-6-15,3 1-7 16,-1 6-13-16,1-2-8 0,2 1-5 0,-1 0-4 16,1-1-3-16,1-1-6 0,0 1-4 15,3-3-5-15,0-2-3 0,-1-3-4 0,6 0-5 0,-2-4-3 16,2-1-1-16,3-2-27 16,-3-5-32-16,3 1-37 0,0-3-41 15,-1-3-55-15,4 0-39 0,-4-3-50 0,0-3-621 16,1-3 297-16,-3-2 195 0</inkml:trace>
  <inkml:trace contextRef="#ctx0" brushRef="#br0" timeOffset="61066.61">23087 4891 167 0,'-9'0'225'16,"2"1"-6"-16,7-1-11 15,-13 2-12-15,13-2-15 0,0 0-13 0,0 0-16 16,0 0-12-16,0 0-16 0,33 2-9 16,-17-4-16-16,4 2-4 0,2-2-12 0,3 1-9 15,-1-3-7-15,-1 4-29 0,-2 0-32 16,0-3-33-16,-3 1-41 0,-1 0-46 16,-1 0-60-16,-5-1-498 0,0 3 229 0,-2-4 150 15</inkml:trace>
  <inkml:trace contextRef="#ctx0" brushRef="#br0" timeOffset="64387.5">17273 5847 164 0,'0'-10'156'0,"0"10"-13"16,0 0-16-16,0 0-11 0,0 0-14 0,0 0-9 16,0 0-10-16,0 0-9 0,0 0-9 15,0 0-5-15,-12 23-1 0,9-10-5 0,1 6-5 16,1 0-3-16,-2 4-5 0,-1 5-2 15,4-1 0-15,-4 5-3 0,4-3-3 16,-4 3-1-16,6 1 4 0,-2-1-3 0,2-1-4 16,-2-2 3-16,4 2 2 15,-4-1 6-15,0 0 3 0,0-3-8 0,2-4 1 0,-2 1-2 16,0-1-1-16,2-2-4 16,-2-2-3-16,0-3-1 0,0 1 0 15,3-4-5-15,-3 1-1 0,0 0-1 16,0-5-4-16,1-1 2 0,-1 3-4 0,0-2 0 15,0-2-22-15,0-2-17 0,0 2-32 16,2-3-28-16,-2-4-40 0,6 4-42 0,-6-4-421 16,0 0 201-16,13-12 132 0</inkml:trace>
  <inkml:trace contextRef="#ctx0" brushRef="#br0" timeOffset="66607.83">17290 5829 59 0,'-1'-4'154'16,"-4"-1"-3"-16,5 5-14 15,-7-5-12-15,7 5-9 0,-4-6-7 0,4 6-9 0,-5-5-10 16,5 5-3-16,0 0-13 15,-4-4 0-15,4 4-7 0,0 0-2 0,0 0-3 16,16-4-1-16,-6 2-3 0,8 2-1 16,3 0 0-16,3-2-5 0,5-1-1 0,9 3-5 0,-1-4-4 15,12 4-4-15,1-4 0 16,3 3-5-16,10-5-2 0,5 5-2 0,4-1-8 16,26-3 5-16,2 1-3 0,1 2 0 15,1-1-21-15,1-2-2 16,3-2 0-16,-4 5 4 0,6 0-2 0,1-5-1 15,3 3 1-15,-2 3 4 0,0-3-4 16,-3 1 3-16,0-1-2 0,-7 2-1 0,4 2 1 16,-21 0 0-16,20 0 2 15,-5-2-2-15,-1 2 2 0,-10-3-1 0,14 3-2 0,-1 0 0 16,0 3 1-16,4-1 1 16,1 0-5-16,0-2 2 0,-3-4-1 0,1 8 0 15,0-2-2-15,-5 0 1 0,0 1 1 16,-14-1-2-16,-10 0 5 0,4-1-3 0,22 3 1 0,-2 1 2 15,0-1-3-15,-1 1 0 16,2-3 1-16,-1 5 1 0,0-4-2 0,2-1 3 16,-4 5-1-16,-14-5 0 0,-9-2-2 15,1 2-1-15,-2-2 3 0,1 0-1 0,-3 1-1 16,-2 2-2-16,-1-6 3 16,-2 6-2-16,-6-3 1 0,-3 0 0 15,-2 0 2-15,-2 0-2 0,3-3-1 0,-1 3 0 16,-1-1 0-16,-4-1-2 0,2 2 2 15,1-2 2-15,-3-3-3 0,2 5 0 0,-2-4 4 16,4 1-2-16,-7 3 1 16,4-5-1-16,1 3-2 0,-2-3 1 15,0-1 0-15,-3 1-2 0,3 5 1 0,-2-4 4 16,2 3-5-16,-6-1 3 0,4 0-2 0,-9-1 3 16,2 1-2-16,-7 0-1 0,-1 2 5 15,-2-2-2-15,-7 0-1 0,1-1 5 0,-3 2 2 16,-2-2 2-16,-5 3 4 0,2-1-1 15,-2 1 0-15,-2 0 2 0,-1 0 0 0,-2-3-3 16,-9 3 1-16,20 0-4 0,-11 0 2 16,-9 0-2-16,14-1 2 15,-8 1-4-15,-6 0-1 0,10 1-1 16,-10-1 0-16,0 0-1 0,14 0 0 0,-14 0 2 16,7 4-2-16,-3 0 2 0,1 3-3 0,-2 2 3 15,1-2-2-15,-2 7 0 16,3 0 0-16,-3 4 1 0,6 2 1 0,-5 5 1 0,0 5 0 15,3-1 5-15,-2 2 0 16,3 11 2-16,-2-2 0 0,1 3-3 0,0-1 3 0,3-1 0 16,-2 2 1-16,0-2 0 15,0 2 0-15,-4-4 1 0,5 1 0 0,-1-1-1 0,1-2 1 16,-1-6-3-16,-4 1 0 16,3-2-1-16,-1-3 2 0,-1-3-4 0,-2-1 1 15,3-5-2-15,-3-1 0 0,0 0 0 16,1-5 0-16,-1 3 0 0,0-4 4 0,1 1 6 15,0-3 4-15,-3-1 1 16,2 0 2-16,1-1 1 0,-3-2 2 16,2 2-3-16,-2-1 1 0,0-6-3 0,2 10 0 15,-2-5-2-15,2 2-2 16,-2-7-4-16,0 8 1 0,0-4-3 0,0-4-1 16,0 0 1-16,0 7 0 0,0-7-3 15,-6 5-4-15,1-1 3 0,5-4-3 16,-15 3 1-16,6-3-2 0,0 2 0 0,-2 0 1 15,-4 0-2-15,1-2 0 0,-4 2 0 0,-2 1-2 0,0-3 1 16,-4 2 1-16,1-2-2 16,-6 2 1-16,2-2 0 0,-6 0-2 15,-2 1-3-15,-2 3 2 0,-1-4 2 16,-1 0-1-16,-1 3 2 0,-4-3-2 0,-4 4-1 0,2-4-1 16,2 2 3-16,-2 1-2 15,2-1 0-15,-3-2 2 0,7 2-2 0,-2-2-2 16,-3 1 4-16,-1 1-2 0,5-2 0 15,-5 4 2-15,-3-3-3 0,0-1 1 16,0 2 0-16,0-2 1 0,-2 2-1 16,-1-2 3-16,1 2-3 0,0 0-1 15,-3-2 0-15,1-2 0 0,-4 2 0 16,2 0 0-16,-4 0 0 0,-4 0 1 0,4 0 0 16,-5 0 3-16,5-2-6 0,3 2 2 0,0 0-1 15,0 0 3-15,2 0 1 0,1-2-1 16,-1 2-1-16,3-2 3 0,2 2-5 0,0-1 0 15,1 1 2-15,3 0 0 0,-2 1 3 16,6-1-5-16,-5 2 0 0,2-2 1 0,-4 2 0 16,9 0 0-16,-1 0 0 0,4 1 3 15,-4-1-3-15,0 0 1 0,2-1 0 16,0-1 0-16,2 5-2 0,1-5 2 16,-3 4 3-16,3-4-2 15,3 3-2-15,-6-2 1 0,3 1 0 0,1 1-1 16,-1-3 1-16,-1 2 0 0,1 0-1 15,1-1 1-15,-4-1 0 0,0 3 0 0,3-1-2 0,-1 2 2 16,0-1 0-16,-2-1-2 16,1 1 1-16,1 3 1 0,0-5 0 0,1 2-2 0,1-3 2 15,-2 1 0-15,1 3-1 16,2-1 2-16,-1-3-1 0,1 4 0 16,0-4 0-16,1 1 0 0,1 3 0 0,-2-4-1 15,2 3 2-15,-1 0 0 0,1-3 3 16,4 1-3-16,-4 1 0 0,2 0-4 15,0 1 2-15,-2-1 0 0,3 0-1 0,1 0 1 16,-3 1-2-16,-1-3 2 0,0 3 0 16,2-1 0-16,-2 0 4 0,1 0-3 15,-3 1-1-15,1-1 0 0,0-2-1 0,1 2 1 16,-3-1 2-16,3 2-1 16,-5-3-2-16,3 3 2 0,-2-3-2 0,-3 0 6 0,2 0-4 15,0 0-1-15,-3 0-1 16,2 3 1-16,-3-3 3 0,3 0-4 0,-3 2 1 0,-1-2 0 15,3 3-1-15,-2-3 1 16,-2 0-1-16,2 0 3 0,0 0 1 0,0 1-4 0,1-1 1 16,0 0-1-16,1 0 2 15,-2-1 0-15,0 1-1 0,0 0 2 16,-1 0 4-16,1 0-6 0,-2 0-1 0,0 0 0 16,0 0 0-16,-5 0 2 0,0-3-2 0,1 3 0 15,0 0-1-15,6-2 1 16,-3-1 1-16,4 3-2 0,-3 0 0 0,2 0 1 0,-2-3 1 15,2 3-1-15,1 0 1 16,-5-3 0-16,2 2-2 0,2 1 1 16,-3 0 1-16,7 0 1 0,-4-2 0 0,2 2-1 15,1 0-1-15,0 0 2 0,0 0 0 16,1 0-2-16,1 0-1 0,1 0 0 0,1 0 3 16,0 0-4-16,5 0 3 15,2 0 0-15,1 0 1 0,1 2 0 0,-1-2 0 0,1 0-2 16,0 0 2-16,4-2-1 15,-1 4 0-15,2-2 1 0,1-2 0 0,2 2-1 16,-1 0 0-16,3 0 0 0,0 0 0 16,0 0 3-16,2 0-2 0,-2 0 0 0,3 0 0 15,-3 0-1-15,14 0 0 0,-19 0 2 16,10 0-4-16,9 0 3 0,-20 0 0 0,11 2 0 16,9-2 0-16,-16-2 0 15,7 2-1-15,9 0 2 0,-15 0 0 0,15 0-2 16,-13-2 2-16,13 2 0 0,-12 0-1 15,5-3 1-15,7 3-2 0,0 0 4 16,-17-2-4-16,17 2 1 0,-11 0 0 0,11 0 0 16,-9-2 0-16,9 2 0 15,0 0 0-15,-14 0 2 0,14 0-2 0,-7-2 0 0,7 2 1 16,0 0 0-16,-12-3 1 16,12 3-2-16,0 0 1 0,-9 0 0 15,9 0-1-15,0 0 0 0,-7-3-16 0,7 3-38 16,0 0-50-16,0 0-55 0,0 0-62 15,-9-2-650-15,9 2 297 0,-3-7 195 0</inkml:trace>
  <inkml:trace contextRef="#ctx0" brushRef="#br0" timeOffset="67455.78">17346 6316 98 0,'0'0'128'0,"0"0"-11"15,0 0-23-15,0 0 6 0,0 0-11 16,0 0-11-16,0 0-7 0,0 0-5 0,0 0-9 16,0 0-4-16,0 0-3 0,-10 17-3 15,7-6-8-15,1 1-1 0,0 4 0 16,-2 3 0-16,1 1 3 0,1 5-5 0,-3 2 6 15,3-1-8-15,-3 1 10 16,3 1-3-16,2 0 7 0,-2 0-1 0,-1-4 1 0,3-1-6 16,0 0-23-16,0 0-2 15,3-5 0-15,-3 1-2 0,0-2-1 0,2-2-3 16,0 0 1-16,-2-2 3 16,0-1-4-16,2-1-13 0,-2-1-44 0,5 1-49 15,0-5-61-15,0-2-340 0,8-2 169 16,2-4 111-16</inkml:trace>
  <inkml:trace contextRef="#ctx0" brushRef="#br0" timeOffset="69100.92">19656 5899 41 0,'0'-7'109'0,"0"2"-11"0,0-2-9 16,0 7-10-16,0-9-13 0,0 9-3 0,0 0-3 15,0 0-6-15,0 0-7 0,0 0 3 16,3 32-6-16,-3-13 1 0,2 2 0 16,-2 4-6-16,2 7 9 0,-2-1-7 0,2 2 5 15,-2 1-4-15,0 4 0 0,0-3-2 16,3 8-1-16,-3-5 4 0,1-2-4 0,-1-1-1 16,3 1-11-16,-3-4 9 0,3-1-3 15,-3-2 0-15,0-3-3 0,2-5-1 16,-2-1-7-16,2-1-2 0,-2-3 10 15,0 0 10-15,0-4 6 0,0 0 6 0,3 2 9 16,-3-5 4-16,0-1 3 16,0-2-4-16,3-2-6 0,-3-4-5 0,0 0-7 0,0 0-4 15,0 0-4-15,7-18-4 16,-5 4-4-16,2-2-6 0,-1-4 0 16,0-5-4-16,1-4-4 0,0-2 1 0,1-11-5 15,-3-2-3-15,3-7-2 0,-5 0 1 16,2-4-3-16,-2-3 0 0,2 8-3 0,-2 2 2 15,0 2-1-15,0 3 1 0,0 5 2 16,0 5 1-16,-2 3-2 0,4 5-2 16,-4 2 1-16,2-1-1 0,0 6-2 0,0 1-2 15,0 5 4-15,0 3-3 0,-2 5-1 16,2 4 2-16,0 0 3 0,-3 20-1 16,1-3 2-16,0 6 0 0,-1 9 2 0,1 3-2 15,0 8 2-15,0 1 2 16,-2 4 0-16,2 1-2 0,1 2 3 0,1-3-1 15,-3 3-1-15,3-2 3 0,3 0-3 16,-3-3 0-16,1-2 0 0,1 1 1 0,2-4 0 0,-4-5-3 16,2-2 2-16,2-3-1 15,-1-3 1-15,-1-5-4 0,0-3 4 0,1 3-3 16,-3-7 1-16,2-2 0 16,0-1 0-16,-2 0 2 0,4-5-1 0,-4 0 1 0,2-4-4 15,-2-4-1-15,0 0 1 16,0 0-2-16,0 0-4 0,16-23 4 0,-12 9-1 15,1-8-2-15,-1-2-5 0,1-6 3 16,-2-4 0-16,4-8 0 0,-2-2-2 16,2-10-1-16,-3-3-1 0,1-2-1 0,-1 1-2 15,1 0 3-15,-3 2 0 0,0 10-1 0,1-1 3 16,-3 3 1-16,0 8 0 0,0 0-2 16,-3 4 3-16,3 4-2 15,-2-2 2-15,0 8-1 0,-2 2 0 16,4-1 1-16,-1 7-2 0,1-1-6 0,-2 4 4 15,2 3 0-15,-5 8 0 0,5 0 5 16,-6 16 1-16,3 7 2 0,-1 5-1 0,2 8 2 16,-4 7 1-16,6 3-4 0,-4 2 8 15,2 4 0-15,2 5 0 0,0 2 0 16,0-1 0-16,-1-5-2 0,1-2 2 0,0 1 1 0,0-6 0 16,1-2-6-16,1-8-19 15,-2-2-24-15,0-4-26 0,4 1-32 0,2-6-41 16,-4-7-58-16,2-1-513 0,3-6 242 15,0-4 159-15</inkml:trace>
  <inkml:trace contextRef="#ctx0" brushRef="#br0" timeOffset="69973.41">22248 5968 82 0,'3'-13'195'0,"0"3"-12"0,-3 1-14 15,2 0-15-15,-2 2-15 0,3-2-14 16,-3 2-13-16,0-1-11 0,3 4-13 0,-3 4-12 16,2-5-4-16,-2 5-7 0,0 0-8 15,0 0-6-15,5 33-2 0,-5-10-3 16,2 7-9-16,-4 5 6 0,2 9-3 16,0 4 7-16,-2 3 9 0,-1 5-3 0,1 2 1 15,-1-2-1-15,-2-9 4 16,5 4-1-16,-3-2-4 0,0-3-1 0,2-2-3 15,1-6-4-15,-2-4-2 0,2-2-2 16,0-3-2-16,0-6-3 0,-2-3 4 0,2 2 13 16,0-8 4-16,2 1 6 0,-2-3-4 15,0-3-6-15,0-4-4 0,0-5-6 16,0 0-2-16,0 0-8 0,0 0-3 0,6-32-4 16,-6 13-4-16,3-2-5 0,-3-7-1 15,2-4-1-15,-2-5-5 0,0-9-2 16,0-1-1-16,0-13-3 0,0-3-2 0,0 0 1 15,0 0-4-15,0 1 0 0,0 2 2 16,-2 10 0-16,2 2-4 0,0 4 2 0,0 5-1 0,0 6-1 16,-3 3 1-16,3 0 2 15,0 8-2-15,0 0-2 0,0 2 1 0,0 5-2 16,0 2-1-16,0 5 1 0,0 6 1 16,0 2 3-16,0 0 4 15,0 27-1-15,0-4 3 0,3 9-2 16,-3 2 2-16,0 10 2 0,0 2 1 0,0 5 3 15,2-2-2-15,-2 11-1 0,0-2 3 16,3 0 0-16,0-9 1 0,-1 0-4 0,3-3 1 16,-3-2-1-16,3-2 3 0,-3-7-3 0,0-3 2 15,1-4 0-15,-2-1-1 16,2-7 1-16,-1 3 4 0,1-7 12 16,-1-4 3-16,0-1-4 0,3-7-4 0,-1-2-5 15,-4-2-5-15,0 0 1 0,17-17-23 0,-12 7-42 16,-5-4-55-16,2-4-70 0,-2 0-64 15,-7-1-738-15,-2-2 333 0,-3-2 220 16</inkml:trace>
  <inkml:trace contextRef="#ctx0" brushRef="#br0" timeOffset="76938.39">11955 4968 81 0,'0'0'171'0,"3"-6"-8"0,-3 6-17 0,0-9-8 15,0 9-16-15,1-3-15 16,-1 3-11-16,0 0-10 0,0 0-10 0,0 0-5 0,0 0-8 16,0 0-6-16,-6 23-1 0,6-11 1 15,-4 4 0-15,1 6 3 16,1-1 5-16,-3 3-1 0,0 4-1 0,2-1 0 0,-2 1-2 15,1-1-1-15,2 0-5 16,2-4 14-16,-2 0-4 0,-1-1-4 0,3-2-4 0,-2-2-5 16,2-4 1-16,0 0-1 15,0 0 5-15,-2-2 3 0,2-1 6 0,0-1 4 16,0-2 2-16,0 1-1 16,2-5 5-16,3 0-4 0,-5-4-6 0,0 0-6 0,24-8-5 15,-13-2-3-15,3-4-8 16,2 0-6-16,3-3-4 0,-1-3-5 15,4-4 0-15,1 1-4 0,-2 0-6 0,0-2 0 16,-3 4-4-16,2 0 3 0,-3 0-7 0,0 2 0 0,-1-2 1 16,1 2-6-16,-1 2 2 15,-1-2-3-15,-2 4-11 0,-1 0-21 0,0 3-34 0,-3 2-46 16,-2-1-49-16,0 4-41 16,0 2-23-16,0 1-18 15,0 1-624-15,-7 3 293 0,14 5 193 16</inkml:trace>
  <inkml:trace contextRef="#ctx0" brushRef="#br0" timeOffset="77237.45">12177 5258 15 0,'-13'4'234'0,"11"-1"-6"0,2-3-5 16,-8 3-11-16,8-3-16 15,-5 5-15-15,5-5-14 0,0 0-17 0,-4 4-13 16,4-4-15-16,0 0-10 0,0 0-15 16,11 7-5-16,-3-6-10 15,7 3-2-15,3 0-7 0,1-1-10 0,5-1-2 0,-1 2-11 16,8-2-6-16,-4 3-7 16,4-3-5-16,-2 3-1 0,-7-2-4 0,2 1-22 0,-1-2-41 15,-6 1-39-15,4 2-50 16,-3 4-48-16,-4-3-58 0,-2 1-487 0,-6 1 244 15,0 0 161-15</inkml:trace>
  <inkml:trace contextRef="#ctx0" brushRef="#br0" timeOffset="78623.92">12319 6340 53 0,'-2'-17'130'0,"2"2"1"15,0 0-8-15,-3-1 1 0,1 0 2 0,2 0-1 16,-2 2 2-16,2-2-1 0,-2 2 0 16,2-1-5-16,-3 4-2 0,3-3-4 15,0 4-6-15,-2-1-4 0,2 2-5 0,0 1-10 16,-3 0-6-16,3 0-12 0,0 1-8 15,0 7-7-15,0-9-8 0,-3 3-6 0,3 6-3 16,0 0-6-16,0 0 0 0,0 0-3 16,3 20-1-16,0-8-4 0,-3 7-1 15,0 3 0-15,2 0-3 0,1 5 0 0,-1 4 1 16,0-1 4-16,0 4 7 16,1 0 4-16,-1 9 4 0,0-3 2 15,1 4-1-15,-1 2 0 0,2-2 1 0,-1 2 0 16,0-1 9-16,-1 2-8 0,1-1 3 15,1 0-1-15,-4 3-4 0,2-4 1 0,1 0 1 16,-3 0-3-16,2 1-3 0,0-1-9 16,-2 1 1-16,0 1 1 0,3-3-2 15,-3-1-2-15,2 2-3 0,-2 0-6 0,0-8 0 0,0-1 1 16,0-1-4-16,2-1 0 16,-2-1-3-16,2-1 3 0,-2-2 1 0,0-1-8 15,0-4 2-15,0-2 2 0,0 0-6 16,0 0 2-16,0-1-1 0,2-1-4 0,-4-1 4 0,2-1 3 15,2 1 3-15,-2-1-9 16,-2-3 2-16,2 1 5 0,0-3 2 16,0 2-4-16,2-2-2 0,-4-1 0 0,2 1-2 15,0-1 0-15,0 1 2 16,2-1 1-16,-2-3-6 0,0 3 0 0,0-2 1 0,-2 1 1 16,4-4-1-16,-2 4 0 15,0-4-6-15,0 0 4 0,0 1-8 0,0 0 8 16,0-4 0-16,0 4-1 0,0-2 2 15,0-1-1-15,0-1-3 0,-2 2-3 0,4-2 9 16,-2 3-7-16,0-8 4 0,0 9-3 16,0-2 0-16,0 0 4 0,0-1 1 0,2 0-6 15,-2 1 1-15,0-1 2 0,0 1-9 16,0-2 11-16,0 2-9 0,3-1-4 0,-3 1 3 16,0-2 3-16,0-5-5 0,3 11 6 15,-3-4 0-15,0-1-3 0,0-6 3 0,0 8 2 16,0-2-2-16,0-6 3 0,0 11 1 15,0-7-4-15,2 1 1 16,-2-5 3-16,0 7-2 0,0-7 3 0,0 7 1 16,0-7-5-16,3 7 0 0,-3-7 2 15,3 5 1-15,-3-5-1 0,0 4 1 0,0-4-3 16,0 7 5-16,0-7-5 16,0 0 5-16,2 7-4 0,-2-7 2 15,0 0 0-15,2 3 0 0,-2-3-1 0,0 0 0 16,0 0-15-16,0 0-22 0,0 0-22 0,0 0-19 15,0 0-29-15,0 0-35 0,0 0-34 16,5 6-31-16,-5-6-26 0,0 0-29 0,0 0-606 16,0 0 295-16,0 0 195 0</inkml:trace>
  <inkml:trace contextRef="#ctx0" brushRef="#br0" timeOffset="79044.05">12154 8039 27 0,'-3'-5'198'16,"-1"-4"-4"-16,2 3-8 0,-1 1-15 0,1-2-10 15,0 4-11-15,2 3-12 0,-3-9-14 16,3 9-11-16,-2-4-8 0,2 4-7 0,0 0-1 16,0 0-2-16,0 0-4 0,0 0-2 15,12 16-1-15,-6-4-4 0,1 3-1 16,-1-1-3-16,4 0-7 0,3 4-6 16,-3-1-4-16,3 3-9 15,-2 0 1-15,4-2-5 0,-2 1-4 0,2-3 1 16,1 2 16-16,-4-4 2 0,4-4 3 15,-3 1-1-15,4-4 2 0,-1-2-16 0,3-5-2 16,0-4 3-16,4 1-10 0,1-6-6 16,1-3 1-16,1-3-5 0,1-2-7 0,4-4-4 15,-2 0-21-15,-1 0-50 0,-1-2-79 16,1 2-102-16,-2 0-832 0,-7 4 360 16,6 1 239-16</inkml:trace>
  <inkml:trace contextRef="#ctx0" brushRef="#br0" timeOffset="103594.62">10167 9060 119 0,'-2'-10'165'0,"2"-3"-15"15,0 0-8-15,-3 1-1 0,0 0-6 16,1-1-9-16,-2 1-6 0,0-2-8 16,-3 0-7-16,-1 1-4 0,0 0-3 0,0 4-9 15,-3-2-8-15,-1-1-5 0,0 7-5 16,-4 3-10-16,0 0-3 0,-4 2-3 16,2 4-2-16,-2 5 1 0,-4 3-2 15,1 2 3-15,1 4-1 0,-3 5 0 0,3 1-1 16,4 2-3-16,1 1-2 0,3-2-1 15,4 3-2-15,7-4-9 0,0 4 8 0,3-5-6 16,5 5 0-16,4-3 0 0,3-2-5 0,3-2 1 16,5-2-3-16,6 2-5 15,4-2 4-15,0-5-7 0,6-3 1 0,-2 0-1 0,1-3-3 16,-2-4-4-16,2 0-2 16,-2-2-15-16,0 1-27 0,-6-3-31 0,2-3-44 0,-2 1-41 15,-1 0-48-15,-4 0-44 16,1-2-538-16,-3-3 263 0,2-1 174 15</inkml:trace>
  <inkml:trace contextRef="#ctx0" brushRef="#br0" timeOffset="103871.95">10753 9069 14 0,'-9'-2'195'0,"9"2"-13"0,0 0-12 0,0 0-17 15,-12 0-13-15,12 0-9 16,0 0-10-16,0 0-14 16,0 0-11-16,0 0-8 0,21-7-8 0,-10 6-9 0,9-2-5 15,-1 1-6-15,1-2-5 16,1 1-7-16,3 0-16 0,-6-2-26 0,-2 3-32 0,1 0-22 15,-5 0-36-15,-2 2-22 16,-10 0-24-16,12-2-354 0,-12 2 165 0,0 0 108 0</inkml:trace>
  <inkml:trace contextRef="#ctx0" brushRef="#br0" timeOffset="104075.08">10699 9200 27 0,'-7'5'136'0,"3"-1"14"0,4-4 2 0,-7 7-3 15,5-5-9-15,2-2-6 16,0 0 1-16,0 0-11 0,0 0-6 16,0 0-12-16,0 0-11 0,29-2-5 0,-14 0-10 15,3-3-9-15,1 1-4 16,5-1-9-16,-5 2-7 0,6-1-8 0,-2-1-20 0,0 1-28 16,1 0-31-16,4 0-30 15,-1 0-44-15,2-3-37 0,-6 2-392 16,5 2 183-16,-3-3 121 0</inkml:trace>
  <inkml:trace contextRef="#ctx0" brushRef="#br0" timeOffset="104458.68">11523 8916 37 0,'5'-11'194'0,"-3"2"-4"0,0 2-4 16,3 0-11-16,-3 1-19 0,-2-1-14 16,3 4-12-16,-1-5-12 0,-2 8-17 15,2-5-6-15,-2 5-11 0,0 0-4 16,0 0 2-16,4 16 6 0,-3-5 1 0,-1 3-4 16,0 6 0-16,0-2 0 0,0 3-1 15,3 1-6-15,-3 1 1 0,2 0-6 16,1 0-4-16,-1-2 0 0,3 2-1 0,-1-4-5 15,1 2-1-15,4-3-5 0,-2-1-6 16,3-3 5-16,1 2-10 0,1-4 0 16,4 1-6-16,-3-4-3 0,4-1-3 0,1 0-7 15,4-3 0-15,-1-1-3 0,2-4-2 16,1 1-3-16,-1-1-19 0,-1-1-26 16,1-1-34-16,-3-4-32 0,1 3-37 0,-4-1-35 0,-1-3-32 15,-5 1-29-15,2-4-605 16,-6 1 282-16,-3-1 186 0</inkml:trace>
  <inkml:trace contextRef="#ctx0" brushRef="#br0" timeOffset="104682.77">11448 8951 98 0,'-9'-4'184'16,"2"1"-10"-16,3-1-20 0,-1 1-14 0,5-4-8 15,0 7-13-15,7-13-13 0,2 8-10 0,8-4-9 0,4-1-9 16,5 1-6-16,1-2-6 16,4 1-9-16,-4 4-5 0,3-2-2 0,0-1-9 15,-5 2-4-15,1 0-14 16,-8 4-29-16,0-1-30 0,1-1-33 0,-5 3-25 0,-4 0-33 16,-1 2-361-16,-1-1 166 15,-8 1 109-15</inkml:trace>
  <inkml:trace contextRef="#ctx0" brushRef="#br0" timeOffset="104917.22">11441 9026 62 0,'0'0'176'0,"0"0"-12"0,0 0-8 0,22 0-14 15,-8-2-7-15,4-1-12 0,5-2-9 16,5-1-10-16,3-1-11 0,-3 2-8 0,2-2-8 15,-1 0-6 1,-2 2-9-16,1-2-5 0,-4 2-13 0,-3 2-23 16,-1-1-35-16,0 1-41 0,-4 2-47 0,-3-2-45 15,2 3-319-15,-7 0 159 0,2 3 104 16</inkml:trace>
  <inkml:trace contextRef="#ctx0" brushRef="#br0" timeOffset="105376.09">12109 9182 61 0,'0'0'208'0,"5"-5"-8"0,-5 5-20 0,2-5-16 0,-2 5-18 16,0 0-14-16,5-4-12 15,-5 4-11-15,0 0-9 0,0 0-4 0,8 16-4 16,-4-7 3-16,-2 3-7 0,-2 1-1 16,3-1-4-16,-1 2-9 15,-2 2 1-15,0-1-5 0,2 0-3 0,-2-1-3 16,0 0-5-16,3 2-1 0,-3-6-4 16,0 3-4-16,2-3-2 0,-2 1-1 15,2-3-4-15,0 0 4 0,-2-1 1 0,5 0-8 16,-3-4 0-16,2-1-2 0,-4-2-4 0,15-2-2 15,-15 2 2-15,17-6 2 16,-8-2-6-16,2-1-1 0,1-1 0 0,0-3-4 0,-1-2-4 16,1 2 1-16,-1-1-2 15,4 0-3-15,-5 0 0 0,1 2-4 0,0 0-2 0,0 1-1 16,-3 1 2-16,-1-1-4 16,0 2 0-16,0 3 0 0,-3-2-1 0,3 1 1 0,-2 2-13 15,3 1-28-15,-4 1-25 16,-4 3-32-16,10-2-21 0,-10 2-38 15,0 0-23-15,11 5-25 16,-9 0-23-16,0-1-555 0,-2-4 263 0,-2 11 174 16</inkml:trace>
  <inkml:trace contextRef="#ctx0" brushRef="#br0" timeOffset="105610.61">12277 9346 49 0,'0'0'181'15,"-9"2"6"-15,9-2-1 0,0 0 0 0,-14 2-5 0,14-2-10 16,0 0-9-16,-9 0-11 16,9 0-12-16,0 0-13 0,0 0-11 0,0 0-11 0,0 0-12 15,0 0-7-15,0 0-9 16,19 8-4-16,-6-4-10 0,-1-1-3 0,4 1-7 0,0-2 1 16,1 2-10-16,-3 2-6 15,1-2-2-15,1-1-4 16,-5 2-23-16,1-1-35 0,-1 0-33 0,-1 0-41 15,-2 2-31-15,3-1-29 0,-5-1-30 16,1-3-480-16,1 3 229 0,-1-1 150 0</inkml:trace>
  <inkml:trace contextRef="#ctx0" brushRef="#br0" timeOffset="107573.49">12949 8664 85 0,'-2'-11'120'0,"-1"0"-8"16,1 2-10-16,0 2-10 16,0 2-8-16,-3 1-11 0,5 4-7 15,0 0-4-15,-16 9-6 0,7 1-3 0,-1 5-6 16,1 7 2-16,-4 1-1 0,3 12 3 15,-2-2-1-15,-1 5-2 0,5-2 0 0,-1 2 3 16,2 0-8-16,1-5 2 0,2-1-1 16,2-1-5-16,-1-2-5 0,3 1-3 15,3-2 0-15,-1-5-1 0,6-1-7 0,-4-4 3 16,1 4-2-16,4-4-2 0,-1-4-18 16,2-1-24-16,3-1-22 0,-3-3-25 0,3-2-18 15,0 0-30-15,0-5-349 0,1 1 158 16,-1-2 104-16</inkml:trace>
  <inkml:trace contextRef="#ctx0" brushRef="#br0" timeOffset="108826.34">13190 8775 47 0,'0'-7'84'0,"0"2"-8"16,0-2-9-16,0 7-10 15,0 0-3-15,0 0-1 0,0 0-7 0,0 0-4 16,0 0 1-16,-5 26 1 0,5-14 0 16,0 4-1-16,0 3 8 0,0 2-7 15,0 1 0-15,0-1-3 0,0 2 5 16,0-2-6-16,0 2-5 0,0-4 3 16,0 0-7-16,0-1 1 0,0-3-1 0,0-2 3 15,0-1-5-15,0-1 9 0,0-3 3 16,3 1-1-16,-6-3 4 0,6-2-4 0,-3-4-7 15,0 0-6-15,0 0-2 0,0 0-4 16,0 0-5-16,0-27 2 0,0 11-4 16,0-2-2-16,2-1-4 0,-2-4 2 0,0-1-5 15,2 1-1-15,0-4 4 0,1-1-6 16,-1 5-4-16,0-1 4 0,2 1-3 16,-2 4 2-16,3-2-3 0,-3 5-2 0,1-2 1 15,5 6 2-15,-3-2-3 0,2 5 4 16,-1 0-4-16,0 4 0 0,6 1 4 15,-3 3 1-15,0 1-3 0,-9 0 1 0,18 5 1 16,-8 0-1-16,-3 2 1 16,0-1 3-16,0-1-3 0,-3 7 2 0,1-4-1 15,-3 3 2-15,0-3-1 0,-2 0-2 16,-2 3 4-16,0-2-2 0,-3-4 0 0,1 4-1 0,-3-3-1 16,-2 0 3-1,0 1-1-15,-2-3 3 0,0-1-3 0,2 2 0 16,-2-3 0-16,-2 3 4 0,6-1-6 0,-2-2-4 15,2 0 2-15,-1 1 2 0,3-2-3 16,5-1 4-16,-13 3-1 0,13-3-4 16,-9 1 6-16,9-1 0 0,0 0-4 0,-8 3-2 15,8-3 3-15,0 0-1 0,0 0 0 16,0 0 0-16,0 0 1 0,0 0 0 0,30-7 0 16,-30 7 1-16,15-1-1 0,-5 2 4 15,-10-1 2-15,19 4-5 16,-10 0-2-16,2 1 2 0,-3 1 0 0,0 2-3 15,3 4 4-15,-2-1 2 0,-3 1-4 16,-1 0 0-16,-3-2 1 0,1 5 3 16,-3-3 3-16,-3 2-3 0,1-2 4 0,0-1-3 15,-5 3-1-15,0-2 0 0,-1-1 1 16,-1 0-1-16,-2-1 0 0,-3-1 2 0,-2-4 0 16,4 2-13-16,-4-2-13 0,2-1-31 15,-3-2-15-15,3-2-21 0,-2 0-23 16,1-2-332-16,2 0 151 0,1-3 99 0</inkml:trace>
  <inkml:trace contextRef="#ctx0" brushRef="#br0" timeOffset="109338.91">13461 8642 44 0,'2'-4'115'0,"-2"4"-2"15,3-6-8-15,-3 6-2 0,2-6 0 16,-2 6-3-16,0 0-4 0,0-7-6 0,0 7-8 16,0 0-5-16,0 0-12 0,-2-6-6 15,2 6-3-15,0 0-9 0,0 0-3 16,0 0-5-16,0 0-5 0,0 0-3 0,0 25 0 15,-3-12-1-15,6 2 0 0,-6 6 3 16,6-3-3-16,-3 3-5 0,0 3 4 0,0-1-2 16,0 0 5-16,0 0-4 0,-3 0-4 15,3-2-3-15,0 0 0 0,-2-2-2 16,2-1-5-16,0-2 0 0,0-2 0 0,-2-1 2 16,2-1-3-16,0 1-5 0,0-2-15 0,0-1-16 0,0-1-25 15,2-2-29-15,-2 0-37 16,0-3-428-16,0-4 184 0,0 7 122 15</inkml:trace>
  <inkml:trace contextRef="#ctx0" brushRef="#br0" timeOffset="110784.35">14000 8728 77 0,'0'0'124'0,"0"-6"-14"0,0 6-11 0,0-8-13 16,0 8-5-16,0 0-7 15,0-6-9-15,0 6-8 0,0-7-2 16,0 7-4-16,0 0-11 0,0 0 0 0,0 0-2 16,0 0-6-16,0 0-7 0,0 0-4 0,0 0-1 15,0 0 3-15,0 0-3 0,0 0-7 16,0 0 3-16,0 0-3 15,0 0 4-15,0 0-11 0,0 0-9 0,0 0-7 16,0 0-13-16,0 0-13 0,0 0-12 16,0 0-21-16,0 0-19 0,0 0-227 0,0 0 107 15,0 0 70-15</inkml:trace>
  <inkml:trace contextRef="#ctx0" brushRef="#br0" timeOffset="111562.55">13874 8705 8 0,'4'-6'83'0,"-4"6"-11"16,0 0-9-16,0 0-4 0,0 0-5 0,0 0-4 15,0 0-2-15,0 0-6 0,-13 17-8 0,7-11-3 16,3 0-2-16,-2 1-7 0,0 0 5 16,1-2-4-16,-1 2-2 0,0-2-3 15,-1 0-2-15,2 2-2 0,2-1 3 16,-2-1-3-16,1 0 1 0,-1-1 2 0,4-4-5 0,-9 11 12 16,3-4-7-16,3-4 1 15,-8 4 1-15,4 0 1 0,1-2 0 0,-4 2-2 0,1-1 6 16,-1 0-5-16,1-2 2 15,0 3-2-15,2-2-1 16,-2 1-5-16,0-1 8 0,3 0-9 0,-1-3 3 0,0 3 1 16,3-1 16-16,4-4-9 15,-9 3 11-15,3 1-3 0,6-4-6 16,0 0-5-16,0 0 5 0,0 0-10 0,0 0 3 16,-6-14-3-16,6 14-3 0,5-10 3 15,-5 10-3-15,3-10-2 0,1 7-1 16,-4 3 0-16,4-6 3 0,1 2-4 0,-5 4-5 0,7-4 3 15,-7 4 0-15,9 0 0 16,-9 0-2-16,15 5 0 0,-9-1 1 0,1 1 1 0,1 1-4 16,3 1 0-16,1 3 4 15,-3-3 1-15,3 3-1 0,1-1 2 0,1-2-2 0,1 4-10 16,-2-2-27-16,2 1-23 16,1-2-24-16,-2 2-28 0,0-2-313 15,-4-3 142-15,4 4 94 0</inkml:trace>
  <inkml:trace contextRef="#ctx0" brushRef="#br0" timeOffset="112794.25">13584 8735 35 0,'3'-4'64'0,"-3"4"2"0,0-7-3 16,0 7 3-16,0-8-8 15,0 8 0-15,0 0-3 0,0-8-7 0,0 8-3 16,0-5-2-16,0 5-6 16,0 0-3-16,0 0-5 0,0 0 0 0,0 0-6 0,0 0-3 15,0 0 2-15,0 0-2 16,-12 19-1-16,8-8-1 0,-1 6-3 0,0-1 0 0,0 5 0 16,1-2 3-16,-3 6 14 15,2 1-14-15,0-1-1 0,1 0 4 16,1-2-4-16,1 0 1 0,2 0 0 0,-3-1-1 15,3-4 0-15,-3-1-3 16,2-3-2-16,1 1-1 0,0-2-2 0,0-2 3 0,0 0-1 16,0-3-2-16,0 1-4 15,1-6-11-15,2 1-24 0,-3-4-16 16,0 0-24-16,0 0-278 0,0 0 119 0,0 0 78 16</inkml:trace>
  <inkml:trace contextRef="#ctx0" brushRef="#br0" timeOffset="113354.75">13842 8691 56 0,'0'0'71'0,"0"0"-5"15,0 0-4-15,0 0 5 0,-17 17-10 16,10-6 1-16,0 1 1 0,-2 2-2 0,-1 0-8 15,1 4 6-15,-3 1-1 0,0-1-1 16,1 1-11-16,-1 1-3 0,-1-7-2 16,5 3 6-16,-1-4-15 0,2 1 1 15,-1-3-1-15,2-1-7 0,-1 2 1 16,2-6 4-16,3 4-1 0,-3-4 7 0,1-1-6 16,4-4 1-16,-7 1-14 0,7-1 0 15,0 0 3-15,0 0-1 0,-5-12-4 0,5 12 1 16,0-10-1-16,3 3-4 0,-3 7 0 15,2-13-1-15,-1 8-2 0,1-2 4 16,2 3-6-16,-4 4 4 0,7-7-4 0,-7 7 0 16,6-2 3-16,-6 2-3 0,0 0 1 15,20 9-3-15,-11-3 2 0,0 1-2 16,0 1 4-16,0 2 1 0,4 0-1 0,-2 3-1 16,-2-3 0-16,5 2 6 0,-1 0-6 15,3 0-1-15,-3 1 3 0,1 1 0 0,1-5-2 16,1 2-1-16,-3-2-13 0,0-1-25 15,1 0-18-15,-3-1-24 0,0-3-27 16,0 0-269-16,0 0 127 0,-2-4 84 16</inkml:trace>
  <inkml:trace contextRef="#ctx0" brushRef="#br0" timeOffset="114325.39">14229 8666 16 0,'3'-9'130'0,"-3"1"-10"16,1 1-15-16,-1 1-13 0,2 2-7 0,-2 4-11 15,0-6-6-15,0 6-8 0,0 0 0 16,0 0-10-16,-8 18-8 0,2-6 3 16,2 1-6-16,-5 2-7 0,1 0 3 15,2 0-9-15,-1-3 0 0,-3 4 2 16,5-7-5-16,0 3-4 0,1-4 0 0,2 3 4 0,-3-6 11 15,3 2-5-15,0-3 0 16,2-4-6-16,0 0-1 0,0 0-3 16,0 0-2-16,0 0-4 0,9-19 3 15,-4 11-6-15,-1-4 0 0,3 3-2 0,-1-5 3 16,1 2-5-16,-1 0 0 0,0-1 0 16,2 1-5-16,-1-2 3 0,-3 5-4 15,4 1 4-15,-2-2-2 0,0 2 0 0,1 2-3 16,-3 0 4-16,1 4-1 0,-1-3-1 0,-4 5 1 0,0 0 0 15,20 10-1-15,-13-1-1 16,-3 2 3-16,3 4 2 0,-4 0 3 16,3 2-11-16,1-1 10 0,-5 3-1 15,3 0 0-15,-2-1 2 0,2 1 2 16,-3-3-3-16,0 4 0 0,-1-3-13 0,2 0-13 0,-3-5-30 16,3 3-18-16,-1-3-20 15,-2-1-22-15,3-1-308 0,-6 1 141 0,3-2 94 16</inkml:trace>
  <inkml:trace contextRef="#ctx0" brushRef="#br0" timeOffset="114495.67">14239 9054 105 0,'0'0'130'0,"0"0"0"0,-6 5-11 0,6-5-6 15,0 0-8-15,0 0-15 0,0 0-7 0,0 0-7 0,28-9-7 16,-13 6-6-16,-1 2-21 15,2-3-34-15,3-1-29 16,-1 1-29-16,1 2-41 0,2-3-240 0,-1 2 113 0,5-1 74 16</inkml:trace>
  <inkml:trace contextRef="#ctx0" brushRef="#br0" timeOffset="114747.06">14671 9050 68 0,'-5'9'116'0,"-1"-1"-15"0,-1 4-8 15,-3 2-15-15,4 0-7 16,-3 0-16-16,0 2-38 15,-2-2-42-15,3 0-171 0,-1-2 67 0,-3-1 44 16</inkml:trace>
  <inkml:trace contextRef="#ctx0" brushRef="#br0" timeOffset="115199.96">14867 8726 100 0,'0'-7'138'0,"0"-2"-24"0,2 2-5 0,2 0-7 15,1 2-16-15,2 1-10 0,4 1-3 16,-2 1-10-16,6 0-5 0,-3 2-8 16,1 2-3-16,0 0-4 0,-2 1-7 0,1 1 2 15,-3 1-11-15,0 4 2 0,-5 0-3 16,2 1-4-16,-6 2 2 0,-2 2-9 0,-4 2 3 16,2 0 3-16,-6 0-1 0,1 0-2 15,0 1-7-15,0 1 4 0,-2-6-2 16,3 3 1-16,-1-2-4 0,2-1 4 15,0-1 1-15,1-4 4 0,-1 2 2 0,3-3 4 16,1 2-6-16,1-3 0 0,2-5-2 16,5 9 4-16,-1-8-9 0,-4-1 3 0,20 0-1 15,-7 0-14-15,-2-1-9 16,5 1-18-16,-3-3-16 0,6-1-27 0,-2 2-18 16,1-3-29-16,-2 0-316 0,3 0 147 15,-4 1 97-15</inkml:trace>
  <inkml:trace contextRef="#ctx0" brushRef="#br0" timeOffset="115573.13">15250 9035 58 0,'-11'19'88'0,"9"-11"-6"0,-3 5-9 16,1 2-4-16,-4 2-8 0,5-1-2 16,-4 1-19-16,0 0-31 0,1 0-41 15,2-3-141-15,1-2 59 0,0 0 39 0</inkml:trace>
  <inkml:trace contextRef="#ctx0" brushRef="#br0" timeOffset="116058.24">15397 8743 42 0,'2'-8'96'0,"2"1"-9"16,1 1-11-16,0 3-8 0,-1-2-2 0,-4 5-9 16,9-4-7-16,-9 4-6 0,0 0 0 15,0 0-7-15,16 9-2 16,-12-4-2-16,-4 4-8 0,0 0 3 0,-4-1-5 0,0 0 2 15,-1 2-7-15,1 1-5 16,-3-3 6-16,2 1-7 0,1 1 3 16,-1-4-6-16,3 3 3 0,-3-4 5 0,1 2-7 15,0-2 14-15,4-5-14 0,0 8 7 0,0-8-6 16,10 4-1-16,-10-4-2 0,16 3 0 16,-6-3 3-16,1 0-7 0,1 0 1 15,0 1-1-15,2-1-1 0,-3 3 2 16,1-2 0-16,0 2-4 0,-3 2 2 15,0-2-1-15,-2 4 6 0,1 1-4 0,-4 1 2 16,-4 3 2-16,-2-1-1 0,-2 1 0 0,-4 2 0 16,-3 0 4-16,3-3 0 0,-5 2-1 15,-2 0 3-15,1-3-4 16,-3 1-1-16,1-2 1 0,3-1-29 0,-1-2-24 0,0-1-41 16,0-5-276-16,4-3 123 15,1-1 80-15</inkml:trace>
  <inkml:trace contextRef="#ctx0" brushRef="#br0" timeOffset="116309.07">15536 8317 96 0,'8'-4'144'0,"1"1"-12"0,-9 3-7 16,25 8-12-16,-3 7-3 0,-2 10-11 16,4 5-3-16,3 14-2 0,4 22 0 15,-13-6-10-15,-4-3-10 0,-6 7-5 0,-8-1-4 16,-11 21-13-16,-4-3-20 0,-8-4-43 16,-10-2-55-16,-7-9-71 0,-7 0-294 0,-11-5 147 15,-7-6 97-15</inkml:trace>
  <inkml:trace contextRef="#ctx0" brushRef="#br0" timeOffset="123018.82">811 12297 166 0,'0'-8'193'16,"-2"2"-19"-16,-1 3-16 0,3 3-20 0,-2-9-14 15,2 9-15-15,0 0-6 0,0 0-7 16,-4 16 7-16,4-2 6 0,-3 9 7 0,1 12 4 15,0 5-4-15,-3 3-2 0,-1 2-3 0,4 1-5 16,-2-2-4-16,-1-2-6 16,5-3 3-16,-2-2-6 0,4-2-5 0,-2-4-2 0,5 4-6 15,-3-6-2-15,2-3 1 16,2-4-5-16,-1 0-8 0,-1-3 2 16,3-3-2-16,0 0-1 0,4-4-6 0,1-1-7 15,5-6 8-15,-1-1-18 16,8 1-4-16,-1-5-4 0,0 0-2 0,7-5-4 0,1 1-9 15,-4 0-17-15,2-3-27 16,-1 2-40-16,-5-4-52 0,3 1-44 0,-8 1-61 0,1-4-72 16,-4 4-651-16,-5-6 321 15,-2 1 212-15</inkml:trace>
  <inkml:trace contextRef="#ctx0" brushRef="#br0" timeOffset="123231.91">619 12537 209 0,'-3'-8'273'15,"1"0"-22"-15,4-5-21 16,6-2-20-16,6-1-21 0,5-4-15 0,5 0-17 0,10-2-19 16,8-3-11-16,3 2-13 15,-1 3-16-15,1 0-6 0,-9 3-16 0,0 3-35 0,-9 3-47 16,1 0-56-16,-1 6-58 15,-7-2-56-15,-3 5-510 0,-3-1 234 0,-5 3 153 16</inkml:trace>
  <inkml:trace contextRef="#ctx0" brushRef="#br0" timeOffset="123434.56">711 12728 144 0,'0'0'251'0,"0"0"-12"0,0 0-18 0,0 0-21 16,0 0-19 0,37-13-16-16,-19 5-16 0,11-1-14 15,1 2-14-15,7-4-14 0,1 3-9 0,-5-1-16 16,1 1-38-16,-3 4-52 0,-1-3-52 16,-1 5-61-16,-4 0-69 0,-2 0-408 0,-4 2 203 15,4 0 134-15</inkml:trace>
  <inkml:trace contextRef="#ctx0" brushRef="#br0" timeOffset="123690.73">1301 12667 68 0,'0'0'264'0,"-6"-4"-16"0,6 4-24 15,0 0-19-15,0 0-23 16,0 0-15-16,0 0-15 0,17 12-11 15,-4-3-16-15,1 0-7 0,4 5-12 0,1 1-9 16,1 1-12-16,1-1-5 0,1 5-5 16,1-4-7-16,-2 0-5 0,-2 2-9 0,0-1-28 15,-3-2-38-15,-2-3-41 0,-1-1-41 16,0-1-40-16,-2 0-51 0,-2-5-519 0,1 1 239 16,-4-4 158-16</inkml:trace>
  <inkml:trace contextRef="#ctx0" brushRef="#br0" timeOffset="123893.38">1701 12667 88 0,'-3'-9'222'15,"0"2"-12"-15,1 0-10 16,0 1-15-16,0 3-22 0,-5-2-18 0,7 5-7 0,-18 5-7 16,3-2-12-16,-2 8-9 15,2 1-11-15,-7 7-8 0,-1 4-8 16,-3 2-5-16,1 3-7 0,-1 1-11 15,3 0-9-15,-1 1-16 0,4-3-45 16,3 2-35-16,2-6-30 0,4 0-46 0,2-3-55 16,1-3-454-16,3-5 214 0,5-1 141 15</inkml:trace>
  <inkml:trace contextRef="#ctx0" brushRef="#br0" timeOffset="125109.07">2226 12652 134 0,'-7'-1'188'0,"-5"1"-5"0,12 0-12 0,-32 7-10 16,15-2-14-16,-7 7-7 0,-2-1-11 15,3 1-12-15,-4 5-11 0,1 5-5 16,0 1-11-16,3 2-7 0,2 1-8 0,4 0-7 15,3 0-4-15,5-1-8 0,2-2-1 16,5-2-5-16,2-2-4 0,5-1-4 0,2-4-7 16,2-4-13-16,4-2-3 0,2-3-5 15,1-2-3-15,0-6-2 0,4-2 2 16,-2-1-3-16,-2-4-2 0,5-3-4 16,-5-1 3-16,1-5 0 0,-1-1-2 0,-2-3 6 15,-1 2 4-15,0-3 1 0,-4 5 7 16,-1-2 5-16,3 1 6 0,-5 6 3 0,2-2-4 15,-3 6-4-15,1 0-5 0,-3 4-4 0,-1 4 2 0,-2 2-2 16,0 0-2-16,5 17 0 16,-7-6-2-16,2 5 1 15,2 5-3-15,-2 0-1 0,2 0 1 0,3 6 0 16,2-2 1-16,2 1 0 0,3-3 0 16,0-2-4-16,4 0 2 0,1-4-2 15,1-5 2-15,-2-1-3 0,3-5 1 0,0-2-2 16,-1-4-2-16,3-4 1 0,0-2-1 0,3-3-2 15,-1-4 1-15,1 1-1 16,-6-5-5-16,4-2 0 0,-7 0 3 0,4-4-1 16,-2 0 1-16,-1 2-1 0,-3-2-4 15,2 2 3-15,-3 3 1 0,-3 1 0 0,0 2-4 16,0 2 1-16,-2 4-2 0,3 8 1 16,-3-1 1-16,-7 2-3 0,14 12 6 0,-9 1 2 15,6-1-1-15,-3 8 1 0,-2-2 0 16,2 5 0-16,0 0-5 15,-1 0 6-15,0-4-1 0,-2-2 0 0,1 1 0 16,0-2 2-16,-1-6 5 0,-3 1 4 16,3-5-1-16,-3-2-3 0,-2-4 0 15,0 0-1-15,0 0-3 0,15-19 1 0,-13 7 0 16,7-4-5-16,-4 0 2 0,1-5-2 16,1-2 0-16,2 0 1 0,1-3-1 15,-1 5-1-15,1 1 0 0,-1 3-3 0,2 3 1 16,1 0 0-16,-2 8 0 0,4-1 0 15,-2 7 0-15,3 3 2 0,3 4 0 0,2 3 1 0,-1 2-2 16,2 6 2-16,-3-1 1 16,1 1 2-16,-3 1-1 0,-2-1 6 15,-3 4 6-15,0-8 2 0,-2 1 4 0,-2-3 11 16,-2 0 9-16,3-1 7 0,-6-4-2 0,4-2-2 16,-6-5-7-16,0 0-5 0,0 0 2 15,0 0-6-15,0 0-2 16,0-26-5-16,0 13 2 0,0-1-8 15,2-5-3-15,3 0-2 0,2-2-1 0,-1-4-4 16,6 2-2-16,-1 0-4 0,7 1 1 0,-2 4-4 16,3 1 4-16,1 4-1 15,3 3-2-15,1 4 4 0,-3 6-3 0,3 2 3 0,3 5-4 16,-1 5 3-16,-1 2 0 16,-1 7-1-16,1 4-1 0,-3 1 5 0,1 1-2 0,-4 1 3 15,2 0-1-15,-2 0-1 16,-1-1 2-16,0-2-1 0,0-3-9 0,0-3-9 0,-1-1-12 15,6-4-14-15,0-2-14 16,2-7-6-16,1-1-1 0,0-4-8 16,5-4 5-16,-4-1 4 0,4-4 8 0,-5-3 5 15,2-2 1-15,-3-6 6 16,-1-3 3-16,-4-8 4 0,-3 3 8 0,-1-6 4 16,-2 1 11-16,-5-2 15 0,1-2 4 15,-3 6 9-15,0 1 10 0,-3 1 9 16,-1 2 8-16,1 4-2 0,1 3-3 0,-3 3-4 15,0-3-1-15,1 7-6 0,-1 0-5 0,-2 8-2 16,0 0-1-16,0 5-2 0,0 0 2 16,4 32 0-16,-4-7 0 0,0 4 5 0,0 8-2 15,4 8 0-15,-4 3 3 16,2 10-1-16,0 2 4 0,-2 1-8 0,3 0 4 16,-1 1-4-16,0-2 0 0,3-4-5 15,-3-7 2-15,0-1-8 0,1-5-31 16,-3-6-43-16,0-5-50 0,4 0-51 0,-3-6-37 15,3-7-61-15,-2-3-625 0,0-5 302 0,1-4 200 16</inkml:trace>
  <inkml:trace contextRef="#ctx0" brushRef="#br0" timeOffset="125429.12">3988 12730 50 0,'-3'-9'231'0,"3"-5"-10"0,3 5-7 16,1-3-17-16,7 1-17 0,-3-1-18 0,6 4-16 0,5 0-15 16,5 3-12-16,3-2-13 15,8 7-8-15,1 0-11 0,6 5-7 0,2 6-8 0,5 4-8 16,-2 5-5-16,-3 4-3 16,-7 3-7-16,-4 4-2 0,-5 6-7 0,-12-5 0 0,-6 2-4 15,-8 0 1-15,-9-4 3 16,-2 9 5-16,-11-4 1 0,-10 4-1 0,-7-3 0 15,-5-4 2-15,-2-4-3 0,-3-1 3 16,2-5-2-16,9-6 4 16,1-2-3-16,4-3-6 0,6-2-4 0,3-6-22 15,4 1-31-15,4-8-36 0,3 1-51 16,7-3-55-16,7-2-50 0,7-7-665 0,8-5 297 16,5 0 196-16</inkml:trace>
  <inkml:trace contextRef="#ctx0" brushRef="#br0" timeOffset="125898.52">4863 12312 136 0,'2'-12'253'0,"-2"-1"-8"0,3 6-15 15,-3-2-24-15,2 0-25 0,-2 0-16 16,2 5-17-16,-2 4-17 0,0 0-7 0,0 0 1 15,11 20 1-15,-7-4 2 0,1 9 2 16,1 7-1-16,-1 8-9 0,0 4-7 16,-1 3-6-16,1 6-8 0,-1-4-6 0,2-1-10 15,3 4-4-15,0-6-9 0,0-2-4 16,3-7-2-16,3 3-10 0,-1-4-3 16,3-5-4-16,7-1-5 0,1-7-13 15,4-4-15-15,-2-9-17 0,2-1-18 0,4-5-13 16,1-7-12-16,-1-5-6 0,2-2-9 15,-3-7-1-15,-1-7 1 0,-6 0 4 0,-1-3 2 16,-8-5 5-16,-1-2 6 0,-10 5 4 0,-3-2 0 16,-2 3 10-16,-5 1 8 0,1 1 9 15,-3 8 5-15,-6 1 6 0,4 3 5 0,-4 7 16 16,-1 2 11-16,-1 10 16 0,0 2 11 16,-2 7 1-16,-2 3 9 15,3 3 1-15,1 4 1 0,1 1 4 0,3 1-6 16,-1 1-1-16,6 1-5 0,6 0 2 15,0-5-6-15,6 5-6 0,4-4-3 0,3-1-13 16,13-2-34-16,0 1-44 0,1-9-54 16,1-5-59-16,12 0-57 0,2-4-54 15,-4-4-770-15,0 0 352 0,6-4 233 16</inkml:trace>
  <inkml:trace contextRef="#ctx0" brushRef="#br0" timeOffset="126138.33">6442 12404 2084 0,'-21'-10'144'16,"9"3"35"-16,-2 0-17 0,4-2-13 0,-2 2-6 15,6 4 0-15,-5-3-23 0,6 1-29 16,0 2-15-16,-2-2-4 0,2 1-12 0,0-1-6 15,5 5-25-15,-8-6-52 0,6 3-66 0,2 3-62 16,0 0-69-16,0 0-77 0,0 0-630 16,12 18 315-16,-7-3 208 0</inkml:trace>
  <inkml:trace contextRef="#ctx0" brushRef="#br0" timeOffset="126314.89">6164 13100 195 0,'0'0'286'16,"-15"-1"-13"-16,15 1-20 0,-7-6-20 15,7 6-28-15,0 0-24 0,-4-8-54 0,4 8-61 16,4-9-75-16,3 6-73 0,1-1-85 0,8-5-364 16,-4 2 180-16,7 0 120 0</inkml:trace>
  <inkml:trace contextRef="#ctx0" brushRef="#br0" timeOffset="129397.48">8269 12229 72 0,'0'0'186'15,"0"-9"-17"-15,0 9-20 16,0 0-17-16,0 0-11 0,0 0-5 0,0 0-10 16,0 33-1-16,0-12-2 0,0 9-4 15,0 4 3-15,0 1-6 0,0 9 0 16,2 3-7-16,-2-1 0 0,3 2-6 0,-1-1-3 15,0-1-3-15,0-2-8 0,4-2-4 0,-2-2-6 16,-2-8-3-16,4-4-1 0,-4-5 16 16,-2-1 18-16,2-4-2 15,0-4-5-15,-2-9-10 0,-2-1-7 16,2-4-5-16,0 0-10 0,-10-16-5 16,4 0-5-16,-4-6-8 0,1-7-2 0,-3-6-4 0,-1-9-3 15,0-3-5-15,-1-1-2 16,3-6-4-16,2 2-3 0,1-3 0 0,8 9-5 15,2-3 0-15,6 6-1 0,4 0-4 16,0 6 2-16,9 2-1 0,2 3 0 0,0 6 0 0,3 6 0 16,4 1-1-16,-2 6 3 15,0 7-3-15,-2 1 3 0,-1 5-1 16,-2 3 2-16,1 5 2 0,-1 3-1 0,-4 3 0 16,-5 6-1-16,-3-1 2 0,-4 5 1 0,-7 2-2 15,-2 3 2-15,-7 3 3 16,-5 1 0-16,-6 1-5 0,0-4 4 0,-3-4-1 0,-3-1-5 15,3-5 3-15,-3-4-4 16,3-5-16-16,0-6-30 16,0 0-31-16,1-3-40 0,2-2-35 0,0-2-38 15,4 1-48-15,0-3-607 0,9-1 287 16,-1-4 190-16</inkml:trace>
  <inkml:trace contextRef="#ctx0" brushRef="#br0" timeOffset="129807.95">8932 12529 30 0,'0'0'208'0,"0"0"-12"16,0 0-21-16,0 0-15 15,0 0-15-15,-17 11-10 0,8-2-9 16,0 5-6-16,-5 5-7 0,-2 2-13 15,6 0-3-15,-3 7-10 0,2-2-4 16,3-1-8-16,0 2-6 0,4-1-10 0,1-3-3 16,3-2-3-16,7 0-8 0,-1-5-4 15,4 2 1-15,5-6-4 0,1-4-6 16,1-4-1-16,1-1-3 0,1-3-5 0,-1-3 0 16,-1-3-5-16,1-4 0 0,2-2-2 15,-2-6-2-15,-3 1-1 0,-4-6 1 0,-2 3 7 16,-2-5 1-16,-5-5 5 0,1 3 0 15,-8-3-3-15,-2 4-3 16,-2-4-4-16,-5 5 0 0,-2-1-1 0,4 3-4 0,-6 4-1 16,-2 1-2-16,1 4-2 0,4 4-2 15,-5 4-16-15,2 1-30 0,-1 5-41 0,5 3-39 16,3 0-51-16,2 6-42 0,-1-3-493 16,5 5 240-16,3-1 159 15</inkml:trace>
  <inkml:trace contextRef="#ctx0" brushRef="#br0" timeOffset="130532.98">9420 12249 224 0,'0'-15'261'0,"-2"3"-11"16,2 2-17-16,0 1-24 0,-2 0-23 15,2 4-22-15,-4 1-14 0,4 4-13 16,0 0-14-16,-2 18-9 0,1 1-11 0,-5 11-7 16,2 7-14-16,1 10-6 0,-1 9-5 15,2 1-7-15,-1-1-5 0,3-4-5 0,3-4-3 16,-1-2-7-16,2-4-2 16,3-2-5-16,0-7 1 0,3-6-3 15,-1-1-3-15,3-8-5 0,3-4 1 0,1-6-7 16,0-4-1-16,1-4-2 0,3-3-3 15,-2-6-4-15,4-2-2 0,-1-6-1 0,-2-4-3 16,-1-4-2-16,0-4 2 0,0-4 1 16,-5 7-7-16,-3 0 0 0,3 3 1 15,-3 2-3-15,-1 5 0 0,-2 0-1 16,-2 6 1-16,2 4-2 0,-3 3 2 0,-4 3 1 16,7 14 3-16,-4-2 1 0,0 6 0 0,1 1 4 0,-1 5 2 15,1 3-3-15,3 1-1 16,0-3 1-16,0 0 0 0,2-2 3 0,3-1 4 15,0-4-7-15,4-4 3 16,1 0-1-16,1-9-2 0,1-1 0 16,6-1-3-16,-2-6 1 0,-2-2-2 0,5-4 0 15,-4-5-1-15,-3-2 7 16,-1-4-9-16,-2-1 0 0,-4-4-1 0,-3-3 3 16,-2-1-3-16,-2-1 5 0,-1 2 10 0,-1 5 6 15,-3-2 5-15,-3 1 7 0,3 2 4 0,-3 3-1 16,3 2-2-16,-1 1-2 15,-2 1-2-15,3 5-6 0,-2 3-2 16,-3 5 1-16,5 2 2 0,-9 18-6 0,4 0 3 16,-3 12 0-16,3 9 0 0,-2 4-2 15,-1 12 5-15,1 1-6 0,-2 5 5 0,0 20-3 16,-5-2 11-16,2 4 6 0,-4-5 15 16,0-15 4-16,-1-11 7 0,-2 1 6 15,-1-6 6-15,-2-3-3 0,-2-3-1 16,-1-3 2-16,0-10-6 0,-1-3-5 0,-2-4-4 15,-3-7-6-15,0-3-7 0,0-3-14 16,-4-4-31-16,2-1-55 0,-3-6-61 0,4-1-67 16,-1-4-70-16,4-3-56 0,0-3-920 15,3-7 418-15,12-2 277 0</inkml:trace>
  <inkml:trace contextRef="#ctx0" brushRef="#br0" timeOffset="131594.76">10552 12741 31 0,'0'-17'225'0,"0"-2"-4"16,0-2-9-16,-2 4-8 0,2-1-10 15,-2 0-14-15,-1 4-8 0,1 2-18 16,0 1-16-16,-3 2-15 0,-2 4-10 0,-5 5-14 0,12 0-7 16,-30 16-4-16,7 3-7 0,2 6-12 15,-3 5-3-15,2 3-6 0,2 1-5 16,4 2-2-16,4-4-5 0,3 5-2 15,7-6-5-15,2-4-4 0,4 1-2 0,3-5-3 0,5-4-4 16,4-8-9-16,1-3-15 16,3-6-10-16,4-4-10 0,-3-4-8 0,3-5 1 15,-2-3 2-15,4-9 3 0,0-1-1 16,-5-5 2-16,0-2 1 16,-3-1 5-16,-3-2 11 0,-1 0 10 15,-3 7 13-15,-4 1 8 0,3 3 5 0,-3 0 1 16,-2 6-9-16,-1 3-2 0,-2 5-1 15,1 2-2-15,-1 2 0 0,-2 5-3 0,0 0-1 16,0 0 1-16,-2 31-2 0,2-13 1 0,0 3-2 16,0 0-1-16,2 2-1 15,0 0 1-15,5 1 0 0,-2 0-4 0,1 0 1 0,5-5 3 16,0 1-4-16,1-8 3 16,1 1-3-16,2-2-2 0,1-4-6 0,2-6 0 0,2-1 0 15,2-4 0-15,0-2-3 16,1-5-3-16,1-4 2 0,1-4-1 0,-1-7-1 15,-4-6 0-15,2-6-4 0,-4-5 4 16,-2-4-4-16,-1-4-1 0,-2-4 0 0,-3 1-2 16,-1 0 0-16,-2-3 0 0,-3 10 3 15,-1 1-3-15,0 0 2 16,-6 4 2-16,3 7 5 0,-3-2 3 0,-1 4 10 0,-1 1 1 16,1 2 5-16,-1 4 6 15,-2 1 0-15,-1 4-4 0,5 2-3 0,-2 4-3 16,1 2 0-16,-4 6-2 15,3 7-1-15,5 0 0 0,-11 20 4 0,4 5-4 16,2 7 4-16,1 14 4 0,2 15 1 16,-1 6-2-16,3 25 2 0,3-1-1 0,1-5-1 0,1-12 5 15,2-11 3-15,8 14-4 16,0-14 0-16,6 9 1 0,-3-19 0 0,4-6-5 0,0-8 0 16,5-4 4-16,-2-8-8 15,3-3 1-15,3-8-2 0,-4-6-11 0,4-3-7 0,0-5-7 16,5-5 5-16,4-8-9 15,0-1 0-15,0-12-5 16,-8 1 2-16,1-9 0 0,-4-2 0 0,-10 1 2 0,3-7 1 16,-9 2-2-16,2 3 3 15,-6-3 1-15,-4 8 0 0,1 0 5 0,-1 6 8 16,1 3 0-16,-4-1-1 0,0 5 0 16,1 3-1-16,-1 4-1 0,-4 1 7 15,2 7 4-15,0 2-2 0,0 0 6 16,-9 21 1-16,3-2 1 0,0 2-1 0,5 8 2 15,-1 3 1-15,-3 11-3 0,3 0 2 16,0 5-3-16,-1 9-1 0,1 2 4 0,2-1 4 16,0 2-5-16,0 1 3 0,2-2 0 15,-2-9-4-15,0-2 4 0,0-2-3 16,-2-1-7-16,0-4 3 0,0-7-22 0,2-2-36 16,-3-9-50-16,-1-5-67 0,0 1-75 15,1-8-78-15,1-3-707 0,-4-4 348 0,4-1 230 16</inkml:trace>
  <inkml:trace contextRef="#ctx0" brushRef="#br0" timeOffset="131893.1">11535 12619 167 0,'2'-16'233'0,"-2"-2"-14"0,5 6-21 16,3-1-19-16,1 2-17 0,4 3-15 0,3 2-16 15,6 2-13-15,3 4-9 0,8 2-12 0,2 5-10 16,2 2-5-16,1 6-10 0,-1 6-7 16,-1 6-7-16,-9-1-3 0,-3 3-4 15,-6 2-4-15,-7-1-2 0,-6-2 2 16,-2 1 2-16,-6-3 5 0,-4-2 4 0,-4 1 1 16,-5-3 1-16,-8 1-4 0,-1-5-7 15,-11 0-5-15,1-4-3 0,-1-3-4 16,3-3-3-16,2-1-5 0,2-3-18 15,7-3-49-15,1 2-52 0,2-3-54 0,7-3-54 16,3 0-43-16,5-2-521 0,1-3 259 16,8 0 171-16</inkml:trace>
  <inkml:trace contextRef="#ctx0" brushRef="#br0" timeOffset="132991.94">12197 12355 8 0,'3'-15'235'0,"-3"-1"-5"0,0 7-7 0,0 0-16 16,0 3-22-16,0-2-18 0,0 3-18 15,0 5-14-15,0 0-7 0,0 0 7 16,0 19-2-16,0 4-4 0,-3 9-8 16,3 10-3-16,-2 4-6 0,1 3-8 15,-2-2-12-15,1 2-1 0,-3-3-7 0,3-4 1 16,-1 0-15-16,1-8-5 0,-1-4-6 15,3-4 3-15,-2-3 8 0,4-4 1 0,-2-4-4 16,5-4-14-16,3-5-3 0,0-3-5 16,2-3-2-16,-10 0-6 0,25-13-1 15,-8 2-6-15,-1-1-7 0,1-6 0 0,-1-3 6 16,2 1-8-16,1-1 2 0,-2-3-4 16,-4 8-2-16,5-1-5 0,-7 2 1 15,3 7-6-15,-3-1-3 0,2 7 2 0,-2 4-4 16,3 5 10-16,-2 3-2 0,4 2-5 15,1 6 1-15,0 0-2 0,2-1-1 0,2 3 3 16,1-3-2-16,1-1 0 0,1 0 2 16,1-2-2-16,3-5-8 0,-2 0 11 15,6-5-3-15,4-4-2 0,-4 0 6 0,3-6-5 16,-1-5 4-16,5-3-4 0,-8-3 2 16,1-3-5-16,-5-4 0 0,-3-1 0 0,-5-7-5 15,-1 1 8-15,-4-4-4 0,-7 7-5 16,-2-2 4-16,-3 1-2 0,-4 6-6 0,-3 1 6 15,-1 6 2-15,-2 0-9 16,-1 7 10-16,-7 4-1 0,4 5 3 0,-4 9-4 16,-4 7 3-16,-1 10 3 0,0 3 2 15,3 7-3-15,4-1 7 0,-3 4-7 0,6 1 3 0,2-2-1 16,4-7-1-16,-1 1 2 16,6-6 1-16,0-3-4 0,4-1 0 15,0-6 5-15,3-3-5 0,0-5 4 0,3-4-4 16,4-4 4-16,-3-2-9 15,5-1 2-15,1-6-1 0,-4-2 1 0,6-3-1 16,-2-5 1-16,-3-2-1 0,1-2 0 16,1 0-5-16,-2 0 7 0,-3-1-3 0,0 1 3 0,2 5 1 15,-4 1-3-15,-2 2-1 16,0 4-1-16,0 2-1 0,-3 6 3 16,2 3-2-16,-6 0 3 0,11 8 5 0,-4 1-6 15,2 3-2-15,0 2 4 0,0-2 5 16,2 2-1-16,1 0-2 0,3-1-2 0,-1 1 0 15,1-2 2-15,3-4-4 0,-2 0 0 16,3-1 5-16,2-5-9 0,-3 1 0 16,1-6 0-16,-1-3 0 0,2-1 0 0,-2-5 0 0,0-5-3 15,2-5 2-15,-4-1 2 16,1-6-2-16,-1-5 1 0,-3-1-1 0,-1-5-3 16,1-6 4-16,-5 0 1 15,2-5-7-15,-4-3 6 0,-3 7-3 16,1 1-2-16,-1 4 3 0,-3 7 0 0,0 3 2 0,1 3 3 15,-2 3-1-15,1 6-4 16,0 0 2-16,-3 8 1 0,1 3 2 0,-3 7 2 0,5 2 3 16,-11 16-6-16,4 0 8 15,1 7-5-15,3 6 1 0,-2 12 6 16,0 3 1-16,5 7 6 0,2 5-6 0,1 2-1 16,4-1 3-16,2-5-3 0,5-1 0 15,1-5 3-15,5-4-5 0,1-9-1 16,1-5 2-16,0-5 1 0,2-7-3 0,-1-2 4 0,-1-5-8 15,-4-6-6-15,-2-5 1 16,3-3-1-16,-5-3 2 0,1-8 0 0,-1-3-4 0,-5-4 0 16,-5-2-2-16,-1-1 2 15,-3 1-1-15,-7-2 4 0,0 2-4 0,-3 2 3 0,-4 0-1 16,0 3 4-16,2 6-3 16,-2 4 0-16,-5 3 3 0,2 1 1 15,-3 6 1-15,2 4 3 0,-4 6-2 16,4 5 1-16,2 2-11 0,1 4-34 0,2 2-45 15,6 0-42-15,0 0-41 0,5-2-34 16,4 0-36-16,2-5-35 0,1 4-576 16,2-7 290-16,4-3 192 0</inkml:trace>
  <inkml:trace contextRef="#ctx0" brushRef="#br0" timeOffset="133615.41">14042 12607 96 0,'5'-4'230'0,"-5"4"-4"0,7-7-11 16,-7 7-11-16,4-4-11 16,-4 4-18-16,10-5-15 0,-4 2-16 15,5-1-13-15,1-1-15 0,3-2-11 0,4 2-9 16,0-4-11-16,-3 0-8 16,3 1-7-16,-4-3-8 0,2 2-10 0,-2-3-4 15,-2 1-6-15,-4-1-5 0,1 0-4 16,-7 1-6-16,-3 1-3 0,0-1-1 0,-3 0-4 0,-4 6-2 15,0-2-3-15,-2 6 0 16,-3-3 0-16,-2 8 5 0,-1-1 5 0,2 7 8 0,-7 3 9 16,5 6 9-16,1 2 0 15,2 4-1-15,-2 1 2 0,5 1-3 0,2 0 0 16,2 0 1-16,5-4-8 0,3 0-4 16,0 3 0-16,5 0-6 0,4-6-2 15,2 0 3-15,2-4-8 0,4-3-4 16,7-3 0-16,0-3 3 0,4-3-7 0,-2-4-13 0,0-2-10 15,4-7-5-15,3-1-6 16,-2-8 0-16,-1-2 0 16,5-7 2-16,-1-5-1 0,-5-6 2 0,1-1-1 15,7-18 1-15,-3-6-1 0,-2 2-2 16,-4-4 3-16,-9 12 1 0,-2 9 2 0,-6 6 3 0,-1 4 15 16,-1 8 6-16,-2 2 2 15,-1 3-4-15,-2 1-1 0,-3 4-5 0,2 2 8 0,0 5-3 16,-4 2 5-16,-2 6 3 15,0 1 6-15,0 0 11 0,0 21 1 0,0-7 5 16,-2 5 0-16,-1 6-1 0,0 6 4 16,1 1 1-16,1 11-11 0,-2 3 9 0,1 3-7 15,0 6-3-15,2-4-3 0,2 0-1 16,3-5 0-16,-2-4 5 0,5 0-4 0,2-3-11 16,2-6 6-16,-3-6-10 0,4-4-26 15,3-4-38-15,4-2-39 0,-5-6-55 0,5-6-45 16,3 0-52-16,0-5-55 15,-2-2-730-15,3-11 349 0,-3 0 230 16</inkml:trace>
  <inkml:trace contextRef="#ctx0" brushRef="#br0" timeOffset="133962.59">14598 12440 118 0,'-14'9'225'0,"4"-3"0"15,6-2-4-15,2 2-9 0,2-6-19 16,11 9-16-16,5-5-18 0,6 0-16 16,2-1-15-16,9-3-11 0,8 0-13 0,-2-3-10 15,5 1-9-15,2-1-9 0,-1-1-11 16,0-4-11-16,-5 2-9 0,-5 1-3 0,-3-4-7 16,-1 2-2-16,-4-1-3 15,-3-3-5-15,-6 6 0 0,2-6-1 16,-4 4 0-16,-3-2 5 0,2 4 4 15,-3-2 0-15,-1 3-4 0,-4 0-5 0,2 1-2 16,-1 3 1-16,-8 0 1 0,14 9 12 16,-5 5 13-16,-5 0 3 0,1 2-3 0,2 4-1 15,-3 5 2-15,2 0-8 0,-2 2-4 16,1-6 0-16,0 2-8 0,-1 1 1 16,-3-3-2-16,5-3-2 0,-4 1-23 0,3-4-41 15,-5-3-47-15,2-1-63 0,0-3-57 16,-2-3-57-16,-2-1-653 0,2-4 311 15,0 0 205-15</inkml:trace>
  <inkml:trace contextRef="#ctx0" brushRef="#br0" timeOffset="134463.96">15382 12206 147 0,'2'-9'276'0,"-2"1"-14"0,2-3-21 16,-1 2-25-16,2 2-22 0,0-2-18 16,1 2-19-16,-2 0-18 0,0-1-34 0,-2 4-66 15,2-1-79-15,-2 5-61 0,7-3-65 16,-7 3-394-16,0 0 191 15,19 8 125-15</inkml:trace>
  <inkml:trace contextRef="#ctx0" brushRef="#br0" timeOffset="134741.75">16094 12464 98 0,'-7'-2'245'16,"3"-3"-16"-16,4 5-14 0,-20 0-14 16,7 2-16-16,-4 4-16 0,-2 3-13 0,1 6-11 15,-3 1-9-15,0 3-11 0,3 9-6 0,1 0-9 16,1-1-8-16,4 1-5 16,2 0-4-16,5 0-14 0,1-1-6 15,4-4-8-15,2 2-5 0,5 0-6 16,3-4-4-16,2 0-4 0,6-3-5 15,6-4-9-15,3-1-32 0,3-7-44 0,3-2-51 16,7-1-53-16,-3-3-54 0,6-9-627 16,-3 0 282-16,2-5 186 0</inkml:trace>
  <inkml:trace contextRef="#ctx0" brushRef="#br0" timeOffset="136842.72">18690 12004 102 0,'2'-7'147'16,"-2"2"-6"-16,0-2 5 0,0 0-12 15,0 7-4-15,-2-9-6 0,-1 2-7 16,-1 0-6-16,-1 3-10 0,1-1-7 16,-3 0-7-16,-3-2-10 0,2 3-4 15,0 0-8-15,-1 0-5 0,2 0-9 0,-4-1-5 16,0 1 0-16,4 1-6 0,-2 0-6 16,0 1-3-16,-2-3-3 0,0 5-7 15,0 0 3-15,0 0-4 0,-3 3-1 0,-3-1-2 16,-2 3-3-16,1 2 0 0,-6 2 0 15,4 3-1-15,-4 3 0 0,-1 5 5 0,-3 3 1 16,7 4 2-16,-3 0 1 0,3 0 3 16,0 3-3-16,2-2-1 0,8-2 0 0,-2-1-4 0,6-1 0 15,5 0-1-15,2-2 1 16,7-1-3-16,6-2 0 0,4-3 1 16,10 0-1-16,5-2 0 0,3-4-2 15,4 1-1-15,2-6-3 0,-9 2 2 16,0 0-2-16,0-3-2 0,-5 1 2 15,-5-2-6-15,-3 3 1 0,1 1 0 16,-1 0 1-16,-3 5 1 0,-3 0 4 0,-2 3 9 0,-6 1 10 16,-1 6 5-16,-4-1 5 15,-7 4 2-15,-4 0 0 0,-4 4 1 0,-4-4-3 0,-2 3-4 16,-4-5-1-16,-3-2-5 16,-2-4-3-16,-4 0-2 0,6-7 0 15,-1-1-10-15,-2-5-24 0,3-3-38 0,2-1-36 16,-1-1-55-16,8-3-39 0,-2-3-45 15,4-1-564-15,5-4 268 0,1-3 176 0</inkml:trace>
  <inkml:trace contextRef="#ctx0" brushRef="#br0" timeOffset="138005.53">18853 12378 62 0,'0'0'194'16,"5"-7"-19"-16,0 6-16 16,-5 1-16-16,0 0-16 0,0 0-13 0,4-6-11 15,-4 6-11-15,0 0-7 0,0 0-5 16,0 0-10-16,7 16-4 0,-4-9-3 16,-3 2-2-16,2 2-1 0,-2 1 0 0,2 3 2 15,-2 5-4-15,0-4-2 0,0 3-1 16,0 0-5-16,0-5-7 0,0 1-1 0,2-3-1 15,-2-1 2-15,0 2 5 0,0-2 5 16,0-1 3-16,-2-4 2 0,4 2-3 16,-2-8-7-16,3 7-3 0,-3-7-8 15,0 0-3-15,0 0-2 0,0 0-1 16,0 0-8-16,0 0-1 0,0 0-3 16,11-15-2-16,-11 15-1 0,2-6-3 0,2 3 0 15,-4 3-3-15,4-7 1 0,-4 7-4 16,0-9 3-16,0 9-4 0,5-7-1 0,-5 3 0 15,0 4 0-15,0-10 1 0,0 4-4 16,0-1 0-16,0 7 2 0,2-12-1 16,-2 5-1-16,0 2-1 0,3-4 0 0,-3 2 2 15,0 0-3-15,0 7 1 0,0-9 3 16,0 4-5-16,0 5 0 0,2-7-1 0,-2 7-1 16,0 0 0-16,0 0 1 0,0 0 0 15,0 0 0-15,1 20 2 0,-1-5 2 16,0 6 1-16,0 4 3 0,2 1-3 0,2 1 3 15,-4 1-3-15,2 0 1 0,2 0 1 16,1-1-2-16,2-3 3 16,1 2 0-16,1-5-1 0,0-5 0 0,0 2 3 15,5-8-3-15,3-1 0 0,-2-5 0 16,4-2-3-16,3-4 0 0,-2-2 0 0,2-3 0 0,1-5 0 16,-2-2-2-16,0-4-1 15,-3-3 1-15,2-7-1 0,-3-4 1 16,-1 0-3-16,-3-4 0 0,-1 1-1 0,-3-1-1 15,0 2 1-15,-2 2-2 0,1 5 3 16,-4 3-3-16,-1 0 2 0,1 4 1 16,1 2-1-16,-3 4-2 0,0 0 5 0,1 2-3 0,-3 7-1 15,0 0 3-15,0 5 0 16,0 0 2-16,0 0 0 0,-3 25 2 0,3-10 2 0,3 6 1 16,-1 2 1-16,-1 5-2 15,1 0 0-15,4 4 2 0,2-1 0 16,1-1 1-16,1 2-1 0,5-1 1 0,2-3-1 15,1-1 2-15,3-5-3 16,3 0 0-16,1-8 0 0,1-4 1 16,3-1-1-16,-2-4-2 0,-1-3-1 0,4-6 0 15,-2-4 3-15,0-6-3 0,-3-4-4 16,-1-8 0-16,-3-6 1 0,0 1-3 0,1-10 2 16,-8-4-2-16,-1-3-2 0,2-3 1 15,-7-1-3-15,2-3 0 0,-3 3 0 0,0 4 1 16,-3 2-1-16,0 4 1 0,3 1 0 0,-5 8 4 15,0 3 7-15,0 2 0 0,1 9-2 16,-1-2-3-16,0 1-1 0,1 10 1 16,-3 1 2-16,0 7-1 0,0 2 3 15,0 0 2-15,-3 27 0 0,3-6 1 0,-2 9 1 0,0 1 0 16,-1 12 2-16,1 3 1 16,0 11 1-16,0 8 2 15,2-3-4-15,2 1 3 0,0-4-3 0,3-2 4 0,2-11-3 16,-1-4 1-16,3-4-1 15,3-4 1-15,0-11-1 0,2-3-4 16,2-9 0-16,3-4 2 0,0-7-5 0,2-5 2 16,2-8-2-16,0-4-3 0,-1-6 1 15,-4-8-2-15,1-1 0 0,-4 0-2 0,-2-7 1 16,-4 3-2-16,1 1 0 0,-3 2 0 16,-5 3-1-16,0 1 1 0,1 6-2 15,-3 0 0-15,-5 3-1 0,-1 4 2 0,1 5 2 0,-8 3-3 16,-4 5 3-16,-2 6 1 15,-3 1-1-15,-4 9-18 0,-4 1-26 0,2 7-28 0,0 2-38 16,4 5-38-16,4-1-33 16,2 3-37-16,0-3-540 0,7-4 259 0,2 0 170 0</inkml:trace>
  <inkml:trace contextRef="#ctx0" brushRef="#br0" timeOffset="138527.95">20697 12289 159 0,'5'-6'241'0,"-5"0"-16"0,5 0-15 0,-5 1-21 16,0 5-19-16,-2-9-19 15,2 9-18-15,-13-1-11 0,13 1-9 0,-22 4-12 0,10 2-9 16,-7 1-8-16,5 1-8 15,3 0-7-15,-2 3-11 0,2 1-3 0,2 0-7 16,2 6-8-16,5-3-8 16,-1 1-9-16,6 1-5 0,-1 3-5 0,5-3 0 15,-2 3-4-15,8 1 0 0,-5-4-1 16,1 3-1-16,0-1-2 0,-2-3 0 0,0 1 1 16,-3-1 1-16,1-2 5 0,-5 4 6 15,0-4 5-15,-5 2 6 0,-1 1 0 16,-6-2-1-16,-2 2 0 0,-3-3-3 15,-3 0-4-15,-1-2-1 0,4-3-3 16,0-4-30-16,-1-2-39 0,4-3-51 16,1-3-69-16,-2-2-645 0,4-6 278 0,6-1 183 15</inkml:trace>
  <inkml:trace contextRef="#ctx0" brushRef="#br0" timeOffset="138794.76">21028 11986 20 0,'0'-5'249'15,"3"0"-21"-15,-1 1-21 0,-2 4-25 0,0 0-13 16,0 0-2-16,0 0 2 16,3 17-3-16,-3-5-3 0,0 9-2 0,-3 7-7 15,1 5-10-15,-1 3-12 0,1 7-10 16,0 1-14-16,-2 6-8 15,1-2-11-15,1-2-6 0,2 0-9 0,2-2-7 0,-2-4-4 16,5-3-9-16,-1-9-3 16,6 2-2-16,0-5-2 0,1-4-35 0,1-2-45 0,-1-7-53 15,3-3-52-15,0 0-44 16,0-7-58-16,2-2-628 0,-3-5 295 0,-2 1 195 0</inkml:trace>
  <inkml:trace contextRef="#ctx0" brushRef="#br0" timeOffset="139125.54">20741 12422 158 0,'-6'-3'162'0,"6"3"-15"0,0 0-15 0,20-5-19 0,-1 1-6 15,4-2-11-15,8 1-10 16,2-2-7-16,1 2-11 0,6-2-4 0,0-2-5 0,-7 2-6 15,1 0-8-15,-3-2-4 16,0 3 9-16,-7-3 9 0,5 5 7 0,-8-1 1 16,-3 0 1-16,-1 1-4 0,-1-1-7 15,-1 3-6-15,-1 0 3 0,-3 6 9 0,1 1 5 16,2 0 4-16,-2 8-1 0,1 2-3 16,-1 4-3-16,-2 4-2 0,2 2-8 0,-3 0-4 15,0 3-5-15,-2-2-4 16,-3 1-3-16,2 0-13 0,-4-7-32 15,0 3-37-15,1-6-40 0,-1-1-41 0,-2-2-41 16,0-5-40-16,-2-4-492 0,2-5 237 0,-7 3 156 0</inkml:trace>
  <inkml:trace contextRef="#ctx0" brushRef="#br0" timeOffset="139285.29">21216 12085 58 0,'-3'-12'212'0,"3"3"-16"16,0 1-21-16,0 0-17 16,0 1-19-16,0 2-18 0,3-2-26 0,1 5-38 0,-4 2-46 15,20-5-50-15,-7 7-52 16,5 1-281-16,4 1 127 0,-4 2 83 0</inkml:trace>
  <inkml:trace contextRef="#ctx0" brushRef="#br0" timeOffset="139589.19">21604 11879 85 0,'4'-3'171'0,"0"1"-11"15,-4 2-1-15,0 0 3 16,9 12-1-16,-1 1-1 0,-3 6 11 15,-2 9 0-15,3 0 0 0,-1 4-9 0,-5 6-2 16,2 3-13-16,-2 4-6 0,2 3-9 16,-2 0-11-16,2 0-7 0,1-2-14 0,-1 1-8 15,3-4-7-15,-1-2-6 0,0-3-10 0,5-6-4 16,0-5-8-16,0-2-3 16,5-6-13-16,5-3-35 0,1-5-47 0,3-6-57 0,9-1-57 15,4-8-51-15,7-1-51 16,-1-6-573-16,7-6 282 0,-2-1 187 15</inkml:trace>
  <inkml:trace contextRef="#ctx0" brushRef="#br0" timeOffset="140362.41">21701 12296 100 0,'21'-13'118'0,"-9"10"-12"0,2-3-12 0,4 1-7 16,2-2-6-16,0 2-4 0,4-3-8 15,1 0 3-15,-2 1-6 0,3-1-4 16,-2-1-1-16,-7 4 2 0,2-1-3 16,-1 1-7-16,-2-2-2 0,-5 5-7 0,4 0-7 15,-6 4 3-15,0 3 1 16,2 8 1-16,-4-1 2 0,1 7-4 15,-1 6 6-15,-4 1-7 0,3 1 2 0,-4 1-3 16,3-4 4-16,-3 4-5 0,3-5-1 0,-1 0-2 16,1-3-2-16,0-3-2 0,3-5 3 15,-2-1-5-15,3-4-2 0,3-2-4 16,2-5-1-16,-2-5-4 0,2 1-4 16,-1-4 0-16,1-1-1 0,1 0-1 0,-1-3 3 15,-3-1 5-15,4-2 8 0,-4 3 5 0,-2-4 7 16,3 1 3-16,0 0 5 0,-3 2 4 0,-2 3-4 15,0-3-5-15,0 5-6 16,0 1-4-16,-4 3-4 0,6 2-2 0,-9 2-3 16,14 9 1-16,-7-1-3 0,4 5 2 15,4 5-1-15,-2 1-3 16,4 2 1-16,4 4-4 0,0-1 2 0,-3-3-4 0,4-5 2 16,1 0-1-16,0 2-3 15,1-8 0-15,6 2 0 0,-3-9-3 0,2 0-1 16,-5-8-3-16,2 1 2 0,1-6 0 15,-6-5 1-15,3-2-6 0,-6-4-1 0,0-6-3 0,2-5 1 16,-7-4-1-16,1-1-4 16,0-12 2-16,1-1-1 0,-6-7 0 15,-1-2-1-15,2-4-1 0,0-21 0 0,-3 13-1 16,-2 12 8-16,1 4 7 0,-1 8 10 16,-3 12 1-16,1 3-6 0,1 6 0 15,-4 7-2-15,2 6 0 0,-2 5 0 0,0 8 3 16,0 0 2-16,0 0 3 0,-4 33 3 15,-1-10 5-15,1 7 4 0,-2 8 5 0,3 6 0 16,-4 4-1-16,0 7 6 0,-1 6 1 16,3-3 3-16,-1 28-4 0,1-16-3 15,5-9-5-15,0-3 3 0,5-3-4 16,1-3 0-16,5-9-6 0,0-5 0 16,7-2 1-16,2-8-4 0,0-4-11 0,9-5-33 0,-2-8-35 15,2-6-42-15,5-1-48 16,0-4-45-16,9-7-41 0,-5-6-46 15,-4-4-591-15,-3-1 296 0,-6-4 195 0</inkml:trace>
  <inkml:trace contextRef="#ctx0" brushRef="#br0" timeOffset="140693.07">22715 12176 89 0,'0'0'180'15,"0"0"-15"-15,0 0-11 0,0 0-16 0,0 0-11 16,39-9-10-16,-9 6-10 0,3-2-14 16,7-1-7-16,4-3-6 0,-1 1-2 0,-2-1-3 0,1 1-1 15,-6 0 4-15,-1-4 7 16,-6 7 7-16,0-4 5 0,-4 4 2 16,-5-2-6-16,0 1-11 0,-4 1-6 0,-2 2-11 15,0 0-6-15,0 0-3 0,-4 6-4 16,1 1 0-16,1 5-1 0,-3 2-2 15,0 1-2-15,-2 4-2 0,3-1-2 0,-3 6-2 16,2 1-2-16,-2 1-4 0,0 0-5 16,1-5-3-16,-4 4-2 0,3-3-2 0,-2-3-16 15,0 1-30-15,1-2-31 0,-4-5-39 16,3 1-35-16,-3-4-44 0,1-4-54 16,-3-3-562-16,0 0 268 0,0 0 177 0</inkml:trace>
  <inkml:trace contextRef="#ctx0" brushRef="#br0" timeOffset="140864.25">23300 11804 162 0,'0'-11'205'0,"0"3"-20"16,0-1-19-16,0 4-19 0,2-1-13 0,-2 6-17 0,2-7-14 15,-2 7-35-15,0 0-33 16,17 7-51-16,-8 2-53 0,6 2-49 15,-1 0-263-15,4 4 130 0,1-1 85 0</inkml:trace>
  <inkml:trace contextRef="#ctx0" brushRef="#br0" timeOffset="141732.88">23728 12081 20 0,'0'0'173'0,"-31"6"-3"0,17 3-5 16,2 3-1-16,-4 3-3 0,0 4-5 0,-1 1-14 16,1 3-16-16,2-2-8 0,-4 10-7 0,10-6-13 15,-1 2-11-15,2 1-6 0,5-1-7 16,2-1-8-16,2-6-9 0,5-3-4 0,2-2-16 16,6-5-18-16,-2-4-13 0,2-2-9 15,1-4-4-15,1-2-2 0,3-4 1 0,-1-2 1 16,-1-4 0-16,-2-3 1 15,4-2 0-15,-4-4-2 0,0 0 3 0,1-2 9 16,-1-7 1-16,2 3 10 0,-3 4 15 16,-3 0-1-16,1 1 8 15,2 4-4-15,-4 1 0 0,-2 2-6 0,0 3-2 0,0 4-4 16,2 1-2-16,-2 7-2 16,4 2 2-16,-1 8-2 0,5 3 2 0,-3 4-3 0,-1 4 9 15,-1 2 1-15,-2 5 7 16,-3-1 1-16,0 0 2 0,-3 2 8 0,-2-5 2 0,-2-1 5 15,3-4 6-15,-3-1 14 16,0-4 7-16,0-2-13 0,0-7-7 0,0-2-6 16,0-3 1-16,0 0-12 15,0 0-3-15,3-16-8 0,3 5-4 16,1-5 1-16,3 2-5 0,1-7-4 0,1 1-4 16,4-6-2-16,3 1-1 0,-1 0 0 15,4-1-6-15,-6 8 0 0,2-2-1 0,-2 4-3 16,-1-1 0-16,-1 7-1 0,0 3 0 0,0 4 5 15,-4 0-7-15,5 7 4 0,-2 2-2 16,0 3 2-16,-3 3 0 16,1 6 0-16,-2-2 3 0,-3 5 2 0,1 2-1 0,-1 3 0 15,1-1-2-15,-1-1 3 16,2 3 2-16,0-1-4 0,1-3 0 16,-1 0 0-16,5-4 1 0,-2 0 1 0,4-6 0 15,1-5-1-15,2-1-3 0,1-5 1 0,2-2 0 16,2-7-4-16,1 1 0 15,0-6 5-15,-4-3-3 0,1-6-3 0,0-2-2 0,-3-7-1 16,0-1-1-16,-5-5 3 16,-4 1-2-16,0 1 3 0,-4 3-3 0,1-1-2 0,1 4 0 15,-5 4 1-15,0 1 4 16,0 5-3-16,1-1 1 0,-3 5-1 0,1 2 2 0,-1 3-2 16,0 3 2-16,0 1 2 15,0 5-3-15,0 0 5 16,0 0 2-16,2 23 0 0,2-10 1 0,-2 2-1 0,2 1 3 15,1 4-1-15,0 0 0 16,1 1 3-16,5 2-6 0,-2 2 5 16,0 0-3-16,0 1 1 0,0 0 0 0,-1 1-1 15,-1-3 2-15,0 4-5 0,-5-5 4 16,-2 0 2-16,-5 0 1 0,1 2-5 0,-9 1 2 16,0-1-1-16,-8-1-1 0,-5 3 0 0,-1-4-38 15,-16-3-50-15,-7 0-75 0,-4-4-88 16,-38-1-787-16,-10-6 351 0,-7-5 233 15</inkml:trace>
  <inkml:trace contextRef="#ctx0" brushRef="#br0" timeOffset="143328.14">8592 14021 209 0,'-3'-7'191'16,"3"3"-18"-16,0 4-17 0,0 0-14 0,0 0-10 16,0 31 0-16,3-2-1 0,-1 12 1 0,-1 7-3 15,5 9-2-15,-2 4-2 0,1 2-5 16,2-3-6-16,0 4-7 0,-1-8-11 16,2-3-9-16,-3-9-8 0,-1-4-1 0,-1-9-12 15,1-1-6-15,1-3-5 0,-3-5 0 16,-1-4-8-16,-1-5-3 0,0-1-5 15,-3-4-5-15,1-1-4 0,-3-3-8 16,-2-2-7-16,7-2-14 0,-11 0-5 16,11 0-4-16,-13-9-3 0,9 4 1 0,1-4-2 15,1-1 0-15,2 2 2 0,2-4-2 16,1 2-3-16,4 0 3 0,3-1 2 16,3 2 3-16,2-2-3 0,10-1 2 0,0 1 5 15,4 4-4-15,-3-3 0 0,7 1 5 16,-1-2-2-16,-2 1 0 0,3 1 2 0,-5-1-1 15,0-1 3-15,-2 1 0 0,-1-5-3 16,-1 1 2-16,-4-1-1 0,2-1 0 0,-6-4 4 0,-2 1-2 16,-3-2 1-16,2 0 0 15,-6-2 1-15,-5 2 3 16,2-2 4-16,-4 0 6 0,0 0 4 0,-2 1 5 16,2 2 1-16,0 1 10 0,-2 0 1 15,0 5-1-15,2 1-3 0,-3 0-3 0,3 1-6 0,-2 4-2 16,0 3 2-16,2 5-4 15,0 0 0-15,-11 14 0 0,6 3 4 16,1 8-2-16,-3 5 4 0,5 6-2 0,-5 4 0 16,3 7-2-16,2-2 0 0,-1-1 4 15,1 2-3-15,2-2 0 0,2-2-1 16,-2-6-2-16,3-2-3 0,1-2-1 0,-2-4-12 16,3 0-41-16,-5-7-57 0,2-3-69 15,3-2-75-15,-1-6-749 0,0-4 336 0,1-3 221 0</inkml:trace>
  <inkml:trace contextRef="#ctx0" brushRef="#br0" timeOffset="143551.94">9336 14482 31 0,'0'-6'221'0,"0"6"-10"0,0 0-2 16,0 0-11-16,0 0-6 0,-5 19-9 0,10-4-6 15,0 4-11-15,1 6-14 16,1 1-11-16,3 0-11 0,2 4-13 16,-3-2-10-16,2-2-10 0,0-1-11 0,0 1-13 15,-2 0-44-15,-2-8-43 0,-2-1-38 0,0-2-51 0,3-5-58 16,-4-1-584-16,2-5 253 16,-3-3 167-16</inkml:trace>
  <inkml:trace contextRef="#ctx0" brushRef="#br0" timeOffset="143711.91">9298 14219 44 0,'-4'-16'258'0,"-1"6"-5"16,1-4-16-16,-1 5-22 0,2 0-20 0,0 1-19 0,2-1-21 16,-1 4-24-16,-3-1-50 15,5 6-55-15,0 0-61 0,0 0-67 0,0 0-454 16,0 0 189-16,21 15 125 0</inkml:trace>
  <inkml:trace contextRef="#ctx0" brushRef="#br0" timeOffset="144245.19">9501 14066 66 0,'-2'-10'258'0,"2"2"-23"16,-2 1-25-16,-1 4-22 0,3 3-16 0,0 0-9 0,0 0-2 16,0 32-7-16,5-2-6 15,3 9-6-15,-3 1-5 0,4 15-13 0,-3 2-11 0,6 0-6 16,-4-1-8-16,6-1-12 16,-1-3-9-16,1-3-3 0,-3-7-6 0,4-6-8 15,-4-4-4-15,3-5-7 0,1-4-5 16,-1-5-4-16,3-6-8 0,3 0-12 15,-1-6-16-15,1-4-18 0,-1-2-20 16,2-3-11-16,-2-6-10 0,2-4-7 16,-3-5 0-16,-1 1 0 0,-3-13 4 0,-3-2 4 15,0-3 3-15,-5-5 4 0,-1-3 2 0,-3-3 5 0,-2 1 4 16,0 1 5-16,-2-3 5 16,2 8 8-16,-2-1 15 15,-1 8 9-15,-1 2 13 0,2 7 3 0,2 0 0 0,-4 4-1 16,1 2-7-16,0 5 3 15,0 6 11-15,1 1 4 0,2 5 3 0,0 0 8 0,-9 19 3 16,6-1 8-16,1 6 1 16,0 8 4-16,2 7-4 0,2 10-4 0,0 0-2 15,1 9-1-15,3-1-3 16,2 0-6-16,6-3-1 0,-3 1-5 0,3-4-1 0,2-5-2 16,3-2-4-16,-3-11-2 0,4-2-1 15,3-1 0-15,1-7-44 0,3-4-80 0,4-4-99 16,-5-7-846-16,10-1 355 15,4-5 235-15</inkml:trace>
  <inkml:trace contextRef="#ctx0" brushRef="#br0" timeOffset="145206.78">11507 13981 66 0,'-4'-11'221'0,"-4"2"-10"0,-2 2-14 16,-1-2-13-16,0 4-14 0,-6 5-9 16,-1 3-2-16,-5 3-6 0,-3 6-10 0,-4 6-9 15,1 6-6-15,-1 6-6 0,2 7-9 16,2 6-7-16,8 0-7 0,-1 7-4 15,5-5-5-15,6-1-9 0,4-2-5 16,7 2-5-16,6-1-6 0,5-5-2 0,9 4-8 16,7-5-3-16,8-4-5 0,6-1-5 0,19 0-1 15,-6-6-6-15,-6-10-18 16,3-1-27-16,-5-7-45 0,-4-1-41 16,5-2-34-16,-1-5-38 0,-9 0-46 15,4-4-645-15,-7 1 292 0,-6-6 193 0</inkml:trace>
  <inkml:trace contextRef="#ctx0" brushRef="#br0" timeOffset="145418.79">12083 14359 94 0,'-5'-18'210'0,"3"9"7"0,-2 0-1 0,1 0-8 16,1 4-14-16,0 0-17 0,2 5-2 16,0 0 1-16,0 0-5 0,-12 14-4 0,8 1 7 15,2 2-7-15,-1 5-24 16,1 1 0-16,0 6-9 0,2 0-9 0,2 0-6 0,-2 3-15 15,2-3-11-15,1 1-8 0,-1-1-8 16,-2-4-11-16,4-4-15 16,-1 1-37-16,-1-2-37 0,-1-6-47 0,1 0-62 15,2-5-57-15,-2-2-56 0,0-3-721 16,-2-4 328-16,0 0 217 0</inkml:trace>
  <inkml:trace contextRef="#ctx0" brushRef="#br0" timeOffset="145557.45">11904 14003 31 0,'-7'-21'200'0,"5"7"-10"16,-1 1-8-16,-2 5-17 0,5-1-20 0,-2 3-15 15,-1 2-12-15,3 4-18 0,0 0-27 16,0 0-41-16,0 0-39 0,20 21-44 0,-9-4-38 16,5-1-326-16,8 7 141 0,-6 2 93 15</inkml:trace>
  <inkml:trace contextRef="#ctx0" brushRef="#br0" timeOffset="146042.44">12300 14297 144 0,'0'0'195'0,"0"0"4"15,0 0 3-15,0 0-2 16,-3 26-8-16,2-8-4 0,1 8-4 15,1 6-4-15,2 3-10 0,2 10-9 0,0 1-8 0,2 9-6 16,2 1-16-16,1-2-15 0,-1 1-7 0,3 2-6 16,-4-7-10-16,2-8-12 15,-2-4-7-15,-4-7-4 0,3-1-7 0,-2-8-1 0,2-6-5 16,-5-5-7-16,2-8-8 16,-1-3 0-16,-3 0-14 15,0 0 2-15,2-21-6 0,-2 7-3 0,-2-7-3 0,-3-7 2 16,3-5-1-16,-6-10-6 15,2-9-9-15,-1-4-1 0,1-6-4 16,-2-1 1-16,2 3-3 0,4-2 0 0,2 14-4 16,2 0 0-16,1 6-7 0,2 2 2 0,3 9 3 0,-1 3-6 15,3 5 0-15,2 4 3 16,3 7 0-16,1 5 4 0,2 6-1 0,0 1 3 16,0 6 1-16,-2 3 1 0,1 7 2 15,-9-1 1-15,2 8 0 0,-3 0 3 0,-5 4 1 16,-2-1-5-16,-4 2 3 15,-5 0 3-15,-3-1 1 0,-3-2-1 0,-2-2 0 16,2 0 0-16,-4-3-2 0,1-5-2 16,-3 0-21-16,2-7-33 0,1-2-41 0,1-3-43 15,3 2-44-15,0-5-42 0,5-5-50 16,-1 0-570-16,5-6 287 0,1-1 189 16</inkml:trace>
  <inkml:trace contextRef="#ctx0" brushRef="#br0" timeOffset="146954.47">12700 13891 138 0,'2'-7'205'0,"1"3"-19"0,-3 4-19 0,3-5-13 16,-3 5 2-16,8 13 2 0,2-1 8 16,-3 8-3-16,1 7 1 0,7 8-10 0,-1 4-10 15,2 9-7-15,0 2-10 16,1 3-6-16,-3 1-12 0,2 1-14 0,-1-4-4 15,-3-3-9-15,1-8-8 0,-4-3-7 0,0-10-9 16,1 0-1-16,0-1-7 0,-4-6-4 16,1-6-9-16,2-4 0 0,0-3-5 15,2-3-6-15,2-6-3 0,1-3-14 16,2-6-7-16,-1-1-11 0,-1-7-7 16,-1-2-4-16,0-2-4 0,-2-2 1 0,-2 1 1 15,0-4 2-15,0 3 1 0,-2 2 2 16,1 3 2-16,-3 2 2 0,2 0-3 0,-3 4 1 15,-1 3 3-15,1 1-5 0,-2 4 6 0,0 3 3 16,-2 3 1-16,0 0 4 16,9 19-1-16,-7-3 1 0,0 0 2 0,0 5 1 0,1 0 1 15,1 0 0-15,-1-2 1 16,1 1 2-16,2-3 1 0,2 3-2 16,-1-5 1-16,5-1 1 0,2-3 1 15,2-5-4-15,3 0 0 0,2-4 2 0,5-4-4 0,1 0 1 16,4-5-2-16,-1-3-1 0,1-5 4 15,2-1-2-15,-4-6-2 16,-3 0-1-16,0-8 4 0,-3 1-5 0,-4-2 3 16,0-4-4-16,-3 1 2 0,-5 0-1 15,-4 7-1-15,4-1 2 0,-5 5-2 0,-1 2 0 16,-4 4 0-16,1 4 3 16,-4 2 1-16,-1 3-1 0,-2 6 1 0,5 2-1 0,0 0 2 15,-28 17 3-15,18-4-2 16,1 3 1-16,-4 7 2 0,5 3 0 0,1 2 1 15,0-1-3-15,5 2 3 0,-1 3 1 16,3-4 2-16,5 2-1 0,0-2-1 16,4 0-1-16,1-5 1 0,6 0 1 0,-2-6 0 15,4-2 1-15,2-2-2 0,-3-4 0 0,5-6-4 16,-4-3 1-16,3-1-4 0,0-3-1 16,2-5-3-16,-3-3 0 15,0-5 0-15,-6-4 0 0,1-6-2 0,-5 3 1 16,0-9 0-16,-3 1-2 0,-5-2-1 15,1 1 2-15,-6-1 1 0,-1 3 0 0,1 1 0 16,-1 4 1-16,-2 3 3 0,3 3 0 16,-2 1-1-16,3 3 0 0,-3 1-1 0,3 2 2 15,2 2 0-15,-2 3 0 16,2 4 1-16,0 4 2 0,2-5-1 16,-2 5 2-16,15 0 1 0,0 4-1 0,-3-4 2 15,2 1-1-15,4 1-5 0,4 0 5 16,-4 2 0-16,0-1-2 0,2 2 0 0,-2-1 2 15,-3 4-3-15,3 0 4 0,-4 2-3 16,-1 0 2-16,0 3 14 0,-3 4 8 16,0 0 7-16,-3 0 4 0,2 6 3 0,-4 3 4 15,0-2-2-15,2 4 3 0,-2 1-9 16,0-3 3-16,1 1-7 0,1-3-1 16,5 4-1-16,3-3-4 0,0 1 2 15,12 1-27-15,-2-3-37 0,3-1-60 0,4-6-62 16,6 3-70-16,-5-4-765 0,-1-2 338 15,-4-5 223-15</inkml:trace>
  <inkml:trace contextRef="#ctx0" brushRef="#br0" timeOffset="148255.68">8844 15971 129 0,'0'0'163'0,"0"-7"-15"16,0 7-16-16,0 0 2 15,0 19 6-15,0-3-4 0,0 9-6 16,2 9 6-16,2 6-2 0,-4 7 4 0,5 0-4 16,0 9-3-16,-3-8-6 0,2 8-2 0,4 1-4 15,-3-10-12-15,2 0-7 0,-3-8-8 16,1-8-8-16,-1-2 2 0,-2-3 16 15,0-5 10-15,4-7-10 0,-4-5-10 0,0-4-12 16,-2-5-5-16,0 0-11 0,0-24-7 16,-2 11-7-16,0-8-5 0,-4-2-6 15,2-6-8-15,0-10-2 0,-3 0-6 0,0-8-1 16,3-11-6-16,-1 0-4 16,0 0-1-16,4-2-4 0,2 0 0 15,6 6 1-15,2 1-1 0,3 3-4 0,2 10 0 16,3 4-1-16,-1 6 0 0,4 0-4 15,-1 10 1-15,3 6 1 0,3 3 1 16,-4 7-1-16,0 4 3 0,2 4 0 16,1 3 0-16,-3 6 2 0,-3 3 1 0,-2 3-5 0,-4 4 1 0,-3 0 5 15,-4 5 1-15,-3-5-6 16,-4 2 4-16,-5 0 1 0,-2-2 3 0,-2 0 2 16,-6-3-1-16,-4-2-1 15,-1-4-3-15,0-1-3 0,-1-3 4 0,-1 2-16 16,1-2-29-16,-1-9-36 0,4 4-43 15,-2-2-44-15,4-2-56 0,4 3-43 0,-1-8-716 0,6 4 332 16,9 0 218-16</inkml:trace>
  <inkml:trace contextRef="#ctx0" brushRef="#br0" timeOffset="148565.25">9661 15831 44 0,'4'-4'215'0,"-1"-2"-11"0,-3 2-20 16,0 4-16-16,0 0 1 0,0 0 5 0,11 10 9 16,-9 7-3-16,2 1 0 0,1 10-2 0,3 10 10 15,-3 5-8-15,0 1-11 0,-3 2-9 16,0 1-6-16,-2 0-31 15,-2 1-12-15,2 3-6 0,0-7-8 0,2-2-3 0,-2 0-10 16,2-8-6-16,-2-6-4 16,2-2-5-16,-2-3-12 0,2-2-3 0,1-2-11 15,0-3-24-15,-1-5-49 16,5-2-58-16,-1-3-62 0,6-2-65 0,3-1-54 16,3-2-747-16,4-2 346 0,3-2 228 15</inkml:trace>
  <inkml:trace contextRef="#ctx0" brushRef="#br0" timeOffset="149472.03">10300 16164 27 0,'-19'-3'191'0,"0"3"-8"0,1 0-15 16,-1 3-8-16,1 2-15 15,0-1-7-15,-4 3-5 0,1 9-9 16,-1-2-8-16,2 7-5 0,-1 4-5 0,2 2-7 16,3 0-7-16,7 1-9 0,1 0-6 0,4-5-4 15,0 1-8-15,8-4-6 16,0 0-7-16,7-1-3 0,0-7-4 0,3 0-5 0,2-5-6 15,3-3-5-15,-1-4-6 16,4-4-6-16,-5-3-5 0,5 0 1 0,-3-2-1 0,-1-5-5 16,-1-1-1-16,-3-3-2 15,-1 2 2-15,-3 0 0 16,-1-3 7-16,-1 3 8 0,-4 2 11 0,3-3 10 0,-2 3 2 16,-1 3-3-16,-1 0-9 15,1 3 1-15,-1 2-7 0,-3 3 0 16,0 3 2-16,0 0-4 0,0 0-2 0,8 17-1 15,-6-2-2-15,5 0 2 0,-1-1-1 0,1 6-5 16,2 1 2-16,3 0-1 0,-2 2 0 16,1-7 0-16,-1 1-2 0,3-5 0 0,-1 4-2 15,2-12 1-15,2 2-3 16,0-6 0-16,4 0-1 0,-2-3-5 0,1-2 3 16,-3-4-2-16,0-1-2 0,-1-3 0 15,-1-4-2-15,0 3-1 0,-3-9 2 0,-1 7-2 16,-3-4 5-16,2 3 3 0,-4 0 5 15,2 4-1-15,-1 1 1 0,-3 1-5 0,1 6 0 16,0 2-1 0,0-1 1-16,-4 4-1 0,0 0-1 0,9 19 1 15,-4-11 1-15,-3 4 0 0,3 4 0 0,-1-1-4 16,3 1 7-16,0 0-3 16,1 2 3-16,1-4 1 0,2-2-6 0,-1 2 2 0,-1-4 1 15,2-1-3-15,4-3-2 16,-1-2 1-16,2 0 3 0,-2-4-2 0,-2 0-3 0,-1-4-3 15,1-2 2-15,2 2-2 16,-5-6 2-16,1-2 0 0,-2 1-3 16,-3-6 0-16,3-1-1 0,-3 0 0 0,-1-1-3 15,1 0 1-15,-1-1 1 0,-2 4 3 0,0 1 4 16,1 0 1-16,0 3 1 16,-1 2-3-16,0-1 3 0,0 1-2 0,1 8-4 0,-3-5 2 15,0 7 1-15,0 0 2 16,10 16 0-16,-5 2 1 0,-3 0 3 0,-2 4-1 0,1 9 6 15,-1-3-6-15,-1 8 8 16,-4 7-4-16,-5 10 3 16,3 0-1-16,-7-1 10 0,1 5 4 0,-9 16 3 0,-1-4 4 15,-3-9-4-15,6-15 1 16,-8-1 1-16,4-1-1 0,-4-5-3 0,0-6-4 0,-2-9-6 16,1 1 17-16,2-11-22 15,-2-3-22-15,7-5-29 0,-2-5-43 0,-1-5-54 16,3-10-59-16,2 0-65 15,3-13-822-15,1-4 367 0,11-6 242 0</inkml:trace>
  <inkml:trace contextRef="#ctx0" brushRef="#br0" timeOffset="149824.12">11512 15783 33 0,'-11'-28'218'0,"3"10"-2"15,-3 1-1-15,8 4-5 0,-2 3-13 0,1 0-17 16,-1 3-12-16,1 5-13 16,4 2-2-16,-17 9-6 0,3 3 1 0,-2 11-6 0,-3 8-4 15,-4 11-5-15,0 7 3 16,-3 20-7-16,0 3-3 0,3-2-3 0,7-8-16 15,-1 13 7-15,5-9-6 0,5-5-13 16,3-2-3-16,-2-4-9 0,4 5-3 16,1-9-12-16,-3-4-2 0,4 2-8 0,0-9-3 15,0-4-10-15,-2-3-3 0,0-6-4 0,0-3-23 16,-3-8-46-16,0-2-52 0,-5-5-50 16,4-4-46-16,-5-5-51 15,11 0-44-15,-24-10-782 0,10-1 360 0,0-8 236 16</inkml:trace>
  <inkml:trace contextRef="#ctx0" brushRef="#br0" timeOffset="150730.46">10884 16430 54 0,'16'-2'140'0,"3"2"-8"0,6-7-4 0,8 5-15 15,5-1-12-15,9 0-7 0,11-3-5 0,7-3-12 16,2 4-3-16,27-6-10 0,-6-2-7 15,1-2-3-15,-17 3-2 0,-10-1-4 0,-6-2-3 16,-3-1 1-16,-4 0 0 16,-9-2 9-16,-8 2 7 0,-4-6-3 0,-1 1 8 0,-11 0 7 15,-3 1 4-15,-8 1 4 16,-3-1 0-16,-4 3 10 0,-3 3-1 16,-4-2 5-16,-2 2-1 0,-4 5-5 0,-3 1-3 15,0 7 0-15,-2 1 1 16,-2 6-7-16,2 6-3 0,-1 2-3 0,3 9-5 0,1 1-6 15,3 6-2-15,0 4-6 16,10-4-6-16,2-1-3 0,6 2-6 0,0-1 4 16,6-4-10-16,6 5-2 0,1-3-4 15,1-6 7-15,1-5-14 0,0-3-4 0,-1-5 2 16,4-4 0-16,-4 0-6 16,-2-5-10-16,1-7 11 0,-1 4-7 0,-2-6-1 0,-2-5 0 15,-2 0-2-15,-1 0 0 16,-5-7-1-16,3 0-1 0,-5-2-2 0,3 2 1 0,-4 0 0 15,1-1-2-15,-2 4-1 16,4-1 6-16,-4 6-5 16,0 2 0-16,2-1-1 0,-2 8 0 0,0 4 1 0,0 0 1 15,0 0-1-15,6 16 6 16,-4 0-2-16,3-4-6 0,-1 4 5 0,1 4 2 16,4-1-1-16,-2-3-2 0,2 1 3 15,1 1-3-15,1-4 4 0,-1-2 4 0,3-1-3 16,2-3-12-16,-1-4 7 0,2-1 3 15,-2-6 1-15,5-1-3 0,-1-1-1 0,1-4 1 16,0-2-3-16,-3-4 2 0,1-1-3 16,-4-3 2-16,-1-2 0 0,0-2-4 0,0-3 0 15,-3 1-3-15,0 2 2 16,-3 2 0-16,2 2 1 0,0 3-2 16,-4-1 2-16,3 6 2 0,-5 0-5 0,1 6 4 15,-1 2 4-15,-2 3 2 0,0 0-4 0,1 19 2 16,2-8 2-16,0 3-4 0,-3 5 3 15,4 2 2-15,-2 0 2 16,3 0-3-16,0 3 1 0,3-4 1 0,-5-3-2 16,5 1 8-16,1-4-3 0,-2 0-3 15,2-3-6-15,1-1 8 0,-1-5-6 0,1-1 1 16,1-2-3-16,-4-2-5 0,-7 0-1 16,17-6 3-16,-11 1 0 0,-1-7-1 0,0 1 3 15,-1-4 0-15,-1-3-2 16,-1-5 1-16,-2-2-5 0,0-4 2 0,0-6-4 15,0 6 8-15,0-3-4 0,0 7-1 16,0 0 5-16,-2 2 0 0,2 4-4 0,0 0 0 0,0 5 4 16,0 1-3-16,-3 4 2 15,1 4 5-15,2 5-6 0,0 0 7 0,0 0-4 16,0 0 4-16,0 0-7 0,0 0 8 16,0 24-7-16,0-16-26 0,0 1-26 0,0-1-25 15,0 1-28-15,0-3-27 0,0 0-22 16,2 0-14-16,-2 2-25 15,-2-2-36-15,2-6-637 0,-4 5 295 0,4-5 195 16</inkml:trace>
  <inkml:trace contextRef="#ctx0" brushRef="#br0" timeOffset="151050.75">12228 15690 3 0,'-2'-16'292'0,"-1"2"-11"0,1 0-18 0,0 2-21 0,-1 1-30 16,1 2-18-16,2-1-19 15,-2 3-23-15,2 0-43 0,0 7-48 0,2-9-54 0,-2 9-53 16,0 0-53-16,24 11-52 16,-10-3-426-16,2 3 196 0,1-1 130 0</inkml:trace>
  <inkml:trace contextRef="#ctx0" brushRef="#br0" timeOffset="151541.31">12466 16133 28 0,'-7'-8'234'0,"0"0"-10"0,3-1-13 16,2 2-16-16,-1 0-18 0,3-2-15 0,3 2-15 16,1 2-10-16,1-2-15 15,4 3-10-15,3 3-8 0,2 1-11 0,2 1-9 0,1 3-7 16,4 3-7-16,-1 3-4 15,2 3-8-15,-3-1 0 0,2 5-5 16,-3 0 0-16,-2 5 2 0,-5-2 2 0,-1 1-1 16,-3-2 1-16,-2 0-2 15,-3 2-1-15,-2-2 8 0,0-3 5 0,-2-1 7 16,0-7 4-16,-5 3 3 0,0-6-9 16,0-1-5-16,-1-4-5 0,8 0 1 0,-16-11-10 15,8 2-9-15,5-4 1 0,-4-2-5 16,5-6 0-16,-1 2-8 0,3-11-1 0,5 2-6 15,-1-7-3-15,8 2 0 16,4-1-6-16,3-2-4 0,7 2-18 0,6 1-27 16,4 4-35-16,-7 3-34 0,10 1-39 15,4 4-31-15,-3 7-44 0,0 0-40 0,-3 2-701 0,0 2 325 16,-6 4 215-16</inkml:trace>
  <inkml:trace contextRef="#ctx0" brushRef="#br0" timeOffset="152170.39">14266 15821 97 0,'0'-22'250'0,"0"6"-1"16,-2 0-6-16,-1 4-17 0,-1 1-16 0,-1 4-16 16,-2 0-13-16,-3 5-15 15,-4 4-5-15,-2 5-9 0,-6 6 9 16,-5 8-9-16,-1 3-11 0,-4 11 2 15,4 2-20-15,0 4-14 0,2 2-5 0,5 5-3 16,7-1-13-16,2-3 5 0,5-3-3 16,7 1-15-16,4 0-6 0,4-3-4 0,4-2-6 15,4-6-6-15,7-1-3 0,3-9-10 16,4 2-11-16,5-3-18 0,5-6-16 16,-2-2-17-16,3-3-13 0,-7-4-19 0,5-5-16 15,-4 0-6-15,-2-5-5 0,-4-2 2 16,0-1 3-16,-4-4 4 0,-3-3 8 0,-4-1 2 0,1-4 8 15,-5-1 3-15,-3-2 7 16,1 3 3-16,-3-4 5 0,-1 3 13 0,-4 5 18 16,4-1 20-16,-4 1 5 0,1 0 0 15,-1 6 1-15,-1 1 3 16,-1 2 12-16,0 3 8 0,-2 4 9 0,0 0-7 0,0 0 6 16,-2 20 1-16,2-10-4 15,0 6-2-15,2 0 1 0,-2 2-5 0,0 1-4 16,2 4 1-16,-2 0-1 0,4 1-4 15,-1-1-4-15,0 0-5 0,0-2 6 16,-1-2-10-16,1-1-8 0,-1-1-20 16,0-4-34-16,-2-1-39 0,2-3-49 0,-2-6-40 0,3 4-43 15,-1-7-31-15,-2 0-44 16,0 0-607-16,0-14 304 0,-2 1 200 0</inkml:trace>
  <inkml:trace contextRef="#ctx0" brushRef="#br0" timeOffset="152330.85">14504 15739 41 0,'-4'-24'200'0,"-1"8"7"16,0 1-4-16,3 0-10 0,0 6-21 15,0 0-15-15,-1 4-16 0,1 0-16 0,2 5-18 16,0 0-38-16,0 0-52 0,7 16-50 16,0-4-43-16,2 6-55 0,0 2-343 0,6 0 161 15,-3 3 107-15</inkml:trace>
  <inkml:trace contextRef="#ctx0" brushRef="#br0" timeOffset="152794.19">14815 16156 239 0,'3'9'249'16,"-1"4"-2"-16,0 5-8 15,3 1-18-15,2 5-8 0,-1 5-10 0,0 1-21 0,4 5-15 16,1 3-17-16,-2 4-11 16,0-4-12-16,0 2-8 0,0 0-12 0,-1-4-11 0,-1-5-12 15,0-3-9-15,-3-5-1 16,1-3-8-16,-3-3 0 0,0-6-7 0,-2-4-7 0,0-6-10 16,0-1 0-16,0 0-6 15,0 0-5-15,-6-28-5 0,1 14-6 0,3-7 1 16,-1-2-5-16,-1-6-3 15,0-5-4-15,4-6-1 0,-2-6-4 16,2-3-1-16,2-6 0 0,4-2-1 0,1 2-3 16,4 2-4-16,5 7-1 0,-1 8-2 0,6 4 1 0,-2 6-1 15,4 6 2-15,-4 7-2 16,9 3 3-16,-8 5 2 0,4 9 2 16,-3 3-1-16,0 4 5 0,-1 3-2 0,-2 4 0 15,-7 2 2-15,-2 3 1 16,-6-2 1-16,-6 1-3 0,-6 5 7 15,-2-2-6-15,-7 4 4 0,-2-1-3 0,-4-3 7 16,0 0 0-16,2-8-4 0,1 0-1 16,-4-4-1-16,6-1 0 0,0-3-21 15,-2-4-36-15,2-1-43 0,-3-2-38 0,7 0-39 0,3-2-42 16,1-1-41-16,-2-1-609 16,7-4 294-16,1 0 193 0</inkml:trace>
  <inkml:trace contextRef="#ctx0" brushRef="#br0" timeOffset="153706.6">15377 15614 46 0,'7'-5'206'0,"-4"-7"-16"16,0 7-14-16,4 1-17 0,-7 4 6 15,6 0 14-15,1 9 7 0,0 3 1 16,-1 4-3-16,4 8-4 0,-1 7-10 15,1 7-9-15,0 4-9 0,1 8-3 0,-4-2-23 16,-3-4-11-16,2 1-11 0,-1 3-9 16,-1-8-8-16,-2-4-1 0,-2-6-16 0,3 0-7 15,-1-5-5-15,0-3 0 0,1-4-10 16,-1-4-2-16,0-4-8 0,0-4-1 16,3-1-7-16,-5-5-5 0,0 0 2 0,0 0-7 15,18-16 0-15,-8 2-6 0,-3-2 1 16,2 0-7-16,1 2 1 0,-1-5-1 0,0 2-5 15,3 3 3-15,-5 3-1 16,2-1-3-16,-3 3 2 0,2 2-3 0,2 7 0 16,-10 0 1-16,14 7 2 0,-5 2 2 0,0 3 1 15,1 0-7-15,-2 3 5 0,3 2-3 16,-2 0 6-16,0 1-8 16,8-2 6-16,-3 0 0 0,6-1 2 0,4 0-6 15,1-5 5-15,6-1-3 0,4-4-2 16,0 0 2-16,0-5-3 0,2-2 1 0,-3-2-3 0,0-5 3 15,-1-1-4-15,0-5 1 16,-6-4 0-16,-3-2-4 0,-5-4 2 0,-4 2 0 0,-2-5-5 16,-5-2 6-16,-2 4-1 15,-2-4-4-15,-2 7 6 0,-2 0-5 0,0 4 2 16,0-2 2-16,-2 9-2 16,0 1 0-16,-6 6 1 0,0 2 4 0,-5 6-3 0,-2 2 5 15,5 6 0-15,-3 4 0 16,-2 3 6-16,1 5-6 0,5 0 5 0,2 3-8 0,3 0 2 15,4 2 2-15,2-1 3 16,1 1 8-16,8-2-12 16,0-1 2-16,0-2 0 0,6-4-3 0,0-2 3 0,6-3 4 15,0-3-5-15,0-5 1 16,3-2-2-16,0-4-3 0,-1 0-1 0,0-7-2 0,2-1-5 16,-1-4-3-16,-6-4 2 15,2-4-5-15,-6-4 2 0,0-7 1 0,-7 4 1 16,-1-3-3-16,-3 0-1 15,-5 7 2-15,-3-5-2 0,-2 2 3 0,-2 5 1 0,2 3 4 16,1-1 2-16,-3 1-4 16,0 4-1-16,2 0 1 0,1 2 3 0,2 3 1 0,-1 0-1 15,1 0 3-15,4 6-1 16,3-2 1-16,2 1 1 0,6 2 1 0,2-2-1 0,8 2 3 16,0 2-5-1,3-3-5-15,-1 6 0 0,-1-3 4 16,1 0 1-16,0 2-3 0,-1 2 3 0,-4 2-2 0,0 2 2 15,-3 3 2-15,1 5 5 16,-2 1 10-16,-1 5 5 0,-3 1 8 0,-3 2 6 16,0 4 6-16,-2 8 22 0,3-2-3 15,-6 0-1-15,1-3-7 0,2 1 0 16,-3-7-5-16,2-1-4 0,2-1-5 0,4-4-1 16,-2-3-12-16,8-3-60 0,1 1-64 0,4-10-75 15,8 2-89-15,-1-4-86 0,5-3-752 16,5 0 375-16,11-7 247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="" xmlns:a16="http://schemas.microsoft.com/office/drawing/2014/main" id="{639B1FC5-A19E-4411-8E1D-056789A6CF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117CA15-0462-4BAE-BA8C-3090FE66D1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36C55B8-DCD4-44D7-83ED-B944F142E0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b="1">
                <a:solidFill>
                  <a:srgbClr val="FFFFFF"/>
                </a:solidFill>
                <a:latin typeface="Source Sans Pro Black" panose="020B0803030403020204" pitchFamily="34" charset="0"/>
                <a:cs typeface="源ノ角ゴシック Heavy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18B0DE52-220F-4E02-8F6B-3336F24FF05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b="1">
                <a:solidFill>
                  <a:srgbClr val="FFFFFF"/>
                </a:solidFill>
                <a:latin typeface="Source Sans Pro Black" panose="020B0803030403020204" pitchFamily="34" charset="0"/>
                <a:cs typeface="源ノ角ゴシック Heavy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FA06C4E7-2AA8-4130-BB9E-3B08AA31086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b="1">
                <a:solidFill>
                  <a:srgbClr val="FFFFFF"/>
                </a:solidFill>
                <a:latin typeface="Source Sans Pro Black" panose="020B0803030403020204" pitchFamily="34" charset="0"/>
                <a:cs typeface="源ノ角ゴシック Heavy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33E56DB5-BDD3-4744-826C-DA32FD57D4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b="1">
                <a:solidFill>
                  <a:srgbClr val="FFFFFF"/>
                </a:solidFill>
                <a:latin typeface="Source Sans Pro Black" panose="020B0803030403020204" pitchFamily="34" charset="0"/>
                <a:cs typeface="源ノ角ゴシック Heavy" charset="0"/>
              </a:defRPr>
            </a:lvl1pPr>
          </a:lstStyle>
          <a:p>
            <a:pPr>
              <a:defRPr/>
            </a:pPr>
            <a:fld id="{8D38D923-E48D-4354-9BB0-1A0DF64BFC5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6190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="" xmlns:a16="http://schemas.microsoft.com/office/drawing/2014/main" id="{EE581E76-070B-441D-8C65-59460C18F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72000">
                <a:solidFill>
                  <a:srgbClr val="2C3E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62BE09-4C4B-44A7-BB9F-1731C5EAD370}" type="slidenum">
              <a:rPr lang="en-IN" altLang="en-US" sz="1400" smtClean="0">
                <a:solidFill>
                  <a:srgbClr val="FFFFFF"/>
                </a:solidFill>
                <a:latin typeface="Source Sans Pro Black" panose="020B0803030403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IN" altLang="en-US" sz="1400">
              <a:solidFill>
                <a:srgbClr val="FFFFFF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EB4A1080-DD64-46DE-8D39-6A0ADCF31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72C31B8F-74F8-4B11-8CEE-8F18A21B4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72000">
            <a:miter lim="800000"/>
            <a:headEnd/>
            <a:tailEnd/>
          </a:ln>
        </p:spPr>
        <p:txBody>
          <a:bodyPr/>
          <a:lstStyle/>
          <a:p>
            <a:fld id="{9377385C-B23B-44B5-B38F-0AC045413A80}" type="slidenum">
              <a:rPr lang="en-IN" altLang="en-US" smtClean="0"/>
              <a:pPr/>
              <a:t>17</a:t>
            </a:fld>
            <a:endParaRPr lang="en-IN" altLang="en-US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72000">
            <a:miter lim="800000"/>
            <a:headEnd/>
            <a:tailEnd/>
          </a:ln>
        </p:spPr>
        <p:txBody>
          <a:bodyPr/>
          <a:lstStyle/>
          <a:p>
            <a:fld id="{947934EC-8FEC-4974-AC98-CE48FF116C39}" type="slidenum">
              <a:rPr lang="en-IN" altLang="en-US" smtClean="0"/>
              <a:pPr/>
              <a:t>18</a:t>
            </a:fld>
            <a:endParaRPr lang="en-IN" altLang="en-US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72000">
            <a:miter lim="800000"/>
            <a:headEnd/>
            <a:tailEnd/>
          </a:ln>
        </p:spPr>
        <p:txBody>
          <a:bodyPr/>
          <a:lstStyle/>
          <a:p>
            <a:fld id="{CB9087B7-F7CB-47D6-AA08-D3421BFEE77A}" type="slidenum">
              <a:rPr lang="en-IN" altLang="en-US" smtClean="0"/>
              <a:pPr/>
              <a:t>19</a:t>
            </a:fld>
            <a:endParaRPr lang="en-IN" altLang="en-US" smtClean="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72000">
            <a:miter lim="800000"/>
            <a:headEnd/>
            <a:tailEnd/>
          </a:ln>
        </p:spPr>
        <p:txBody>
          <a:bodyPr/>
          <a:lstStyle/>
          <a:p>
            <a:fld id="{84DEDE9A-5406-4B07-AE61-58DA7509ABA8}" type="slidenum">
              <a:rPr lang="en-IN" altLang="en-US" smtClean="0"/>
              <a:pPr/>
              <a:t>20</a:t>
            </a:fld>
            <a:endParaRPr lang="en-IN" altLang="en-US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72000">
            <a:miter lim="800000"/>
            <a:headEnd/>
            <a:tailEnd/>
          </a:ln>
        </p:spPr>
        <p:txBody>
          <a:bodyPr/>
          <a:lstStyle/>
          <a:p>
            <a:fld id="{AA25BFB9-B945-48B1-AADE-EB26704D9820}" type="slidenum">
              <a:rPr lang="en-IN" altLang="en-US" smtClean="0"/>
              <a:pPr/>
              <a:t>21</a:t>
            </a:fld>
            <a:endParaRPr lang="en-IN" altLang="en-US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72000">
            <a:miter lim="800000"/>
            <a:headEnd/>
            <a:tailEnd/>
          </a:ln>
        </p:spPr>
        <p:txBody>
          <a:bodyPr/>
          <a:lstStyle/>
          <a:p>
            <a:fld id="{E995B9CB-8D65-4B78-BBB9-D8F3D7A5E6A3}" type="slidenum">
              <a:rPr lang="en-IN" altLang="en-US" smtClean="0"/>
              <a:pPr/>
              <a:t>22</a:t>
            </a:fld>
            <a:endParaRPr lang="en-IN" altLang="en-US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7D2E09-AEB2-4254-B859-58F60A9F0DB5}" type="slidenum">
              <a:rPr lang="en-US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112646A7-F66F-4430-BF17-0F0C0F3609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0DFB07C-6F5D-4F81-B099-35B772B0914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BD1CED5C-2ECB-4938-AA1B-747B29CA73E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5814-9677-44DF-88EF-56DA650729B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17379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5C941AEB-0BBE-4A52-9968-1007DE64B9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29754B63-5D25-4A53-BCF5-3E8ED3B4E4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0BACAF24-0DE0-4EAC-AA58-8EFB049F0AA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A4518-C85F-4554-BFDB-D57EE84F62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1546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7113" y="301625"/>
            <a:ext cx="2338387" cy="671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4350" cy="671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33E894B-8254-440B-A292-B263B0B44F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A79801A-59FF-4C16-ABFE-187BF3EF5A1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1F5A1BAD-217A-469A-98A0-2E6C3F0371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2A496-5E3D-4C9E-9765-D2AFFC90858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40651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301625"/>
            <a:ext cx="9355137" cy="957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0DB35072-78BA-41DF-9675-0F7BD7EB2F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7C408221-CA54-431F-8D0F-CA49F8945E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D71FD46C-F1B5-40FD-B324-8EA5D24A81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434E-7694-4474-9234-2D7886EC745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29473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0" y="336127"/>
            <a:ext cx="8565833" cy="13305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43660" y="1764665"/>
            <a:ext cx="4198938" cy="4957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10555" y="1764665"/>
            <a:ext cx="4198938" cy="2394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710555" y="4327631"/>
            <a:ext cx="4198938" cy="2394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98B1-6552-45E7-8497-DAA30ADB3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07764DBC-2208-43E0-974B-81BE9ABA235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DE2D7419-EEE1-468C-99A8-8B6C16F84DA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6ED1FFFF-68A2-4EA7-A1A2-282E0492C96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A7ABF-61D5-4372-927A-6D61A60153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0510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F425E83-B5A9-47DF-A5BF-F24FACC900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75363638-F88F-44C6-97DD-EA5241FB28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0AF02920-D65B-4D18-B7DC-8E43F0B937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520A-7C5F-4748-B897-BCEB6E91E2C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9693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0575" cy="504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79613"/>
            <a:ext cx="4602162" cy="504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1236F30-3E57-436D-A520-E62A5560A6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1977A5D-EA5E-4F17-8601-1E9A9B25EAB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BBEBAC35-ACEE-4439-829F-F2EA69A449C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EC739-DE8D-492A-817D-F4F03CA2B3A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346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1D44940-5B01-4D4C-9C54-30FB50CDF7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4D6AAE0D-42B8-49E2-893D-68CFC008DD5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C2CE60-12AB-4881-8863-075C220C11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50CAB-5FB4-4FC2-9011-30609DA1591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5543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ED8C402B-7CFB-46B0-BEEA-B1D371F389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591F41E7-C74A-4441-8040-5A84262448C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0B0FE4DE-26F4-4C91-82A5-AF29EC51C29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6C14C-5F00-4355-A68D-7128159737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27159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59CC2C4F-1009-4360-B306-7F96958964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C3AED359-06F4-4C1B-93C4-2F18C1BED7C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188D8BD1-0678-4CBD-97F0-86B84BC8A5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B83E-1C36-4424-8411-1FA1213039A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49523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456CD08-D152-4CD7-ACBF-C4044B1C27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C10E5FD-D3F4-44A2-9C37-0CD90261947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A4DB74E-A5F3-452A-8027-8E70805EA3F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40D-1EB8-4931-A3DD-89B60B5CE2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00877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0D1032-AF8A-4887-B83B-1E696B794A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CDEEB41-E799-4FF7-AC93-2E1D586420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E6B274EB-5114-468E-896F-A9E980B9DB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FA0DE-ECBB-44A2-B4D8-C203563955F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8475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="" xmlns:a16="http://schemas.microsoft.com/office/drawing/2014/main" id="{5F16771E-872A-497A-8F3C-0299F9CD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02488"/>
            <a:ext cx="10077450" cy="360362"/>
          </a:xfrm>
          <a:prstGeom prst="rect">
            <a:avLst/>
          </a:prstGeom>
          <a:solidFill>
            <a:srgbClr val="2C3E5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2000">
                <a:solidFill>
                  <a:srgbClr val="2C3E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Rectangle 2">
            <a:extLst>
              <a:ext uri="{FF2B5EF4-FFF2-40B4-BE49-F238E27FC236}">
                <a16:creationId xmlns="" xmlns:a16="http://schemas.microsoft.com/office/drawing/2014/main" id="{FF0EC228-84EB-42E3-A65E-BC88AFCA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1620838"/>
          </a:xfrm>
          <a:prstGeom prst="rect">
            <a:avLst/>
          </a:prstGeom>
          <a:solidFill>
            <a:srgbClr val="2C3E5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2000">
                <a:solidFill>
                  <a:srgbClr val="2C3E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2" name="Rectangle 3">
            <a:extLst>
              <a:ext uri="{FF2B5EF4-FFF2-40B4-BE49-F238E27FC236}">
                <a16:creationId xmlns="" xmlns:a16="http://schemas.microsoft.com/office/drawing/2014/main" id="{30BC29A2-33C7-4259-9590-9DF49CBCE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="" xmlns:a16="http://schemas.microsoft.com/office/drawing/2014/main" id="{100A95F3-B34A-40D1-90BA-767882AEA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979613"/>
            <a:ext cx="9355137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856935CE-70AF-4583-ABE6-27C33B5567D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b="1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4AE29F5F-9CD6-4384-949D-B8022AA7C1B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b="1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2056" name="Oval 7">
            <a:extLst>
              <a:ext uri="{FF2B5EF4-FFF2-40B4-BE49-F238E27FC236}">
                <a16:creationId xmlns="" xmlns:a16="http://schemas.microsoft.com/office/drawing/2014/main" id="{1C5D7393-BB89-47B9-81F8-EB89EBE7E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238" y="6896100"/>
            <a:ext cx="539750" cy="539750"/>
          </a:xfrm>
          <a:prstGeom prst="ellipse">
            <a:avLst/>
          </a:prstGeom>
          <a:solidFill>
            <a:srgbClr val="1AB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2000">
                <a:solidFill>
                  <a:srgbClr val="2C3E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8">
            <a:extLst>
              <a:ext uri="{FF2B5EF4-FFF2-40B4-BE49-F238E27FC236}">
                <a16:creationId xmlns="" xmlns:a16="http://schemas.microsoft.com/office/drawing/2014/main" id="{64A2EC23-E286-405A-BC53-B89695E9B6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</a:tabLst>
              <a:defRPr b="1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>
              <a:defRPr/>
            </a:pPr>
            <a:fld id="{9757F459-8728-47D5-9BE6-FE44C3152A5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2pPr>
      <a:lvl3pPr algn="l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3pPr>
      <a:lvl4pPr algn="l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4pPr>
      <a:lvl5pPr algn="l" defTabSz="44926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5pPr>
      <a:lvl6pPr marL="2514600" indent="-228600" algn="l" defTabSz="449263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6pPr>
      <a:lvl7pPr marL="2971800" indent="-228600" algn="l" defTabSz="449263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7pPr>
      <a:lvl8pPr marL="3429000" indent="-228600" algn="l" defTabSz="449263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8pPr>
      <a:lvl9pPr marL="3886200" indent="-228600" algn="l" defTabSz="449263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Source Sans Pro Black" panose="020B0803030403020204" pitchFamily="34" charset="0"/>
          <a:cs typeface="源ノ角ゴシック Heavy" charset="0"/>
        </a:defRPr>
      </a:lvl9pPr>
    </p:titleStyle>
    <p:bodyStyle>
      <a:lvl1pPr marL="342900" indent="-342900" algn="l" defTabSz="449263" rtl="0" eaLnBrk="0" fontAlgn="base" hangingPunct="0">
        <a:lnSpc>
          <a:spcPct val="104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C3E5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C3E50"/>
          </a:solidFill>
          <a:latin typeface="Source Sans Pro" panose="020B0503030403020204" pitchFamily="34" charset="0"/>
          <a:ea typeface="+mn-ea"/>
          <a:cs typeface="源ノ角ゴシック Normal" charset="0"/>
        </a:defRPr>
      </a:lvl2pPr>
      <a:lvl3pPr marL="1143000" indent="-228600" algn="l" defTabSz="449263" rtl="0" eaLnBrk="0" fontAlgn="base" hangingPunct="0">
        <a:lnSpc>
          <a:spcPct val="10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C3E50"/>
          </a:solidFill>
          <a:latin typeface="Source Sans Pro" panose="020B0503030403020204" pitchFamily="34" charset="0"/>
          <a:ea typeface="+mn-ea"/>
          <a:cs typeface="源ノ角ゴシック Normal" charset="0"/>
        </a:defRPr>
      </a:lvl3pPr>
      <a:lvl4pPr marL="1600200" indent="-228600" algn="l" defTabSz="449263" rtl="0" eaLnBrk="0" fontAlgn="base" hangingPunct="0">
        <a:lnSpc>
          <a:spcPct val="10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C3E50"/>
          </a:solidFill>
          <a:latin typeface="Source Sans Pro" panose="020B0503030403020204" pitchFamily="34" charset="0"/>
          <a:ea typeface="+mn-ea"/>
          <a:cs typeface="源ノ角ゴシック Normal" charset="0"/>
        </a:defRPr>
      </a:lvl4pPr>
      <a:lvl5pPr marL="2057400" indent="-228600" algn="l" defTabSz="449263" rtl="0" eaLnBrk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C3E50"/>
          </a:solidFill>
          <a:latin typeface="Source Sans Pro" panose="020B0503030403020204" pitchFamily="34" charset="0"/>
          <a:ea typeface="+mn-ea"/>
          <a:cs typeface="源ノ角ゴシック Norm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="" xmlns:a16="http://schemas.microsoft.com/office/drawing/2014/main" id="{E4D604A8-AB9C-4E7B-B298-925D88F57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9356725" cy="958850"/>
          </a:xfrm>
        </p:spPr>
        <p:txBody>
          <a:bodyPr/>
          <a:lstStyle/>
          <a:p>
            <a:pPr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/>
              <a:t>Cryptography and System Security (CSS)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="" xmlns:a16="http://schemas.microsoft.com/office/drawing/2014/main" id="{3B72C909-D2E2-435A-9675-B37E0420C96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0363" y="1979613"/>
            <a:ext cx="9356725" cy="5041900"/>
          </a:xfrm>
        </p:spPr>
        <p:txBody>
          <a:bodyPr anchor="ctr"/>
          <a:lstStyle/>
          <a:p>
            <a:pPr marL="0" indent="0" algn="ctr" eaLnBrk="1" hangingPunct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4000" b="0" dirty="0">
                <a:latin typeface="Source Sans Pro" panose="020B0503030403020204" pitchFamily="34" charset="0"/>
              </a:rPr>
              <a:t>T.E – Sem.-VI</a:t>
            </a:r>
          </a:p>
          <a:p>
            <a:pPr marL="0" indent="0" algn="ctr" eaLnBrk="1" hangingPunct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4000" b="0" dirty="0">
              <a:latin typeface="Source Sans Pro" panose="020B0503030403020204" pitchFamily="34" charset="0"/>
            </a:endParaRPr>
          </a:p>
          <a:p>
            <a:pPr marL="0" indent="0" algn="ctr" eaLnBrk="1" hangingPunct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4000" b="0" dirty="0">
              <a:latin typeface="Source Sans Pro" panose="020B0503030403020204" pitchFamily="34" charset="0"/>
            </a:endParaRPr>
          </a:p>
          <a:p>
            <a:pPr marL="0" indent="0" algn="ctr" eaLnBrk="1" hangingPunct="1"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4000" b="0" dirty="0">
                <a:latin typeface="Source Sans Pro" panose="020B0503030403020204" pitchFamily="34" charset="0"/>
              </a:rPr>
              <a:t> </a:t>
            </a:r>
            <a:r>
              <a:rPr lang="en-IN" altLang="en-US" sz="4000" b="0" dirty="0" smtClean="0">
                <a:latin typeface="Source Sans Pro" panose="020B0503030403020204" pitchFamily="34" charset="0"/>
              </a:rPr>
              <a:t>-</a:t>
            </a:r>
            <a:r>
              <a:rPr lang="en-IN" altLang="en-US" sz="4000" b="0" dirty="0">
                <a:latin typeface="Source Sans Pro" panose="020B0503030403020204" pitchFamily="34" charset="0"/>
              </a:rPr>
              <a:t>Ms. Nabanita Mandal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E7FE76C-AE4D-409F-B6E2-E38B813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CCD91-5921-40B4-B006-7A09EA5AFFEE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Keyed and Keyless (Combination)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10" name="Picture 11">
            <a:extLst>
              <a:ext uri="{FF2B5EF4-FFF2-40B4-BE49-F238E27FC236}">
                <a16:creationId xmlns="" xmlns:a16="http://schemas.microsoft.com/office/drawing/2014/main" id="{7BF4659C-6D8A-4D42-A1EF-05E7184A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3" y="1117129"/>
            <a:ext cx="886449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58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Keyed and Keyless (Combination)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A9FD4F-CF04-449E-B88A-BAB1857B1ABE}"/>
              </a:ext>
            </a:extLst>
          </p:cNvPr>
          <p:cNvSpPr txBox="1"/>
          <p:nvPr/>
        </p:nvSpPr>
        <p:spPr>
          <a:xfrm>
            <a:off x="361156" y="1621185"/>
            <a:ext cx="95337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cs typeface="+mn-cs"/>
              </a:rPr>
              <a:t>A single key was used in two directions for the column exchange: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cs typeface="+mn-cs"/>
              </a:rPr>
              <a:t>downward for encryption and upward for decryption.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cs typeface="+mn-cs"/>
              </a:rPr>
              <a:t>It is customary to create two keys.</a:t>
            </a:r>
            <a:endParaRPr lang="en-IN" sz="32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06A615BE-4AF0-49BC-B765-0BD5256F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4429497"/>
            <a:ext cx="926939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Keyed and Keyless (Combination)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A9FD4F-CF04-449E-B88A-BAB1857B1ABE}"/>
              </a:ext>
            </a:extLst>
          </p:cNvPr>
          <p:cNvSpPr txBox="1"/>
          <p:nvPr/>
        </p:nvSpPr>
        <p:spPr>
          <a:xfrm>
            <a:off x="361156" y="1621185"/>
            <a:ext cx="953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+mn-lt"/>
                <a:cs typeface="+mn-cs"/>
              </a:rPr>
              <a:t>Key Inversion</a:t>
            </a:r>
            <a:endParaRPr lang="en-IN" sz="32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B90909B7-0EE1-48F0-B60E-EB7DBFB9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9" y="2589878"/>
            <a:ext cx="9667191" cy="302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657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Stream and Block Ciphers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56FFD-5E30-4B1F-9361-3A094E96C5DA}"/>
                  </a:ext>
                </a:extLst>
              </p14:cNvPr>
              <p14:cNvContentPartPr/>
              <p14:nvPr/>
            </p14:nvContentPartPr>
            <p14:xfrm>
              <a:off x="313560" y="1729440"/>
              <a:ext cx="9707040" cy="400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="" xmlns:a16="http://schemas.microsoft.com/office/drawing/2014/main" id="{A4256FFD-5E30-4B1F-9361-3A094E96C5D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4200" y="1720080"/>
                <a:ext cx="9725760" cy="40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4724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Stream and Block Ciphers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F33997-DEBD-453A-A7DB-B616E3A8DB33}"/>
                  </a:ext>
                </a:extLst>
              </p14:cNvPr>
              <p14:cNvContentPartPr/>
              <p14:nvPr/>
            </p14:nvContentPartPr>
            <p14:xfrm>
              <a:off x="195120" y="1683360"/>
              <a:ext cx="9740520" cy="478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="" xmlns:a16="http://schemas.microsoft.com/office/drawing/2014/main" id="{D1F33997-DEBD-453A-A7DB-B616E3A8DB3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760" y="1674000"/>
                <a:ext cx="9759240" cy="48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863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Stream and Block Ciphers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495BE6-A237-49DF-AEA0-ED9A9E57F65C}"/>
                  </a:ext>
                </a:extLst>
              </p14:cNvPr>
              <p14:cNvContentPartPr/>
              <p14:nvPr/>
            </p14:nvContentPartPr>
            <p14:xfrm>
              <a:off x="219600" y="1673640"/>
              <a:ext cx="9799920" cy="40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="" xmlns:a16="http://schemas.microsoft.com/office/drawing/2014/main" id="{4D495BE6-A237-49DF-AEA0-ED9A9E57F65C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0240" y="1664280"/>
                <a:ext cx="9818640" cy="40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5814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" y="62433"/>
            <a:ext cx="9355137" cy="957263"/>
          </a:xfrm>
        </p:spPr>
        <p:txBody>
          <a:bodyPr/>
          <a:lstStyle/>
          <a:p>
            <a:r>
              <a:rPr lang="en-IN" dirty="0"/>
              <a:t>Stream and Block Ciphers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1D3C81-9494-4B64-8051-8033F2D17DAC}"/>
                  </a:ext>
                </a:extLst>
              </p14:cNvPr>
              <p14:cNvContentPartPr/>
              <p14:nvPr/>
            </p14:nvContentPartPr>
            <p14:xfrm>
              <a:off x="174240" y="1648800"/>
              <a:ext cx="8776440" cy="45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="" xmlns:a16="http://schemas.microsoft.com/office/drawing/2014/main" id="{2E1D3C81-9494-4B64-8051-8033F2D17DAC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880" y="1639440"/>
                <a:ext cx="8795160" cy="45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61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5F85D6-C4AF-496D-A316-2760F92311BA}" type="slidenum">
              <a:rPr lang="en-IN" altLang="en-US" smtClean="0"/>
              <a:pPr/>
              <a:t>17</a:t>
            </a:fld>
            <a:endParaRPr lang="en-IN" altLang="en-US" smtClean="0"/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9356725" cy="958850"/>
          </a:xfrm>
        </p:spPr>
        <p:txBody>
          <a:bodyPr/>
          <a:lstStyle/>
          <a:p>
            <a:pPr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mtClean="0"/>
              <a:t>Theorems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979613"/>
            <a:ext cx="9356725" cy="5041900"/>
          </a:xfrm>
        </p:spPr>
        <p:txBody>
          <a:bodyPr tIns="10795"/>
          <a:lstStyle/>
          <a:p>
            <a:pPr eaLnBrk="1" hangingPunct="1">
              <a:buFont typeface="Wingdings 3" panose="05040102010807070707" pitchFamily="18" charset="2"/>
              <a:buChar char="}"/>
              <a:defRPr/>
            </a:pPr>
            <a:r>
              <a:rPr lang="en-AU" sz="2800" b="0" dirty="0">
                <a:latin typeface="Source Sans Pro" panose="020B0503030403020204" pitchFamily="34" charset="0"/>
                <a:ea typeface="ＭＳ Ｐゴシック" pitchFamily="34" charset="-128"/>
                <a:cs typeface="源ノ角ゴシック Normal" charset="0"/>
              </a:rPr>
              <a:t>Fermat’s  </a:t>
            </a:r>
            <a:r>
              <a:rPr lang="en-AU" sz="2800" b="0" dirty="0" smtClean="0">
                <a:latin typeface="Source Sans Pro" panose="020B0503030403020204" pitchFamily="34" charset="0"/>
                <a:ea typeface="ＭＳ Ｐゴシック" pitchFamily="34" charset="-128"/>
                <a:cs typeface="源ノ角ゴシック Normal" charset="0"/>
              </a:rPr>
              <a:t>Theorem</a:t>
            </a:r>
          </a:p>
          <a:p>
            <a:pPr eaLnBrk="1" hangingPunct="1">
              <a:buFont typeface="Wingdings 3" panose="05040102010807070707" pitchFamily="18" charset="2"/>
              <a:buChar char="}"/>
              <a:defRPr/>
            </a:pPr>
            <a:endParaRPr lang="en-AU" sz="2800" b="0" dirty="0">
              <a:latin typeface="Source Sans Pro" panose="020B0503030403020204" pitchFamily="34" charset="0"/>
              <a:ea typeface="ＭＳ Ｐゴシック" pitchFamily="34" charset="-128"/>
              <a:cs typeface="源ノ角ゴシック Normal" charset="0"/>
            </a:endParaRPr>
          </a:p>
          <a:p>
            <a:pPr eaLnBrk="1" hangingPunct="1">
              <a:buFont typeface="Wingdings 3" panose="05040102010807070707" pitchFamily="18" charset="2"/>
              <a:buChar char="}"/>
              <a:defRPr/>
            </a:pPr>
            <a:r>
              <a:rPr lang="en-AU" sz="2800" b="0" dirty="0">
                <a:latin typeface="Source Sans Pro" panose="020B0503030403020204" pitchFamily="34" charset="0"/>
                <a:ea typeface="ＭＳ Ｐゴシック" pitchFamily="34" charset="-128"/>
                <a:cs typeface="源ノ角ゴシック Normal" charset="0"/>
              </a:rPr>
              <a:t>Euler’s  </a:t>
            </a:r>
            <a:r>
              <a:rPr lang="en-AU" sz="2800" b="0" dirty="0" smtClean="0">
                <a:latin typeface="Source Sans Pro" panose="020B0503030403020204" pitchFamily="34" charset="0"/>
                <a:ea typeface="ＭＳ Ｐゴシック" pitchFamily="34" charset="-128"/>
                <a:cs typeface="源ノ角ゴシック Normal" charset="0"/>
              </a:rPr>
              <a:t>Theorem</a:t>
            </a:r>
          </a:p>
          <a:p>
            <a:pPr eaLnBrk="1" hangingPunct="1">
              <a:buFont typeface="Wingdings 3" panose="05040102010807070707" pitchFamily="18" charset="2"/>
              <a:buChar char="}"/>
              <a:defRPr/>
            </a:pPr>
            <a:endParaRPr lang="en-AU" sz="2800" b="0" dirty="0">
              <a:latin typeface="Source Sans Pro" panose="020B0503030403020204" pitchFamily="34" charset="0"/>
              <a:ea typeface="ＭＳ Ｐゴシック" pitchFamily="34" charset="-128"/>
              <a:cs typeface="源ノ角ゴシック Normal" charset="0"/>
            </a:endParaRPr>
          </a:p>
          <a:p>
            <a:pPr eaLnBrk="1" hangingPunct="1">
              <a:buFont typeface="Wingdings 3" panose="05040102010807070707" pitchFamily="18" charset="2"/>
              <a:buChar char="}"/>
              <a:defRPr/>
            </a:pPr>
            <a:r>
              <a:rPr lang="en-AU" altLang="en-US" sz="2800" b="0" dirty="0">
                <a:latin typeface="Source Sans Pro" panose="020B0503030403020204" pitchFamily="34" charset="0"/>
                <a:ea typeface="ＭＳ Ｐゴシック" pitchFamily="34" charset="-128"/>
                <a:cs typeface="源ノ角ゴシック Normal" charset="0"/>
              </a:rPr>
              <a:t>Euclidean  Algorithm</a:t>
            </a:r>
          </a:p>
          <a:p>
            <a:pPr eaLnBrk="1" hangingPunct="1">
              <a:buFont typeface="Wingdings 3" panose="05040102010807070707" pitchFamily="18" charset="2"/>
              <a:buChar char="}"/>
              <a:defRPr/>
            </a:pPr>
            <a:endParaRPr lang="en-AU" sz="1200" dirty="0">
              <a:ea typeface="ＭＳ Ｐゴシック" charset="-128"/>
            </a:endParaRPr>
          </a:p>
          <a:p>
            <a:pPr marL="0" indent="0" eaLnBrk="1">
              <a:lnSpc>
                <a:spcPct val="95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b="0" dirty="0">
              <a:latin typeface="Source Sans Pro" panose="020B0503030403020204" pitchFamily="34" charset="0"/>
              <a:ea typeface="+mn-ea"/>
              <a:cs typeface="源ノ角ゴシック 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605E31-8A51-4409-876E-B428E0C640EF}" type="slidenum">
              <a:rPr lang="en-IN" altLang="en-US" smtClean="0"/>
              <a:pPr/>
              <a:t>18</a:t>
            </a:fld>
            <a:endParaRPr lang="en-IN" altLang="en-US" smtClean="0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9356725" cy="958850"/>
          </a:xfrm>
        </p:spPr>
        <p:txBody>
          <a:bodyPr/>
          <a:lstStyle/>
          <a:p>
            <a:pPr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mtClean="0"/>
              <a:t>Prime number:</a:t>
            </a:r>
            <a:endParaRPr lang="en-IN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36738"/>
            <a:ext cx="9712325" cy="5184775"/>
          </a:xfrm>
        </p:spPr>
        <p:txBody>
          <a:bodyPr tIns="10795"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ea typeface="+mn-ea"/>
              </a:rPr>
              <a:t>A prime number is divisible only by 1 and itself</a:t>
            </a:r>
          </a:p>
          <a:p>
            <a:pPr eaLnBrk="1" hangingPunct="1">
              <a:defRPr/>
            </a:pPr>
            <a:r>
              <a:rPr lang="en-US" altLang="en-US" sz="2800" b="0" dirty="0">
                <a:ea typeface="+mn-ea"/>
              </a:rPr>
              <a:t>For example:  {2, 3, 5, 7, 11, 13, 17, …}</a:t>
            </a:r>
          </a:p>
          <a:p>
            <a:pPr eaLnBrk="1" hangingPunct="1">
              <a:defRPr/>
            </a:pPr>
            <a:r>
              <a:rPr lang="en-US" altLang="en-US" sz="2800" b="0" dirty="0">
                <a:ea typeface="+mn-ea"/>
              </a:rPr>
              <a:t>1 could also be considered prime, but it’s not very useful.</a:t>
            </a:r>
          </a:p>
          <a:p>
            <a:pPr eaLnBrk="1" hangingPunct="1">
              <a:defRPr/>
            </a:pPr>
            <a:endParaRPr lang="en-AU" sz="1200" dirty="0">
              <a:ea typeface="ＭＳ Ｐゴシック" charset="-128"/>
            </a:endParaRPr>
          </a:p>
          <a:p>
            <a:pPr marL="0" indent="0" eaLnBrk="1">
              <a:lnSpc>
                <a:spcPct val="95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b="0" dirty="0">
              <a:latin typeface="Source Sans Pro" panose="020B0503030403020204" pitchFamily="34" charset="0"/>
              <a:ea typeface="+mn-ea"/>
              <a:cs typeface="源ノ角ゴシック 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1D5895-907D-4E3C-A1A1-EA6CC9D73B7E}" type="slidenum">
              <a:rPr lang="en-IN" altLang="en-US" smtClean="0"/>
              <a:pPr/>
              <a:t>19</a:t>
            </a:fld>
            <a:endParaRPr lang="en-IN" altLang="en-US" smtClean="0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9356725" cy="958850"/>
          </a:xfrm>
        </p:spPr>
        <p:txBody>
          <a:bodyPr/>
          <a:lstStyle/>
          <a:p>
            <a:pPr eaLnBrk="1" hangingPunct="1"/>
            <a:r>
              <a:rPr lang="en-US" altLang="en-US" smtClean="0"/>
              <a:t>Prime Factorization: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36738"/>
            <a:ext cx="9712325" cy="5184775"/>
          </a:xfrm>
        </p:spPr>
        <p:txBody>
          <a:bodyPr tIns="10795"/>
          <a:lstStyle/>
          <a:p>
            <a:pPr eaLnBrk="1" hangingPunct="1">
              <a:defRPr/>
            </a:pPr>
            <a:r>
              <a:rPr lang="en-US" altLang="en-US" sz="2800" b="0" dirty="0">
                <a:ea typeface="+mn-ea"/>
              </a:rPr>
              <a:t>To factor a number </a:t>
            </a:r>
            <a:r>
              <a:rPr lang="en-US" altLang="en-US" sz="2800" b="0" i="1" dirty="0">
                <a:ea typeface="+mn-ea"/>
              </a:rPr>
              <a:t>n</a:t>
            </a:r>
            <a:r>
              <a:rPr lang="en-US" altLang="en-US" sz="2800" b="0" dirty="0">
                <a:ea typeface="+mn-ea"/>
              </a:rPr>
              <a:t> is to write it as a product of other numbers.</a:t>
            </a:r>
          </a:p>
          <a:p>
            <a:pPr eaLnBrk="1" hangingPunct="1">
              <a:defRPr/>
            </a:pPr>
            <a:r>
              <a:rPr lang="en-US" altLang="en-US" sz="2800" b="0" dirty="0">
                <a:ea typeface="+mn-ea"/>
              </a:rPr>
              <a:t> </a:t>
            </a:r>
            <a:r>
              <a:rPr lang="en-US" altLang="en-US" sz="2800" b="0" i="1" dirty="0">
                <a:ea typeface="+mn-ea"/>
              </a:rPr>
              <a:t>n = a * b * c</a:t>
            </a:r>
          </a:p>
          <a:p>
            <a:pPr eaLnBrk="1" hangingPunct="1">
              <a:defRPr/>
            </a:pPr>
            <a:endParaRPr lang="en-US" altLang="en-US" sz="2800" b="0" i="1" dirty="0">
              <a:ea typeface="+mn-ea"/>
            </a:endParaRPr>
          </a:p>
          <a:p>
            <a:pPr eaLnBrk="1" hangingPunct="1">
              <a:defRPr/>
            </a:pPr>
            <a:r>
              <a:rPr lang="en-US" altLang="en-US" sz="2800" b="0" dirty="0">
                <a:ea typeface="+mn-ea"/>
              </a:rPr>
              <a:t>Example:     100 = 5 * 5 * 2 * 2</a:t>
            </a:r>
          </a:p>
          <a:p>
            <a:pPr eaLnBrk="1" hangingPunct="1">
              <a:defRPr/>
            </a:pPr>
            <a:r>
              <a:rPr lang="en-US" altLang="en-US" sz="2800" b="0" i="1" dirty="0">
                <a:ea typeface="+mn-ea"/>
              </a:rPr>
              <a:t>Prime factorization of a number n is writing it as a product of prime numbers.</a:t>
            </a:r>
          </a:p>
          <a:p>
            <a:pPr eaLnBrk="1" hangingPunct="1">
              <a:defRPr/>
            </a:pPr>
            <a:r>
              <a:rPr lang="en-US" altLang="en-US" sz="2800" b="0" dirty="0">
                <a:ea typeface="+mn-ea"/>
              </a:rPr>
              <a:t>143 = 11 * 13</a:t>
            </a:r>
          </a:p>
          <a:p>
            <a:pPr eaLnBrk="1" hangingPunct="1">
              <a:defRPr/>
            </a:pPr>
            <a:endParaRPr lang="en-AU" sz="1200" dirty="0">
              <a:ea typeface="ＭＳ Ｐゴシック" charset="-128"/>
            </a:endParaRPr>
          </a:p>
          <a:p>
            <a:pPr marL="0" indent="0" eaLnBrk="1">
              <a:lnSpc>
                <a:spcPct val="95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b="0" dirty="0">
              <a:latin typeface="Source Sans Pro" panose="020B0503030403020204" pitchFamily="34" charset="0"/>
              <a:ea typeface="+mn-ea"/>
              <a:cs typeface="源ノ角ゴシック 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Transposition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800" b="0" dirty="0">
                <a:solidFill>
                  <a:srgbClr val="000000"/>
                </a:solidFill>
              </a:rPr>
              <a:t>It hides the message by rearranging the letter order without altering the actual letters used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</a:rPr>
              <a:t>A transposition cipher does not substitute one symbol for another, instead it changes the location of the </a:t>
            </a:r>
            <a:r>
              <a:rPr lang="en-US" altLang="en-US" sz="2800" b="0" dirty="0" smtClean="0">
                <a:solidFill>
                  <a:srgbClr val="000000"/>
                </a:solidFill>
              </a:rPr>
              <a:t>symbols</a:t>
            </a:r>
          </a:p>
          <a:p>
            <a:pPr eaLnBrk="1" hangingPunct="1">
              <a:spcBef>
                <a:spcPts val="882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It can be categorized as:</a:t>
            </a:r>
          </a:p>
          <a:p>
            <a:pPr lvl="1" eaLnBrk="1" hangingPunct="1">
              <a:spcBef>
                <a:spcPts val="882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Keyless Transposition</a:t>
            </a:r>
          </a:p>
          <a:p>
            <a:pPr lvl="1" eaLnBrk="1" hangingPunct="1">
              <a:spcBef>
                <a:spcPts val="882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solidFill>
                  <a:srgbClr val="000000"/>
                </a:solidFill>
              </a:rPr>
              <a:t>Keyed Transposition</a:t>
            </a:r>
            <a:endParaRPr lang="en-US" altLang="en-US" sz="2800" b="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8925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0536F3-E750-4A14-AA99-7207525D8003}" type="slidenum">
              <a:rPr lang="en-IN" altLang="en-US" smtClean="0"/>
              <a:pPr/>
              <a:t>20</a:t>
            </a:fld>
            <a:endParaRPr lang="en-IN" altLang="en-US" smtClean="0"/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9356725" cy="958850"/>
          </a:xfrm>
        </p:spPr>
        <p:txBody>
          <a:bodyPr/>
          <a:lstStyle/>
          <a:p>
            <a:pPr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mtClean="0"/>
              <a:t>Relatively Prime Numbers</a:t>
            </a:r>
            <a:endParaRPr lang="en-IN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36738"/>
            <a:ext cx="9712325" cy="5184775"/>
          </a:xfrm>
        </p:spPr>
        <p:txBody>
          <a:bodyPr tIns="10795"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u="sng" dirty="0">
                <a:ea typeface="+mn-ea"/>
              </a:rPr>
              <a:t>Relatively Prime Numbers</a:t>
            </a:r>
          </a:p>
          <a:p>
            <a:pPr eaLnBrk="1" hangingPunct="1">
              <a:defRPr/>
            </a:pPr>
            <a:r>
              <a:rPr lang="en-US" altLang="en-US" sz="2400" b="0" dirty="0">
                <a:ea typeface="+mn-ea"/>
              </a:rPr>
              <a:t>Two numbers are relatively prime if they have no common divisors other than 1.</a:t>
            </a:r>
          </a:p>
          <a:p>
            <a:pPr eaLnBrk="1" hangingPunct="1">
              <a:defRPr/>
            </a:pPr>
            <a:r>
              <a:rPr lang="en-US" altLang="en-US" sz="2400" b="0" dirty="0">
                <a:ea typeface="+mn-ea"/>
              </a:rPr>
              <a:t>Example:    10 and 21 are relatively prime, in respect to each other, as 10 has factors of 1, 2, 5, 10 and 21 has factors of 1, 3, 7, 21.</a:t>
            </a:r>
          </a:p>
          <a:p>
            <a:pPr eaLnBrk="1" hangingPunct="1">
              <a:defRPr/>
            </a:pPr>
            <a:endParaRPr lang="en-US" altLang="en-US" sz="2400" b="0" dirty="0">
              <a:ea typeface="+mn-ea"/>
            </a:endParaRPr>
          </a:p>
          <a:p>
            <a:pPr eaLnBrk="1" hangingPunct="1">
              <a:defRPr/>
            </a:pPr>
            <a:r>
              <a:rPr lang="en-US" altLang="en-US" sz="2400" b="0" dirty="0">
                <a:ea typeface="+mn-ea"/>
              </a:rPr>
              <a:t>The Greatest Common Divisor (GCD) of two relatively prime numbers can be determined by comparing their prime factorizations and selecting the least powers.</a:t>
            </a:r>
          </a:p>
          <a:p>
            <a:pPr eaLnBrk="1" hangingPunct="1">
              <a:defRPr/>
            </a:pPr>
            <a:endParaRPr lang="en-AU" sz="1200" dirty="0">
              <a:ea typeface="ＭＳ Ｐゴシック" charset="-128"/>
            </a:endParaRPr>
          </a:p>
          <a:p>
            <a:pPr marL="0" indent="0" eaLnBrk="1">
              <a:lnSpc>
                <a:spcPct val="95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b="0" dirty="0">
              <a:latin typeface="Source Sans Pro" panose="020B0503030403020204" pitchFamily="34" charset="0"/>
              <a:ea typeface="+mn-ea"/>
              <a:cs typeface="源ノ角ゴシック 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9F41D9-7AA7-4A0C-AEC5-04FB8D7571D1}" type="slidenum">
              <a:rPr lang="en-IN" altLang="en-US" smtClean="0"/>
              <a:pPr/>
              <a:t>21</a:t>
            </a:fld>
            <a:endParaRPr lang="en-IN" altLang="en-US" smtClean="0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9356725" cy="958850"/>
          </a:xfrm>
        </p:spPr>
        <p:txBody>
          <a:bodyPr/>
          <a:lstStyle/>
          <a:p>
            <a:pPr eaLnBrk="1" hangingPunct="1"/>
            <a:r>
              <a:rPr lang="en-US" altLang="en-US" smtClean="0"/>
              <a:t>Relatively Prime Numbers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36738"/>
            <a:ext cx="9712325" cy="5184775"/>
          </a:xfrm>
        </p:spPr>
        <p:txBody>
          <a:bodyPr tIns="10795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0" dirty="0">
                <a:ea typeface="+mn-ea"/>
              </a:rPr>
              <a:t>For example, 125 = 5</a:t>
            </a:r>
            <a:r>
              <a:rPr lang="en-US" altLang="en-US" sz="2400" b="0" baseline="30000" dirty="0">
                <a:ea typeface="+mn-ea"/>
              </a:rPr>
              <a:t>3</a:t>
            </a:r>
            <a:r>
              <a:rPr lang="en-US" altLang="en-US" sz="2400" b="0" dirty="0">
                <a:ea typeface="+mn-ea"/>
              </a:rPr>
              <a:t> and 200 = 2</a:t>
            </a:r>
            <a:r>
              <a:rPr lang="en-US" altLang="en-US" sz="2400" b="0" baseline="30000" dirty="0">
                <a:ea typeface="+mn-ea"/>
              </a:rPr>
              <a:t>3</a:t>
            </a:r>
            <a:r>
              <a:rPr lang="en-US" altLang="en-US" sz="2400" b="0" dirty="0">
                <a:ea typeface="+mn-ea"/>
              </a:rPr>
              <a:t> * 5</a:t>
            </a:r>
            <a:r>
              <a:rPr lang="en-US" altLang="en-US" sz="2400" b="0" baseline="30000" dirty="0">
                <a:ea typeface="+mn-ea"/>
              </a:rPr>
              <a:t>2</a:t>
            </a:r>
            <a:endParaRPr lang="en-US" altLang="en-US" sz="2400" b="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0" dirty="0">
                <a:ea typeface="+mn-ea"/>
              </a:rPr>
              <a:t>GCD(125, 200) = 2</a:t>
            </a:r>
            <a:r>
              <a:rPr lang="en-US" altLang="en-US" sz="2400" b="0" baseline="30000" dirty="0">
                <a:ea typeface="+mn-ea"/>
              </a:rPr>
              <a:t>0</a:t>
            </a:r>
            <a:r>
              <a:rPr lang="en-US" altLang="en-US" sz="2400" b="0" dirty="0">
                <a:ea typeface="+mn-ea"/>
              </a:rPr>
              <a:t> * 5</a:t>
            </a:r>
            <a:r>
              <a:rPr lang="en-US" altLang="en-US" sz="2400" b="0" baseline="30000" dirty="0">
                <a:ea typeface="+mn-ea"/>
              </a:rPr>
              <a:t>2</a:t>
            </a:r>
            <a:r>
              <a:rPr lang="en-US" altLang="en-US" sz="2400" b="0" dirty="0">
                <a:ea typeface="+mn-ea"/>
              </a:rPr>
              <a:t> = 25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0" dirty="0">
                <a:ea typeface="+mn-ea"/>
              </a:rPr>
              <a:t>If the two numbers are relatively prime the GCD will be 1.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0" dirty="0">
                <a:ea typeface="+mn-ea"/>
              </a:rPr>
              <a:t>Consider the following:  10(1, 2, 5, 10) and 21(1, 3, 7, 21)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0" dirty="0">
                <a:ea typeface="+mn-ea"/>
              </a:rPr>
              <a:t>GCD(10, 21)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0" dirty="0">
                <a:ea typeface="+mn-ea"/>
              </a:rPr>
              <a:t>It then follows, that a prime number is also relatively prime to any other number other than itself and 1.</a:t>
            </a:r>
            <a:endParaRPr lang="en-US" altLang="en-US" sz="2400" b="0" baseline="30000" dirty="0">
              <a:ea typeface="+mn-ea"/>
            </a:endParaRPr>
          </a:p>
          <a:p>
            <a:pPr marL="0" indent="0" eaLnBrk="1">
              <a:lnSpc>
                <a:spcPct val="95000"/>
              </a:lnSpc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b="0" dirty="0">
              <a:latin typeface="Source Sans Pro" panose="020B0503030403020204" pitchFamily="34" charset="0"/>
              <a:ea typeface="+mn-ea"/>
              <a:cs typeface="源ノ角ゴシック 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01FDDB-5A83-40C9-8FD7-0D7AA70F6F6F}" type="slidenum">
              <a:rPr lang="en-IN" altLang="en-US" smtClean="0"/>
              <a:pPr/>
              <a:t>22</a:t>
            </a:fld>
            <a:endParaRPr lang="en-IN" altLang="en-US" smtClean="0"/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301625"/>
            <a:ext cx="9894887" cy="958850"/>
          </a:xfrm>
        </p:spPr>
        <p:txBody>
          <a:bodyPr/>
          <a:lstStyle/>
          <a:p>
            <a:pPr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b="0" smtClean="0"/>
              <a:t>Euler Totient Function Or Euler’s Phi Function </a:t>
            </a:r>
            <a:endParaRPr lang="en-IN" altLang="en-US" b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836738"/>
            <a:ext cx="9712325" cy="5184775"/>
          </a:xfrm>
        </p:spPr>
        <p:txBody>
          <a:bodyPr tIns="10795"/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b="0" dirty="0" smtClean="0"/>
              <a:t>The Euler's </a:t>
            </a:r>
            <a:r>
              <a:rPr lang="en-US" altLang="en-US" sz="2800" b="0" dirty="0" err="1" smtClean="0"/>
              <a:t>totient</a:t>
            </a:r>
            <a:r>
              <a:rPr lang="en-US" altLang="en-US" sz="2800" b="0" dirty="0" smtClean="0"/>
              <a:t> function, or phi (φ) function is a very important number theoretic function having a deep relationship to prime numbers and the so-called order of integers. 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b="0" dirty="0" smtClean="0"/>
          </a:p>
          <a:p>
            <a:pPr eaLnBrk="1" hangingPunct="1">
              <a:buFont typeface="Arial" charset="0"/>
              <a:buChar char="•"/>
            </a:pPr>
            <a:r>
              <a:rPr lang="en-US" altLang="en-US" sz="2800" b="0" dirty="0" smtClean="0"/>
              <a:t>The </a:t>
            </a:r>
            <a:r>
              <a:rPr lang="en-US" altLang="en-US" sz="2800" b="0" dirty="0" err="1" smtClean="0"/>
              <a:t>totient</a:t>
            </a:r>
            <a:r>
              <a:rPr lang="en-US" altLang="en-US" sz="2800" b="0" dirty="0" smtClean="0"/>
              <a:t> φ(</a:t>
            </a:r>
            <a:r>
              <a:rPr lang="en-US" altLang="en-US" sz="2800" b="0" i="1" dirty="0" smtClean="0"/>
              <a:t>n</a:t>
            </a:r>
            <a:r>
              <a:rPr lang="en-US" altLang="en-US" sz="2800" b="0" dirty="0" smtClean="0"/>
              <a:t>) of a positive integer </a:t>
            </a:r>
            <a:r>
              <a:rPr lang="en-US" altLang="en-US" sz="2800" b="0" i="1" dirty="0" smtClean="0"/>
              <a:t>n</a:t>
            </a:r>
            <a:r>
              <a:rPr lang="en-US" altLang="en-US" sz="2800" b="0" dirty="0" smtClean="0"/>
              <a:t> greater than 1 is defined to be the number of positive integers less than </a:t>
            </a:r>
            <a:r>
              <a:rPr lang="en-US" altLang="en-US" sz="2800" b="0" i="1" dirty="0" smtClean="0"/>
              <a:t>n</a:t>
            </a:r>
            <a:r>
              <a:rPr lang="en-US" altLang="en-US" sz="2800" b="0" dirty="0" smtClean="0"/>
              <a:t> that are </a:t>
            </a:r>
            <a:r>
              <a:rPr lang="en-US" altLang="en-US" sz="2800" b="0" dirty="0" err="1" smtClean="0"/>
              <a:t>coprime</a:t>
            </a:r>
            <a:r>
              <a:rPr lang="en-US" altLang="en-US" sz="2800" b="0" dirty="0" smtClean="0"/>
              <a:t> to </a:t>
            </a:r>
            <a:r>
              <a:rPr lang="en-US" altLang="en-US" sz="2800" b="0" i="1" dirty="0" smtClean="0"/>
              <a:t>n</a:t>
            </a:r>
            <a:r>
              <a:rPr lang="en-US" altLang="en-US" sz="2800" b="0" dirty="0" smtClean="0"/>
              <a:t>. </a:t>
            </a:r>
          </a:p>
          <a:p>
            <a:pPr eaLnBrk="1">
              <a:lnSpc>
                <a:spcPct val="95000"/>
              </a:lnSpc>
              <a:spcAft>
                <a:spcPct val="0"/>
              </a:spcAft>
            </a:pPr>
            <a:endParaRPr lang="en-IN" altLang="en-US" b="0" dirty="0" smtClean="0">
              <a:latin typeface="Source Sans Pro" pitchFamily="34" charset="0"/>
              <a:ea typeface="源ノ角ゴシック Normal" charset="0"/>
              <a:cs typeface="源ノ角ゴシック 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13073"/>
            <a:ext cx="10077450" cy="1344613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The following table shows the function values for the first several natural numbers: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61144"/>
          <a:ext cx="10077450" cy="583264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358621"/>
                <a:gridCol w="2112152"/>
                <a:gridCol w="4606677"/>
              </a:tblGrid>
              <a:tr h="374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 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φ(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n) 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numbers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coprime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to n 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499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1, 2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1,2,3,4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1,2,3,4,5,6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1,3,5,7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1,2,4,5,7,8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1,3,7,9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1,2,3,4,5,6,7,8,9,10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1,5,7,11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531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1,2,3,4,5,6,7,8,9,10,11,12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1,3,5,9,11,13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  <a:tr h="34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1,2,4,7,8,11,13,14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ource Sans Pro Semibold" pitchFamily="34" charset="0"/>
                        <a:ea typeface="源ノ角ゴシック Bold" charset="0"/>
                        <a:cs typeface="源ノ角ゴシック Bold" charset="0"/>
                      </a:endParaRPr>
                    </a:p>
                  </a:txBody>
                  <a:tcPr marL="63982" marR="63982" marT="31986" marB="31986" anchor="ctr" horzOverflow="overflow"/>
                </a:tc>
              </a:tr>
            </a:tbl>
          </a:graphicData>
        </a:graphic>
      </p:graphicFrame>
      <p:sp>
        <p:nvSpPr>
          <p:cNvPr id="15412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-130175"/>
            <a:ext cx="9534525" cy="958850"/>
          </a:xfrm>
        </p:spPr>
        <p:txBody>
          <a:bodyPr/>
          <a:lstStyle/>
          <a:p>
            <a:pPr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sz="3200" smtClean="0"/>
              <a:t>Euler Totient Function Or Euler’s Phi Function </a:t>
            </a:r>
            <a:endParaRPr lang="en-I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10077450" cy="957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Can you find some relationships between 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 and φ(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)?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0213" y="1693863"/>
            <a:ext cx="9072562" cy="4954587"/>
          </a:xfrm>
        </p:spPr>
        <p:txBody>
          <a:bodyPr/>
          <a:lstStyle/>
          <a:p>
            <a:pPr marL="566738" indent="-566738" eaLnBrk="1" hangingPunct="1">
              <a:buFont typeface="Symbol" pitchFamily="18" charset="2"/>
              <a:buAutoNum type="arabicPeriod"/>
            </a:pPr>
            <a:r>
              <a:rPr lang="en-US" altLang="en-US" sz="2800" b="0" smtClean="0"/>
              <a:t> φ(</a:t>
            </a:r>
            <a:r>
              <a:rPr lang="en-US" altLang="en-US" sz="2800" b="0" i="1" smtClean="0"/>
              <a:t>1</a:t>
            </a:r>
            <a:r>
              <a:rPr lang="en-US" altLang="en-US" sz="2800" b="0" smtClean="0"/>
              <a:t>) is defined to be 1</a:t>
            </a:r>
          </a:p>
          <a:p>
            <a:pPr marL="566738" indent="-566738" eaLnBrk="1" hangingPunct="1"/>
            <a:r>
              <a:rPr lang="en-US" altLang="en-US" sz="2800" b="0" smtClean="0"/>
              <a:t>	φ(</a:t>
            </a:r>
            <a:r>
              <a:rPr lang="en-US" altLang="en-US" sz="2800" b="0" i="1" smtClean="0"/>
              <a:t>1</a:t>
            </a:r>
            <a:r>
              <a:rPr lang="en-US" altLang="en-US" sz="2800" b="0" smtClean="0"/>
              <a:t>)  = 1</a:t>
            </a:r>
          </a:p>
          <a:p>
            <a:pPr marL="566738" indent="-566738" eaLnBrk="1" hangingPunct="1"/>
            <a:r>
              <a:rPr lang="en-US" altLang="en-US" sz="2800" b="0" smtClean="0"/>
              <a:t>2. when </a:t>
            </a:r>
            <a:r>
              <a:rPr lang="en-US" altLang="en-US" sz="2800" b="0" i="1" smtClean="0"/>
              <a:t>n</a:t>
            </a:r>
            <a:r>
              <a:rPr lang="en-US" altLang="en-US" sz="2800" b="0" smtClean="0"/>
              <a:t> is a prime number (e.g. 2, 3, 5, 7, 11, 13),</a:t>
            </a:r>
          </a:p>
          <a:p>
            <a:pPr marL="566738" indent="-566738" eaLnBrk="1" hangingPunct="1"/>
            <a:r>
              <a:rPr lang="en-US" altLang="en-US" sz="2800" b="0" smtClean="0"/>
              <a:t>	 φ(</a:t>
            </a:r>
            <a:r>
              <a:rPr lang="en-US" altLang="en-US" sz="2800" b="0" i="1" smtClean="0"/>
              <a:t>n</a:t>
            </a:r>
            <a:r>
              <a:rPr lang="en-US" altLang="en-US" sz="2800" b="0" smtClean="0"/>
              <a:t>) = </a:t>
            </a:r>
            <a:r>
              <a:rPr lang="en-US" altLang="en-US" sz="2800" b="0" i="1" smtClean="0"/>
              <a:t>n</a:t>
            </a:r>
            <a:r>
              <a:rPr lang="en-US" altLang="en-US" sz="2800" b="0" smtClean="0"/>
              <a:t>-1</a:t>
            </a:r>
          </a:p>
          <a:p>
            <a:pPr marL="566738" indent="-566738" eaLnBrk="1" hangingPunct="1"/>
            <a:r>
              <a:rPr lang="en-US" altLang="en-US" sz="2800" b="0" smtClean="0"/>
              <a:t>3. when </a:t>
            </a:r>
            <a:r>
              <a:rPr lang="en-US" altLang="en-US" sz="2800" b="0" i="1" smtClean="0"/>
              <a:t>m</a:t>
            </a:r>
            <a:r>
              <a:rPr lang="en-US" altLang="en-US" sz="2800" b="0" smtClean="0"/>
              <a:t> and </a:t>
            </a:r>
            <a:r>
              <a:rPr lang="en-US" altLang="en-US" sz="2800" b="0" i="1" smtClean="0"/>
              <a:t>n</a:t>
            </a:r>
            <a:r>
              <a:rPr lang="en-US" altLang="en-US" sz="2800" b="0" smtClean="0"/>
              <a:t> are coprime or relatively prime, </a:t>
            </a:r>
          </a:p>
          <a:p>
            <a:pPr marL="566738" indent="-566738" eaLnBrk="1" hangingPunct="1"/>
            <a:r>
              <a:rPr lang="en-US" altLang="en-US" sz="2800" b="0" smtClean="0"/>
              <a:t>	</a:t>
            </a:r>
            <a:r>
              <a:rPr lang="el-GR" altLang="en-US" sz="2800" b="0" smtClean="0"/>
              <a:t>φ(</a:t>
            </a:r>
            <a:r>
              <a:rPr lang="en-US" altLang="en-US" sz="2800" b="0" i="1" smtClean="0"/>
              <a:t>m*n</a:t>
            </a:r>
            <a:r>
              <a:rPr lang="en-US" altLang="en-US" sz="2800" b="0" smtClean="0"/>
              <a:t>) = </a:t>
            </a:r>
            <a:r>
              <a:rPr lang="el-GR" altLang="en-US" sz="2800" b="0" smtClean="0"/>
              <a:t>φ(</a:t>
            </a:r>
            <a:r>
              <a:rPr lang="en-US" altLang="en-US" sz="2800" b="0" i="1" smtClean="0"/>
              <a:t>m</a:t>
            </a:r>
            <a:r>
              <a:rPr lang="en-US" altLang="en-US" sz="2800" b="0" smtClean="0"/>
              <a:t>)*</a:t>
            </a:r>
            <a:r>
              <a:rPr lang="el-GR" altLang="en-US" sz="2800" b="0" smtClean="0"/>
              <a:t>φ(</a:t>
            </a:r>
            <a:r>
              <a:rPr lang="en-US" altLang="en-US" sz="2800" b="0" i="1" smtClean="0"/>
              <a:t>n</a:t>
            </a:r>
            <a:r>
              <a:rPr lang="en-US" altLang="en-US" sz="2800" b="0" smtClean="0"/>
              <a:t>)</a:t>
            </a:r>
          </a:p>
          <a:p>
            <a:pPr marL="566738" indent="-566738" eaLnBrk="1" hangingPunct="1">
              <a:buFont typeface="Symbol" pitchFamily="18" charset="2"/>
              <a:buAutoNum type="arabicPeriod" startAt="4"/>
            </a:pPr>
            <a:r>
              <a:rPr lang="en-US" altLang="en-US" sz="2800" b="0" smtClean="0"/>
              <a:t>If P is a prime,</a:t>
            </a:r>
          </a:p>
          <a:p>
            <a:pPr marL="566738" indent="-566738" eaLnBrk="1" hangingPunct="1"/>
            <a:r>
              <a:rPr lang="en-US" altLang="en-US" sz="2800" b="0" smtClean="0"/>
              <a:t>	</a:t>
            </a:r>
            <a:r>
              <a:rPr lang="el-GR" altLang="en-US" sz="2800" b="0" smtClean="0"/>
              <a:t> φ(</a:t>
            </a:r>
            <a:r>
              <a:rPr lang="en-US" altLang="en-US" sz="2800" b="0" smtClean="0"/>
              <a:t>P</a:t>
            </a:r>
            <a:r>
              <a:rPr lang="en-US" altLang="en-US" sz="2800" b="0" i="1" baseline="30000" smtClean="0"/>
              <a:t>e</a:t>
            </a:r>
            <a:r>
              <a:rPr lang="en-US" altLang="en-US" sz="2800" b="0" i="1" smtClean="0"/>
              <a:t>)</a:t>
            </a:r>
            <a:r>
              <a:rPr lang="en-US" altLang="en-US" sz="2800" b="0" smtClean="0"/>
              <a:t> = P</a:t>
            </a:r>
            <a:r>
              <a:rPr lang="en-US" altLang="en-US" sz="2800" b="0" i="1" baseline="30000" smtClean="0"/>
              <a:t>e</a:t>
            </a:r>
            <a:r>
              <a:rPr lang="en-US" altLang="en-US" sz="2800" b="0" smtClean="0"/>
              <a:t>  - P</a:t>
            </a:r>
            <a:r>
              <a:rPr lang="en-US" altLang="en-US" sz="2800" b="0" i="1" baseline="30000" smtClean="0"/>
              <a:t>e - 1</a:t>
            </a:r>
            <a:endParaRPr lang="en-US" altLang="en-US" sz="3000" b="0" smtClean="0"/>
          </a:p>
          <a:p>
            <a:pPr marL="566738" indent="-566738" eaLnBrk="1" hangingPunct="1">
              <a:buFont typeface="Symbol" pitchFamily="18" charset="2"/>
              <a:buAutoNum type="arabicPeriod" startAt="4"/>
            </a:pPr>
            <a:endParaRPr lang="en-US" altLang="en-US" sz="3000" smtClean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DEEC0D-72CF-4E32-97B8-CA4CDAC4D0D5}" type="slidenum">
              <a:rPr lang="en-IN" altLang="en-US" smtClean="0"/>
              <a:pPr/>
              <a:t>24</a:t>
            </a:fld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 combining all 4 rules,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82563" y="1979613"/>
            <a:ext cx="10040937" cy="50403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The general formula to compute φ(n) is the following:</a:t>
            </a:r>
          </a:p>
          <a:p>
            <a:pPr eaLnBrk="1" hangingPunct="1"/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If the prime factorization of n is given by</a:t>
            </a:r>
          </a:p>
          <a:p>
            <a:pPr eaLnBrk="1" hangingPunct="1"/>
            <a:r>
              <a:rPr lang="en-US" altLang="en-US" sz="2800" b="0" smtClean="0"/>
              <a:t> n =p</a:t>
            </a:r>
            <a:r>
              <a:rPr lang="en-US" altLang="en-US" sz="2800" b="0" baseline="-25000" smtClean="0"/>
              <a:t>1</a:t>
            </a:r>
            <a:r>
              <a:rPr lang="en-US" altLang="en-US" sz="2800" b="0" baseline="30000" smtClean="0"/>
              <a:t>e1</a:t>
            </a:r>
            <a:r>
              <a:rPr lang="en-US" altLang="en-US" sz="5400" b="0" baseline="-25000" smtClean="0"/>
              <a:t>*</a:t>
            </a:r>
            <a:r>
              <a:rPr lang="en-US" altLang="en-US" sz="2800" b="0" smtClean="0"/>
              <a:t> p</a:t>
            </a:r>
            <a:r>
              <a:rPr lang="en-US" altLang="en-US" sz="2800" b="0" baseline="-25000" smtClean="0"/>
              <a:t>2</a:t>
            </a:r>
            <a:r>
              <a:rPr lang="en-US" altLang="en-US" sz="2800" b="0" baseline="30000" smtClean="0"/>
              <a:t>e2</a:t>
            </a:r>
            <a:r>
              <a:rPr lang="en-US" altLang="en-US" sz="2800" b="0" smtClean="0"/>
              <a:t>...........</a:t>
            </a:r>
            <a:r>
              <a:rPr lang="en-US" altLang="en-US" sz="6000" b="0" baseline="-25000" smtClean="0"/>
              <a:t>*</a:t>
            </a:r>
            <a:r>
              <a:rPr lang="en-US" altLang="en-US" sz="2800" b="0" smtClean="0"/>
              <a:t>p</a:t>
            </a:r>
            <a:r>
              <a:rPr lang="en-US" altLang="en-US" sz="2800" b="0" baseline="-25000" smtClean="0"/>
              <a:t>k</a:t>
            </a:r>
            <a:r>
              <a:rPr lang="en-US" altLang="en-US" sz="2800" b="0" baseline="30000" smtClean="0"/>
              <a:t>ek</a:t>
            </a:r>
            <a:endParaRPr lang="en-US" altLang="en-US" sz="2800" b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en-US" sz="2800" b="0" smtClean="0"/>
              <a:t>  then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2800" b="0" smtClean="0"/>
              <a:t>φ(n) = (p</a:t>
            </a:r>
            <a:r>
              <a:rPr lang="en-US" altLang="en-US" sz="2800" b="0" baseline="-25000" smtClean="0"/>
              <a:t>1</a:t>
            </a:r>
            <a:r>
              <a:rPr lang="en-US" altLang="en-US" sz="2800" b="0" i="1" baseline="30000" smtClean="0"/>
              <a:t>e1</a:t>
            </a:r>
            <a:r>
              <a:rPr lang="en-US" altLang="en-US" sz="2800" b="0" smtClean="0"/>
              <a:t>  - p</a:t>
            </a:r>
            <a:r>
              <a:rPr lang="en-US" altLang="en-US" sz="2800" b="0" baseline="-25000" smtClean="0"/>
              <a:t>1</a:t>
            </a:r>
            <a:r>
              <a:rPr lang="en-US" altLang="en-US" sz="2800" b="0" i="1" baseline="30000" smtClean="0"/>
              <a:t>e1 - 1</a:t>
            </a:r>
            <a:r>
              <a:rPr lang="en-US" altLang="en-US" sz="2800" b="0" smtClean="0"/>
              <a:t> ) x (p</a:t>
            </a:r>
            <a:r>
              <a:rPr lang="en-US" altLang="en-US" sz="2800" b="0" baseline="-25000" smtClean="0"/>
              <a:t>2</a:t>
            </a:r>
            <a:r>
              <a:rPr lang="en-US" altLang="en-US" sz="2800" b="0" i="1" baseline="30000" smtClean="0"/>
              <a:t>e2</a:t>
            </a:r>
            <a:r>
              <a:rPr lang="en-US" altLang="en-US" sz="2800" b="0" smtClean="0"/>
              <a:t>  - p</a:t>
            </a:r>
            <a:r>
              <a:rPr lang="en-US" altLang="en-US" sz="2800" b="0" baseline="-25000" smtClean="0"/>
              <a:t>2</a:t>
            </a:r>
            <a:r>
              <a:rPr lang="en-US" altLang="en-US" sz="2800" b="0" i="1" baseline="30000" smtClean="0"/>
              <a:t>e2 - 1</a:t>
            </a:r>
            <a:r>
              <a:rPr lang="en-US" altLang="en-US" sz="2800" b="0" smtClean="0"/>
              <a:t> ) x…x (p</a:t>
            </a:r>
            <a:r>
              <a:rPr lang="en-US" altLang="en-US" sz="2800" b="0" baseline="-25000" smtClean="0"/>
              <a:t>k</a:t>
            </a:r>
            <a:r>
              <a:rPr lang="en-US" altLang="en-US" sz="2800" b="0" i="1" baseline="30000" smtClean="0"/>
              <a:t>ek</a:t>
            </a:r>
            <a:r>
              <a:rPr lang="en-US" altLang="en-US" sz="2800" b="0" smtClean="0"/>
              <a:t>  - p</a:t>
            </a:r>
            <a:r>
              <a:rPr lang="en-US" altLang="en-US" sz="2800" b="0" baseline="-25000" smtClean="0"/>
              <a:t>k</a:t>
            </a:r>
            <a:r>
              <a:rPr lang="en-US" altLang="en-US" sz="2800" b="0" i="1" baseline="30000" smtClean="0"/>
              <a:t>ek - 1</a:t>
            </a:r>
            <a:r>
              <a:rPr lang="en-US" altLang="en-US" sz="2800" b="0" smtClean="0"/>
              <a:t> )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6B2DDF-1BF9-4312-95BC-1A91F4797BEB}" type="slidenum">
              <a:rPr lang="en-IN" altLang="en-US" smtClean="0"/>
              <a:pPr/>
              <a:t>25</a:t>
            </a:fld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0363" y="1765300"/>
            <a:ext cx="9464675" cy="4956175"/>
          </a:xfrm>
        </p:spPr>
        <p:txBody>
          <a:bodyPr/>
          <a:lstStyle/>
          <a:p>
            <a:pPr marL="566738" indent="-566738" eaLnBrk="1" hangingPunct="1">
              <a:buFont typeface="Symbol" pitchFamily="18" charset="2"/>
              <a:buAutoNum type="arabicPeriod"/>
            </a:pPr>
            <a:r>
              <a:rPr lang="en-US" sz="2800" b="0" smtClean="0"/>
              <a:t>φ(13) = (13-1) = 12 ( use rule 2)</a:t>
            </a:r>
          </a:p>
          <a:p>
            <a:pPr marL="566738" indent="-566738" eaLnBrk="1" hangingPunct="1"/>
            <a:endParaRPr lang="en-US" sz="2800" b="0" smtClean="0"/>
          </a:p>
          <a:p>
            <a:pPr marL="566738" indent="-566738" eaLnBrk="1" hangingPunct="1">
              <a:buFont typeface="Symbol" pitchFamily="18" charset="2"/>
              <a:buNone/>
            </a:pPr>
            <a:r>
              <a:rPr lang="en-US" sz="2800" b="0" smtClean="0"/>
              <a:t>2. φ(10)  (use rule 3)</a:t>
            </a:r>
          </a:p>
          <a:p>
            <a:pPr marL="566738" indent="-566738" eaLnBrk="1" hangingPunct="1">
              <a:buFont typeface="Symbol" pitchFamily="18" charset="2"/>
              <a:buNone/>
            </a:pPr>
            <a:r>
              <a:rPr lang="en-US" sz="2800" b="0" smtClean="0"/>
              <a:t>φ(10) = φ(2) x φ(5) = (2-1) x (5-1) = 1 x 4 = 4</a:t>
            </a:r>
          </a:p>
          <a:p>
            <a:pPr marL="566738" indent="-566738" eaLnBrk="1" hangingPunct="1">
              <a:buFont typeface="Symbol" pitchFamily="18" charset="2"/>
              <a:buNone/>
            </a:pPr>
            <a:r>
              <a:rPr lang="en-US" sz="2800" b="0" smtClean="0"/>
              <a:t> ….as 2 and 5 are prime</a:t>
            </a:r>
          </a:p>
          <a:p>
            <a:pPr marL="566738" indent="-566738" eaLnBrk="1" hangingPunct="1">
              <a:buFont typeface="Symbol" pitchFamily="18" charset="2"/>
              <a:buNone/>
            </a:pPr>
            <a:endParaRPr lang="en-US" sz="2800" b="0" smtClean="0"/>
          </a:p>
          <a:p>
            <a:pPr marL="566738" indent="-566738" eaLnBrk="1" hangingPunct="1">
              <a:buFont typeface="Symbol" pitchFamily="18" charset="2"/>
              <a:buNone/>
            </a:pPr>
            <a:r>
              <a:rPr lang="en-US" sz="2800" b="0" smtClean="0"/>
              <a:t>3. φ(240) = 2</a:t>
            </a:r>
            <a:r>
              <a:rPr lang="en-US" sz="2800" b="0" baseline="30000" smtClean="0"/>
              <a:t>4 </a:t>
            </a:r>
            <a:r>
              <a:rPr lang="en-US" sz="2800" b="0" smtClean="0"/>
              <a:t>x 3</a:t>
            </a:r>
            <a:r>
              <a:rPr lang="en-US" sz="2800" b="0" baseline="30000" smtClean="0"/>
              <a:t>1</a:t>
            </a:r>
            <a:r>
              <a:rPr lang="en-US" sz="2800" b="0" smtClean="0"/>
              <a:t> x</a:t>
            </a:r>
            <a:r>
              <a:rPr lang="en-US" sz="2800" b="0" baseline="30000" smtClean="0"/>
              <a:t> </a:t>
            </a:r>
            <a:r>
              <a:rPr lang="en-US" sz="2800" b="0" smtClean="0"/>
              <a:t> 5</a:t>
            </a:r>
            <a:r>
              <a:rPr lang="en-US" sz="2800" b="0" baseline="30000" smtClean="0"/>
              <a:t>1</a:t>
            </a:r>
            <a:r>
              <a:rPr lang="en-US" sz="2800" b="0" smtClean="0"/>
              <a:t> ……(use rule 4)</a:t>
            </a:r>
          </a:p>
          <a:p>
            <a:pPr marL="566738" indent="-566738" eaLnBrk="1" hangingPunct="1">
              <a:buFont typeface="Symbol" pitchFamily="18" charset="2"/>
              <a:buNone/>
            </a:pPr>
            <a:r>
              <a:rPr lang="en-US" sz="2800" b="0" baseline="30000" smtClean="0"/>
              <a:t>		</a:t>
            </a:r>
            <a:r>
              <a:rPr lang="en-US" sz="2800" b="0" smtClean="0"/>
              <a:t> = (2</a:t>
            </a:r>
            <a:r>
              <a:rPr lang="en-US" sz="2800" b="0" baseline="30000" smtClean="0"/>
              <a:t>4 </a:t>
            </a:r>
            <a:r>
              <a:rPr lang="en-US" sz="2800" b="0" smtClean="0"/>
              <a:t> - 2</a:t>
            </a:r>
            <a:r>
              <a:rPr lang="en-US" sz="2800" b="0" baseline="30000" smtClean="0"/>
              <a:t>3</a:t>
            </a:r>
            <a:r>
              <a:rPr lang="en-US" sz="2800" b="0" smtClean="0"/>
              <a:t> ) x (3</a:t>
            </a:r>
            <a:r>
              <a:rPr lang="en-US" sz="2800" b="0" baseline="30000" smtClean="0"/>
              <a:t>1  _</a:t>
            </a:r>
            <a:r>
              <a:rPr lang="en-US" sz="2800" b="0" smtClean="0"/>
              <a:t>  3</a:t>
            </a:r>
            <a:r>
              <a:rPr lang="en-US" sz="2800" b="0" baseline="30000" smtClean="0"/>
              <a:t>0</a:t>
            </a:r>
            <a:r>
              <a:rPr lang="en-US" sz="2800" b="0" smtClean="0"/>
              <a:t> ) x (5</a:t>
            </a:r>
            <a:r>
              <a:rPr lang="en-US" sz="2800" b="0" baseline="30000" smtClean="0"/>
              <a:t>1  _</a:t>
            </a:r>
            <a:r>
              <a:rPr lang="en-US" sz="2800" b="0" smtClean="0"/>
              <a:t> 5</a:t>
            </a:r>
            <a:r>
              <a:rPr lang="en-US" sz="2800" b="0" baseline="30000" smtClean="0"/>
              <a:t>0</a:t>
            </a:r>
            <a:r>
              <a:rPr lang="en-US" sz="2800" b="0" smtClean="0"/>
              <a:t> )	= 64 </a:t>
            </a:r>
            <a:r>
              <a:rPr lang="en-US" sz="2800" b="0" baseline="30000" smtClean="0"/>
              <a:t>	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5CDFAB-6B75-455B-AAD0-B6BAB447E51C}" type="slidenum">
              <a:rPr lang="en-IN" altLang="en-US" smtClean="0"/>
              <a:pPr/>
              <a:t>26</a:t>
            </a:fld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0213" y="1836738"/>
            <a:ext cx="9464675" cy="4764087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en-US" sz="2800" b="0" smtClean="0"/>
              <a:t>4. φ(49) = φ( 7</a:t>
            </a:r>
            <a:r>
              <a:rPr lang="en-US" altLang="en-US" sz="2800" b="0" baseline="30000" smtClean="0"/>
              <a:t>2</a:t>
            </a:r>
            <a:r>
              <a:rPr lang="en-US" altLang="en-US" sz="2800" b="0" smtClean="0"/>
              <a:t>) = 7</a:t>
            </a:r>
            <a:r>
              <a:rPr lang="en-US" altLang="en-US" sz="2800" b="0" baseline="30000" smtClean="0"/>
              <a:t>2</a:t>
            </a:r>
            <a:r>
              <a:rPr lang="en-US" altLang="en-US" sz="2800" b="0" smtClean="0"/>
              <a:t> – 7</a:t>
            </a:r>
            <a:r>
              <a:rPr lang="en-US" altLang="en-US" sz="2800" b="0" baseline="30000" smtClean="0"/>
              <a:t>1 </a:t>
            </a:r>
            <a:r>
              <a:rPr lang="en-US" altLang="en-US" sz="2800" b="0" smtClean="0"/>
              <a:t>= 42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2800" b="0" smtClean="0"/>
              <a:t>….use rule 3 not 2 as m and n are relatively prime. 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2800" b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en-US" sz="2800" b="0" smtClean="0"/>
              <a:t>5. φ(14) = φ(7) x φ(2) = 6 x 1 = 6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2800" b="0" smtClean="0"/>
              <a:t>( 1,3,5,9,11,13)</a:t>
            </a:r>
            <a:endParaRPr lang="en-US" altLang="en-US" b="0" smtClean="0"/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156935-8D74-45DD-961F-8D0393A6578F}" type="slidenum">
              <a:rPr lang="en-IN" altLang="en-US" smtClean="0"/>
              <a:pPr/>
              <a:t>27</a:t>
            </a:fld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52413"/>
            <a:ext cx="8564563" cy="1331912"/>
          </a:xfrm>
        </p:spPr>
        <p:txBody>
          <a:bodyPr/>
          <a:lstStyle/>
          <a:p>
            <a:pPr eaLnBrk="1" hangingPunct="1"/>
            <a:r>
              <a:rPr lang="en-US" altLang="en-US" smtClean="0"/>
              <a:t>Fermat’s Little Theorem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765300"/>
            <a:ext cx="9648825" cy="4954588"/>
          </a:xfrm>
        </p:spPr>
        <p:txBody>
          <a:bodyPr/>
          <a:lstStyle/>
          <a:p>
            <a:pPr marL="0" indent="0" eaLnBrk="1" hangingPunct="1">
              <a:buFont typeface="Arial" charset="0"/>
              <a:buChar char="•"/>
            </a:pPr>
            <a:r>
              <a:rPr lang="en-US" altLang="en-US" sz="3000" b="0" smtClean="0"/>
              <a:t>If </a:t>
            </a:r>
            <a:r>
              <a:rPr lang="en-US" altLang="en-US" sz="3000" b="0" i="1" smtClean="0"/>
              <a:t>p</a:t>
            </a:r>
            <a:r>
              <a:rPr lang="en-US" altLang="en-US" sz="3000" b="0" smtClean="0"/>
              <a:t> is prime and </a:t>
            </a:r>
            <a:r>
              <a:rPr lang="en-US" altLang="en-US" sz="3000" b="0" i="1" smtClean="0"/>
              <a:t>a</a:t>
            </a:r>
            <a:r>
              <a:rPr lang="en-US" altLang="en-US" sz="3000" b="0" smtClean="0"/>
              <a:t> is an integer not divisible by </a:t>
            </a:r>
            <a:r>
              <a:rPr lang="en-US" altLang="en-US" sz="3000" b="0" i="1" smtClean="0"/>
              <a:t>p</a:t>
            </a:r>
            <a:r>
              <a:rPr lang="en-US" altLang="en-US" sz="3000" b="0" smtClean="0"/>
              <a:t>, then </a:t>
            </a:r>
          </a:p>
          <a:p>
            <a:pPr marL="0" indent="0" eaLnBrk="1" hangingPunct="1"/>
            <a:r>
              <a:rPr lang="en-US" altLang="en-US" sz="3000" b="0" i="1" smtClean="0"/>
              <a:t>            a</a:t>
            </a:r>
            <a:r>
              <a:rPr lang="en-US" altLang="en-US" sz="3000" b="0" i="1" baseline="30000" smtClean="0"/>
              <a:t>p-1</a:t>
            </a:r>
            <a:r>
              <a:rPr lang="en-US" altLang="en-US" sz="3000" b="0" i="1" smtClean="0"/>
              <a:t>        </a:t>
            </a:r>
            <a:r>
              <a:rPr lang="en-US" altLang="en-US" sz="3000" b="0" smtClean="0"/>
              <a:t>1</a:t>
            </a:r>
            <a:r>
              <a:rPr lang="en-US" altLang="en-US" sz="3000" b="0" i="1" smtClean="0"/>
              <a:t> </a:t>
            </a:r>
            <a:r>
              <a:rPr lang="en-US" altLang="en-US" sz="3000" b="0" smtClean="0"/>
              <a:t>(mod </a:t>
            </a:r>
            <a:r>
              <a:rPr lang="en-US" altLang="en-US" sz="3000" b="0" i="1" smtClean="0"/>
              <a:t>p</a:t>
            </a:r>
            <a:r>
              <a:rPr lang="en-US" altLang="en-US" sz="3000" b="0" smtClean="0"/>
              <a:t>).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altLang="en-US" sz="3000" b="0" smtClean="0"/>
              <a:t>And for every integer </a:t>
            </a:r>
            <a:r>
              <a:rPr lang="en-US" altLang="en-US" sz="3000" b="0" i="1" smtClean="0"/>
              <a:t>a and p is prime</a:t>
            </a:r>
            <a:endParaRPr lang="en-US" altLang="en-US" sz="3000" b="0" smtClean="0"/>
          </a:p>
          <a:p>
            <a:pPr marL="0" indent="0" eaLnBrk="1" hangingPunct="1"/>
            <a:r>
              <a:rPr lang="en-US" altLang="en-US" sz="3000" b="0" smtClean="0"/>
              <a:t>              </a:t>
            </a:r>
            <a:r>
              <a:rPr lang="en-US" altLang="en-US" sz="3000" b="0" i="1" smtClean="0"/>
              <a:t>a</a:t>
            </a:r>
            <a:r>
              <a:rPr lang="en-US" altLang="en-US" sz="3000" b="0" i="1" baseline="30000" smtClean="0"/>
              <a:t>p</a:t>
            </a:r>
            <a:r>
              <a:rPr lang="en-US" altLang="en-US" sz="3000" b="0" i="1" smtClean="0"/>
              <a:t>      a</a:t>
            </a:r>
            <a:r>
              <a:rPr lang="en-US" altLang="en-US" sz="3000" b="0" smtClean="0"/>
              <a:t> (mod </a:t>
            </a:r>
            <a:r>
              <a:rPr lang="en-US" altLang="en-US" sz="3000" b="0" i="1" smtClean="0"/>
              <a:t>p</a:t>
            </a:r>
            <a:r>
              <a:rPr lang="en-US" altLang="en-US" sz="3000" b="0" smtClean="0"/>
              <a:t>).</a:t>
            </a:r>
          </a:p>
          <a:p>
            <a:pPr marL="0" indent="0" eaLnBrk="1" hangingPunct="1">
              <a:buFont typeface="Arial" charset="0"/>
              <a:buChar char="•"/>
            </a:pPr>
            <a:endParaRPr lang="en-US" altLang="en-US" sz="3000" b="0" smtClean="0"/>
          </a:p>
          <a:p>
            <a:pPr marL="0" indent="0" eaLnBrk="1" hangingPunct="1">
              <a:buFont typeface="Arial" charset="0"/>
              <a:buChar char="•"/>
            </a:pPr>
            <a:r>
              <a:rPr lang="en-US" altLang="en-US" sz="3000" b="0" smtClean="0"/>
              <a:t>This theorem is useful in public key (RSA) and primality testing.</a:t>
            </a:r>
          </a:p>
          <a:p>
            <a:pPr marL="0" indent="0" eaLnBrk="1" hangingPunct="1"/>
            <a:endParaRPr lang="en-US" altLang="en-US" sz="3000" i="1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2159000" y="3852863"/>
          <a:ext cx="320675" cy="290512"/>
        </p:xfrm>
        <a:graphic>
          <a:graphicData uri="http://schemas.openxmlformats.org/presentationml/2006/ole">
            <p:oleObj spid="_x0000_s1026" name="Equation" r:id="rId3" imgW="126780" imgH="114102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19363" y="2486025"/>
          <a:ext cx="322262" cy="288925"/>
        </p:xfrm>
        <a:graphic>
          <a:graphicData uri="http://schemas.openxmlformats.org/presentationml/2006/ole">
            <p:oleObj spid="_x0000_s1027" name="Equation" r:id="rId4" imgW="126780" imgH="114102" progId="">
              <p:embed/>
            </p:oleObj>
          </a:graphicData>
        </a:graphic>
      </p:graphicFrame>
      <p:sp>
        <p:nvSpPr>
          <p:cNvPr id="10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AD3CF1-2A89-4FBD-ABAD-24B2A0FDC377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Euler’s theorem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836738"/>
            <a:ext cx="9532937" cy="51847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b="0" smtClean="0"/>
              <a:t>Euler’s theorem uses modulus arithmetic which helps to lay the foundation for RSA encryption.  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b="0" smtClean="0"/>
              <a:t>To construct a personal cipher key we need an appropriate value we will call variable </a:t>
            </a:r>
            <a:r>
              <a:rPr lang="en-US" altLang="en-US" sz="2400" b="0" i="1" smtClean="0"/>
              <a:t>R</a:t>
            </a:r>
            <a:r>
              <a:rPr lang="en-US" altLang="en-US" sz="2400" b="0" smtClean="0"/>
              <a:t>.  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b="0" smtClean="0"/>
              <a:t>So, we select two very large prime numbers </a:t>
            </a:r>
            <a:r>
              <a:rPr lang="en-US" altLang="en-US" sz="2400" b="0" i="1" smtClean="0"/>
              <a:t>U</a:t>
            </a:r>
            <a:r>
              <a:rPr lang="en-US" altLang="en-US" sz="2400" b="0" smtClean="0"/>
              <a:t> and </a:t>
            </a:r>
            <a:r>
              <a:rPr lang="en-US" altLang="en-US" sz="2400" b="0" i="1" smtClean="0"/>
              <a:t>V</a:t>
            </a:r>
            <a:r>
              <a:rPr lang="en-US" altLang="en-US" sz="2400" b="0" smtClean="0"/>
              <a:t> and multiply them.</a:t>
            </a:r>
          </a:p>
          <a:p>
            <a:pPr marL="457200" indent="-457200" eaLnBrk="1" hangingPunct="1">
              <a:lnSpc>
                <a:spcPct val="90000"/>
              </a:lnSpc>
              <a:buFont typeface="Symbol" pitchFamily="18" charset="2"/>
              <a:buChar char="Þ"/>
            </a:pPr>
            <a:r>
              <a:rPr lang="en-US" altLang="en-US" sz="2400" b="0" smtClean="0"/>
              <a:t>     (</a:t>
            </a:r>
            <a:r>
              <a:rPr lang="en-US" altLang="en-US" sz="2400" b="0" i="1" smtClean="0"/>
              <a:t>R</a:t>
            </a:r>
            <a:r>
              <a:rPr lang="en-US" altLang="en-US" sz="2400" b="0" smtClean="0"/>
              <a:t>) = (</a:t>
            </a:r>
            <a:r>
              <a:rPr lang="en-US" altLang="en-US" sz="2400" b="0" i="1" smtClean="0"/>
              <a:t>U</a:t>
            </a:r>
            <a:r>
              <a:rPr lang="en-US" altLang="en-US" sz="2400" b="0" smtClean="0"/>
              <a:t>-1)*(</a:t>
            </a:r>
            <a:r>
              <a:rPr lang="en-US" altLang="en-US" sz="2400" b="0" i="1" smtClean="0"/>
              <a:t>V</a:t>
            </a:r>
            <a:r>
              <a:rPr lang="en-US" altLang="en-US" sz="2400" b="0" smtClean="0"/>
              <a:t>-1).  </a:t>
            </a:r>
          </a:p>
          <a:p>
            <a:pPr marL="457200" indent="-457200" eaLnBrk="1" hangingPunct="1">
              <a:lnSpc>
                <a:spcPct val="90000"/>
              </a:lnSpc>
              <a:buFont typeface="Symbol" pitchFamily="18" charset="2"/>
              <a:buChar char="Þ"/>
            </a:pPr>
            <a:r>
              <a:rPr lang="en-US" altLang="en-US" sz="2400" b="0" smtClean="0"/>
              <a:t>This makes </a:t>
            </a:r>
            <a:r>
              <a:rPr lang="en-US" altLang="en-US" sz="2400" b="0" i="1" smtClean="0"/>
              <a:t>R</a:t>
            </a:r>
            <a:r>
              <a:rPr lang="en-US" altLang="en-US" sz="2400" b="0" smtClean="0"/>
              <a:t> difficult to factor, since the fewer factors a number has, the longer it takes to find them.</a:t>
            </a:r>
          </a:p>
        </p:txBody>
      </p:sp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646113" y="4213225"/>
          <a:ext cx="420687" cy="671513"/>
        </p:xfrm>
        <a:graphic>
          <a:graphicData uri="http://schemas.openxmlformats.org/presentationml/2006/ole">
            <p:oleObj spid="_x0000_s2050" name="Equation" r:id="rId3" imgW="126835" imgH="202936" progId="">
              <p:embed/>
            </p:oleObj>
          </a:graphicData>
        </a:graphic>
      </p:graphicFrame>
      <p:sp>
        <p:nvSpPr>
          <p:cNvPr id="20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B7D055-1983-4358-B192-254BB93F8206}" type="slidenum">
              <a:rPr lang="en-IN" altLang="en-US" smtClean="0"/>
              <a:pPr/>
              <a:t>29</a:t>
            </a:fld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Keyless Transposition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 b="0" baseline="0" dirty="0">
                <a:solidFill>
                  <a:srgbClr val="000000"/>
                </a:solidFill>
              </a:rPr>
              <a:t>Simple transposition ciphers, which were used in the past, are keyless. </a:t>
            </a:r>
            <a:endParaRPr lang="en-US" altLang="en-US" sz="2800" b="0" baseline="0" dirty="0" smtClean="0">
              <a:solidFill>
                <a:srgbClr val="000000"/>
              </a:solidFill>
            </a:endParaRPr>
          </a:p>
          <a:p>
            <a:pPr marL="457200" indent="-457200" algn="just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 b="0" baseline="0" dirty="0" smtClean="0">
                <a:solidFill>
                  <a:srgbClr val="000000"/>
                </a:solidFill>
              </a:rPr>
              <a:t>Example</a:t>
            </a:r>
            <a:r>
              <a:rPr lang="en-US" altLang="en-US" sz="2800" b="0" baseline="0" dirty="0">
                <a:solidFill>
                  <a:srgbClr val="000000"/>
                </a:solidFill>
              </a:rPr>
              <a:t>:  </a:t>
            </a:r>
            <a:r>
              <a:rPr lang="en-US" altLang="en-US" sz="2800" b="0" baseline="0" dirty="0">
                <a:solidFill>
                  <a:schemeClr val="tx1"/>
                </a:solidFill>
              </a:rPr>
              <a:t>rail fence cipher. </a:t>
            </a:r>
            <a:endParaRPr lang="en-US" altLang="en-US" sz="2800" b="0" baseline="0" dirty="0" smtClean="0">
              <a:solidFill>
                <a:schemeClr val="tx1"/>
              </a:solidFill>
            </a:endParaRPr>
          </a:p>
          <a:p>
            <a:pPr marL="457200" indent="-457200" algn="just" eaLnBrk="1" hangingPunct="1">
              <a:buClrTx/>
              <a:buFont typeface="Arial" panose="020B0604020202020204" pitchFamily="34" charset="0"/>
              <a:buChar char="•"/>
            </a:pPr>
            <a:endParaRPr lang="en-US" altLang="en-US" sz="2800" b="0" baseline="0" dirty="0">
              <a:solidFill>
                <a:schemeClr val="tx1"/>
              </a:solidFill>
            </a:endParaRPr>
          </a:p>
          <a:p>
            <a:pPr marL="457200" indent="-457200" algn="just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 b="0" baseline="0" dirty="0">
                <a:solidFill>
                  <a:srgbClr val="000000"/>
                </a:solidFill>
              </a:rPr>
              <a:t>The ciphertext is created reading the pattern row by row. </a:t>
            </a:r>
            <a:endParaRPr lang="en-I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123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Euler’s theorem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765300"/>
            <a:ext cx="9726612" cy="53752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645" b="0" dirty="0">
                <a:ea typeface="+mn-ea"/>
              </a:rPr>
              <a:t>We also define the variables </a:t>
            </a:r>
            <a:r>
              <a:rPr lang="en-US" altLang="en-US" sz="2645" b="0" i="1" dirty="0">
                <a:ea typeface="+mn-ea"/>
              </a:rPr>
              <a:t>P </a:t>
            </a:r>
            <a:r>
              <a:rPr lang="en-US" altLang="en-US" sz="2645" b="0" dirty="0">
                <a:ea typeface="+mn-ea"/>
              </a:rPr>
              <a:t>and </a:t>
            </a:r>
            <a:r>
              <a:rPr lang="en-US" altLang="en-US" sz="2645" b="0" i="1" dirty="0">
                <a:ea typeface="+mn-ea"/>
              </a:rPr>
              <a:t>Q</a:t>
            </a:r>
            <a:r>
              <a:rPr lang="en-US" altLang="en-US" sz="2645" b="0" dirty="0">
                <a:ea typeface="+mn-ea"/>
              </a:rPr>
              <a:t>.  </a:t>
            </a:r>
            <a:r>
              <a:rPr lang="en-US" altLang="en-US" sz="2645" b="0" i="1" dirty="0">
                <a:ea typeface="+mn-ea"/>
              </a:rPr>
              <a:t>P </a:t>
            </a:r>
            <a:r>
              <a:rPr lang="en-US" altLang="en-US" sz="2645" b="0" dirty="0">
                <a:ea typeface="+mn-ea"/>
              </a:rPr>
              <a:t>is an arbitrary number that is relatively prime to     (</a:t>
            </a:r>
            <a:r>
              <a:rPr lang="en-US" altLang="en-US" sz="2645" b="0" i="1" dirty="0">
                <a:ea typeface="+mn-ea"/>
              </a:rPr>
              <a:t>R).  Q</a:t>
            </a:r>
            <a:r>
              <a:rPr lang="en-US" altLang="en-US" sz="2645" b="0" dirty="0">
                <a:ea typeface="+mn-ea"/>
              </a:rPr>
              <a:t> is the calculated inverse of </a:t>
            </a:r>
            <a:r>
              <a:rPr lang="en-US" altLang="en-US" sz="2645" b="0" i="1" dirty="0">
                <a:ea typeface="+mn-ea"/>
              </a:rPr>
              <a:t>P</a:t>
            </a:r>
            <a:r>
              <a:rPr lang="en-US" altLang="en-US" sz="2645" b="0" dirty="0">
                <a:ea typeface="+mn-ea"/>
              </a:rPr>
              <a:t> in (mod    (</a:t>
            </a:r>
            <a:r>
              <a:rPr lang="en-US" altLang="en-US" sz="2645" b="0" i="1" dirty="0">
                <a:ea typeface="+mn-ea"/>
              </a:rPr>
              <a:t>R</a:t>
            </a:r>
            <a:r>
              <a:rPr lang="en-US" altLang="en-US" sz="2645" b="0" dirty="0">
                <a:ea typeface="+mn-ea"/>
              </a:rPr>
              <a:t>)).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645" b="0" dirty="0">
                <a:ea typeface="+mn-ea"/>
              </a:rPr>
              <a:t>We use </a:t>
            </a:r>
            <a:r>
              <a:rPr lang="en-US" altLang="en-US" sz="2645" b="0" i="1" dirty="0">
                <a:ea typeface="+mn-ea"/>
              </a:rPr>
              <a:t>P</a:t>
            </a:r>
            <a:r>
              <a:rPr lang="en-US" altLang="en-US" sz="2645" b="0" dirty="0">
                <a:ea typeface="+mn-ea"/>
              </a:rPr>
              <a:t> and </a:t>
            </a:r>
            <a:r>
              <a:rPr lang="en-US" altLang="en-US" sz="2645" b="0" i="1" dirty="0">
                <a:ea typeface="+mn-ea"/>
              </a:rPr>
              <a:t>R</a:t>
            </a:r>
            <a:r>
              <a:rPr lang="en-US" altLang="en-US" sz="2645" b="0" dirty="0">
                <a:ea typeface="+mn-ea"/>
              </a:rPr>
              <a:t> to create a public key, and </a:t>
            </a:r>
            <a:r>
              <a:rPr lang="en-US" altLang="en-US" sz="2645" b="0" i="1" dirty="0">
                <a:ea typeface="+mn-ea"/>
              </a:rPr>
              <a:t>Q</a:t>
            </a:r>
            <a:r>
              <a:rPr lang="en-US" altLang="en-US" sz="2645" b="0" dirty="0">
                <a:ea typeface="+mn-ea"/>
              </a:rPr>
              <a:t> and </a:t>
            </a:r>
            <a:r>
              <a:rPr lang="en-US" altLang="en-US" sz="2645" b="0" i="1" dirty="0">
                <a:ea typeface="+mn-ea"/>
              </a:rPr>
              <a:t>R</a:t>
            </a:r>
            <a:r>
              <a:rPr lang="en-US" altLang="en-US" sz="2645" b="0" dirty="0">
                <a:ea typeface="+mn-ea"/>
              </a:rPr>
              <a:t> to create a private key.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645" b="0" dirty="0">
                <a:ea typeface="+mn-ea"/>
              </a:rPr>
              <a:t>This yields </a:t>
            </a:r>
            <a:r>
              <a:rPr lang="en-US" altLang="en-US" sz="2645" b="0" i="1" dirty="0">
                <a:ea typeface="+mn-ea"/>
              </a:rPr>
              <a:t>P</a:t>
            </a:r>
            <a:r>
              <a:rPr lang="en-US" altLang="en-US" sz="2645" b="0" dirty="0">
                <a:ea typeface="+mn-ea"/>
              </a:rPr>
              <a:t>*</a:t>
            </a:r>
            <a:r>
              <a:rPr lang="en-US" altLang="en-US" sz="2645" b="0" i="1" dirty="0">
                <a:ea typeface="+mn-ea"/>
              </a:rPr>
              <a:t>Q</a:t>
            </a:r>
            <a:r>
              <a:rPr lang="en-US" altLang="en-US" sz="2645" b="0" dirty="0">
                <a:ea typeface="+mn-ea"/>
              </a:rPr>
              <a:t>     1(mod     (</a:t>
            </a:r>
            <a:r>
              <a:rPr lang="en-US" altLang="en-US" sz="2645" b="0" i="1" dirty="0">
                <a:ea typeface="+mn-ea"/>
              </a:rPr>
              <a:t>R</a:t>
            </a:r>
            <a:r>
              <a:rPr lang="en-US" altLang="en-US" sz="2645" b="0" dirty="0">
                <a:ea typeface="+mn-ea"/>
              </a:rPr>
              <a:t>) ).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451350" y="7324725"/>
            <a:ext cx="5626100" cy="227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882" i="1">
                <a:ea typeface="+mn-ea"/>
              </a:rPr>
              <a:t>Information in these slides compiled by Christopher Simons</a:t>
            </a:r>
          </a:p>
        </p:txBody>
      </p:sp>
      <p:graphicFrame>
        <p:nvGraphicFramePr>
          <p:cNvPr id="20485" name="Object 8"/>
          <p:cNvGraphicFramePr>
            <a:graphicFrameLocks noChangeAspect="1"/>
          </p:cNvGraphicFramePr>
          <p:nvPr/>
        </p:nvGraphicFramePr>
        <p:xfrm>
          <a:off x="4391025" y="3781425"/>
          <a:ext cx="419100" cy="671513"/>
        </p:xfrm>
        <a:graphic>
          <a:graphicData uri="http://schemas.openxmlformats.org/presentationml/2006/ole">
            <p:oleObj spid="_x0000_s3074" name="Equation" r:id="rId4" imgW="126835" imgH="202936" progId="">
              <p:embed/>
            </p:oleObj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3022600" y="3925888"/>
          <a:ext cx="334963" cy="303212"/>
        </p:xfrm>
        <a:graphic>
          <a:graphicData uri="http://schemas.openxmlformats.org/presentationml/2006/ole">
            <p:oleObj spid="_x0000_s3075" name="Equation" r:id="rId5" imgW="126780" imgH="114102" progId="">
              <p:embed/>
            </p:oleObj>
          </a:graphicData>
        </a:graphic>
      </p:graphicFrame>
      <p:graphicFrame>
        <p:nvGraphicFramePr>
          <p:cNvPr id="20487" name="Object 14"/>
          <p:cNvGraphicFramePr>
            <a:graphicFrameLocks noChangeAspect="1"/>
          </p:cNvGraphicFramePr>
          <p:nvPr/>
        </p:nvGraphicFramePr>
        <p:xfrm>
          <a:off x="3670300" y="2413000"/>
          <a:ext cx="303213" cy="503238"/>
        </p:xfrm>
        <a:graphic>
          <a:graphicData uri="http://schemas.openxmlformats.org/presentationml/2006/ole">
            <p:oleObj spid="_x0000_s3076" name="Equation" r:id="rId6" imgW="126835" imgH="202936" progId="">
              <p:embed/>
            </p:oleObj>
          </a:graphicData>
        </a:graphic>
      </p:graphicFrame>
      <p:graphicFrame>
        <p:nvGraphicFramePr>
          <p:cNvPr id="20488" name="Object 17"/>
          <p:cNvGraphicFramePr>
            <a:graphicFrameLocks noChangeAspect="1"/>
          </p:cNvGraphicFramePr>
          <p:nvPr/>
        </p:nvGraphicFramePr>
        <p:xfrm>
          <a:off x="5686425" y="2125663"/>
          <a:ext cx="252413" cy="420687"/>
        </p:xfrm>
        <a:graphic>
          <a:graphicData uri="http://schemas.openxmlformats.org/presentationml/2006/ole">
            <p:oleObj spid="_x0000_s3077" name="Equation" r:id="rId7" imgW="126835" imgH="202936" progId="">
              <p:embed/>
            </p:oleObj>
          </a:graphicData>
        </a:graphic>
      </p:graphicFrame>
      <p:sp>
        <p:nvSpPr>
          <p:cNvPr id="30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3EEC6A-F5CA-4C4B-AACC-67DF196EAA12}" type="slidenum">
              <a:rPr lang="en-IN" altLang="en-US" smtClean="0"/>
              <a:pPr/>
              <a:t>30</a:t>
            </a:fld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Rail Fence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765201"/>
            <a:ext cx="9894887" cy="5254724"/>
          </a:xfrm>
        </p:spPr>
        <p:txBody>
          <a:bodyPr/>
          <a:lstStyle/>
          <a:p>
            <a:pPr marL="457200" indent="-457200" algn="just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 b="0" baseline="0" dirty="0">
                <a:solidFill>
                  <a:srgbClr val="000000"/>
                </a:solidFill>
              </a:rPr>
              <a:t>For example, to send the message “Meet me at the park” to Bob, Alice writes</a:t>
            </a:r>
          </a:p>
          <a:p>
            <a:pPr algn="just" eaLnBrk="1" hangingPunct="1">
              <a:buClrTx/>
              <a:buFontTx/>
              <a:buNone/>
            </a:pPr>
            <a:endParaRPr lang="en-US" altLang="en-US" sz="2800" b="0" baseline="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pic>
        <p:nvPicPr>
          <p:cNvPr id="5" name="Picture 14">
            <a:extLst>
              <a:ext uri="{FF2B5EF4-FFF2-40B4-BE49-F238E27FC236}">
                <a16:creationId xmlns="" xmlns:a16="http://schemas.microsoft.com/office/drawing/2014/main" id="{E1D7D4E8-9EA8-4705-8B34-A60392D06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008313"/>
            <a:ext cx="9391622" cy="91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3BC98F-56B5-4815-9E26-D6DDD688FAB0}"/>
              </a:ext>
            </a:extLst>
          </p:cNvPr>
          <p:cNvSpPr txBox="1"/>
          <p:nvPr/>
        </p:nvSpPr>
        <p:spPr>
          <a:xfrm>
            <a:off x="286197" y="4429497"/>
            <a:ext cx="9320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altLang="en-US" sz="3200" b="0" baseline="0" dirty="0">
                <a:solidFill>
                  <a:srgbClr val="000000"/>
                </a:solidFill>
              </a:rPr>
              <a:t>She then creates the ciphertext “</a:t>
            </a:r>
            <a:r>
              <a:rPr lang="en-US" altLang="en-US" sz="3200" b="0" baseline="0" dirty="0">
                <a:solidFill>
                  <a:srgbClr val="FF0000"/>
                </a:solidFill>
              </a:rPr>
              <a:t>MEMATEAKETETHPR</a:t>
            </a:r>
            <a:r>
              <a:rPr lang="en-US" altLang="en-US" sz="3200" b="0" baseline="0" dirty="0">
                <a:solidFill>
                  <a:srgbClr val="000000"/>
                </a:solidFill>
              </a:rPr>
              <a:t>”.</a:t>
            </a:r>
          </a:p>
        </p:txBody>
      </p:sp>
    </p:spTree>
    <p:extLst>
      <p:ext uri="{BB962C8B-B14F-4D97-AF65-F5344CB8AC3E}">
        <p14:creationId xmlns="" xmlns:p14="http://schemas.microsoft.com/office/powerpoint/2010/main" val="38685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Row Transposition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765201"/>
            <a:ext cx="9894887" cy="52547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</a:rPr>
              <a:t>A more complex scheme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800" b="0" dirty="0">
                <a:solidFill>
                  <a:srgbClr val="000000"/>
                </a:solidFill>
              </a:rPr>
              <a:t>Write letters of message in rows over a specified number of columns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800" b="0" dirty="0">
                <a:solidFill>
                  <a:srgbClr val="000000"/>
                </a:solidFill>
              </a:rPr>
              <a:t>Then reorder the columns according to some key before reading the rows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1922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Columnar Transposition </a:t>
            </a:r>
            <a:r>
              <a:rPr lang="en-IN" dirty="0"/>
              <a:t>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765201"/>
            <a:ext cx="9894887" cy="52547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baseline="0" dirty="0">
                <a:solidFill>
                  <a:srgbClr val="000000"/>
                </a:solidFill>
              </a:rPr>
              <a:t>Alice and Bob can agree on the number of columns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baseline="0" dirty="0">
                <a:solidFill>
                  <a:srgbClr val="000000"/>
                </a:solidFill>
              </a:rPr>
              <a:t>Alice writes the same plaintext, row by row, in a table of four columns.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</a:rPr>
              <a:t>Plaintext: </a:t>
            </a:r>
            <a:r>
              <a:rPr lang="en-US" altLang="en-US" sz="2800" b="0" baseline="0" dirty="0">
                <a:solidFill>
                  <a:srgbClr val="000000"/>
                </a:solidFill>
              </a:rPr>
              <a:t>“Meet me at the park”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pic>
        <p:nvPicPr>
          <p:cNvPr id="5" name="Picture 13">
            <a:extLst>
              <a:ext uri="{FF2B5EF4-FFF2-40B4-BE49-F238E27FC236}">
                <a16:creationId xmlns="" xmlns:a16="http://schemas.microsoft.com/office/drawing/2014/main" id="{ECBA8AF8-4245-4CCE-B184-431E7400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37" y="3781425"/>
            <a:ext cx="27876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6AD9D2-B321-4A11-8EF7-7199A4DE6881}"/>
              </a:ext>
            </a:extLst>
          </p:cNvPr>
          <p:cNvSpPr txBox="1"/>
          <p:nvPr/>
        </p:nvSpPr>
        <p:spPr>
          <a:xfrm>
            <a:off x="200843" y="6518850"/>
            <a:ext cx="8793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ClrTx/>
              <a:buFontTx/>
              <a:buNone/>
            </a:pPr>
            <a:r>
              <a:rPr lang="en-US" altLang="en-US" sz="2400" b="0" baseline="0" dirty="0">
                <a:solidFill>
                  <a:srgbClr val="000000"/>
                </a:solidFill>
              </a:rPr>
              <a:t>She then creates the ciphertext     </a:t>
            </a:r>
            <a:r>
              <a:rPr lang="en-US" altLang="en-US" sz="2400" b="0" baseline="0" dirty="0">
                <a:solidFill>
                  <a:srgbClr val="FF0000"/>
                </a:solidFill>
              </a:rPr>
              <a:t>“MMTAEEHREAEKTTP”</a:t>
            </a:r>
            <a:r>
              <a:rPr lang="en-US" altLang="en-US" sz="2400" b="0" baseline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747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Keyed Transposition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765201"/>
            <a:ext cx="9894887" cy="52547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</a:rPr>
              <a:t>The keyless ciphers permute the characters by using writing plaintext in one way and reading it in another way </a:t>
            </a:r>
            <a:endParaRPr lang="en-US" altLang="en-US" sz="28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</a:rPr>
              <a:t>The permutation is done on the whole plaintext to create the whole </a:t>
            </a:r>
            <a:r>
              <a:rPr lang="en-US" altLang="en-US" sz="2800" b="0" dirty="0" err="1">
                <a:solidFill>
                  <a:srgbClr val="000000"/>
                </a:solidFill>
              </a:rPr>
              <a:t>ciphertext</a:t>
            </a:r>
            <a:r>
              <a:rPr lang="en-US" altLang="en-US" sz="2800" b="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28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solidFill>
                  <a:srgbClr val="000000"/>
                </a:solidFill>
              </a:rPr>
              <a:t> </a:t>
            </a:r>
            <a:r>
              <a:rPr lang="en-US" altLang="en-US" sz="2800" b="0" dirty="0">
                <a:solidFill>
                  <a:srgbClr val="000000"/>
                </a:solidFill>
              </a:rPr>
              <a:t>Another method is to divide the plaintext into groups of predetermined size, called blocks, and then use a key to permute the characters in each block separately.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4440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Keyed Transposition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765201"/>
            <a:ext cx="9894887" cy="5254724"/>
          </a:xfrm>
        </p:spPr>
        <p:txBody>
          <a:bodyPr/>
          <a:lstStyle/>
          <a:p>
            <a:pPr algn="just" eaLnBrk="1" hangingPunct="1">
              <a:buClrTx/>
              <a:buFontTx/>
              <a:buNone/>
            </a:pPr>
            <a:r>
              <a:rPr lang="en-US" altLang="en-US" sz="3200" b="0" baseline="0" dirty="0">
                <a:solidFill>
                  <a:srgbClr val="000000"/>
                </a:solidFill>
              </a:rPr>
              <a:t>Alice needs to send the message “Enemy attacks tonight” to Bob.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pic>
        <p:nvPicPr>
          <p:cNvPr id="5" name="Picture 13">
            <a:extLst>
              <a:ext uri="{FF2B5EF4-FFF2-40B4-BE49-F238E27FC236}">
                <a16:creationId xmlns="" xmlns:a16="http://schemas.microsoft.com/office/drawing/2014/main" id="{64365376-543F-48F5-AE1E-81B2D796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3205361"/>
            <a:ext cx="953452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594994-D28F-4917-B817-2DFEB7B0A62C}"/>
              </a:ext>
            </a:extLst>
          </p:cNvPr>
          <p:cNvSpPr txBox="1"/>
          <p:nvPr/>
        </p:nvSpPr>
        <p:spPr>
          <a:xfrm>
            <a:off x="202869" y="3944996"/>
            <a:ext cx="9692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+mn-lt"/>
                <a:cs typeface="+mn-cs"/>
              </a:rPr>
              <a:t>The key used for encryption and decryption is a permutation key, which shows how the character are permuted. 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="" xmlns:a16="http://schemas.microsoft.com/office/drawing/2014/main" id="{84DEB101-405F-4C80-A818-3F015302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1" y="5652928"/>
            <a:ext cx="6370638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73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731464-E1BF-40B3-9FE6-D3D8867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Keyed Transposition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008A3-2980-4419-B086-7A47A6E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765201"/>
            <a:ext cx="9894887" cy="5254724"/>
          </a:xfrm>
        </p:spPr>
        <p:txBody>
          <a:bodyPr/>
          <a:lstStyle/>
          <a:p>
            <a:pPr algn="just" eaLnBrk="1" hangingPunct="1">
              <a:buClrTx/>
              <a:buFontTx/>
              <a:buNone/>
            </a:pPr>
            <a:endParaRPr lang="en-US" altLang="en-US" sz="3200" b="0" baseline="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FontTx/>
              <a:buNone/>
            </a:pPr>
            <a:endParaRPr lang="en-US" altLang="en-US" b="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en-US" altLang="en-US" sz="3200" b="0" baseline="0" dirty="0">
                <a:solidFill>
                  <a:srgbClr val="000000"/>
                </a:solidFill>
              </a:rPr>
              <a:t>The permutation yields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83ED06-06C5-4439-8A02-DD3FFDA0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818B83E-1C36-4424-8411-1FA1213039AA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pic>
        <p:nvPicPr>
          <p:cNvPr id="8" name="Picture 14">
            <a:extLst>
              <a:ext uri="{FF2B5EF4-FFF2-40B4-BE49-F238E27FC236}">
                <a16:creationId xmlns="" xmlns:a16="http://schemas.microsoft.com/office/drawing/2014/main" id="{84DEB101-405F-4C80-A818-3F015302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73" y="1354169"/>
            <a:ext cx="6370638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="" xmlns:a16="http://schemas.microsoft.com/office/drawing/2014/main" id="{534ACA1B-2588-4511-A8B0-227FFE9C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8" y="4333114"/>
            <a:ext cx="9571443" cy="67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46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Source Sans Pro Black"/>
        <a:ea typeface=""/>
        <a:cs typeface="源ノ角ゴシック Heavy"/>
      </a:majorFont>
      <a:minorFont>
        <a:latin typeface="Source Sans Pro Semibold"/>
        <a:ea typeface=""/>
        <a:cs typeface="源ノ角ゴシック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2" ma:contentTypeDescription="Create a new document." ma:contentTypeScope="" ma:versionID="6dfca7072d18ba76014f5595ef41b54a">
  <xsd:schema xmlns:xsd="http://www.w3.org/2001/XMLSchema" xmlns:xs="http://www.w3.org/2001/XMLSchema" xmlns:p="http://schemas.microsoft.com/office/2006/metadata/properties" xmlns:ns2="1dc245d4-6514-4de7-b5e2-80c281680b67" targetNamespace="http://schemas.microsoft.com/office/2006/metadata/properties" ma:root="true" ma:fieldsID="73559127c7877abbdc262d5eb72cf645" ns2:_="">
    <xsd:import namespace="1dc245d4-6514-4de7-b5e2-80c281680b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CD3FB2-22B7-483D-8227-8C9ECC5C52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245d4-6514-4de7-b5e2-80c281680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998DC-648C-439A-90BC-A9EFCFCC5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4397-31D9-461A-959A-CFDA48AADD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1222</Words>
  <Application>Microsoft Office PowerPoint</Application>
  <PresentationFormat>Custom</PresentationFormat>
  <Paragraphs>222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Cryptography and System Security (CSS)</vt:lpstr>
      <vt:lpstr>Transposition Cipher</vt:lpstr>
      <vt:lpstr>Keyless Transposition Cipher</vt:lpstr>
      <vt:lpstr>Rail Fence </vt:lpstr>
      <vt:lpstr>Row Transposition Cipher</vt:lpstr>
      <vt:lpstr>Columnar Transposition Cipher</vt:lpstr>
      <vt:lpstr>Keyed Transposition Cipher</vt:lpstr>
      <vt:lpstr>Keyed Transposition Cipher</vt:lpstr>
      <vt:lpstr>Keyed Transposition Cipher</vt:lpstr>
      <vt:lpstr>Keyed and Keyless (Combination)</vt:lpstr>
      <vt:lpstr>Keyed and Keyless (Combination)</vt:lpstr>
      <vt:lpstr>Keyed and Keyless (Combination)</vt:lpstr>
      <vt:lpstr>Stream and Block Ciphers</vt:lpstr>
      <vt:lpstr>Stream and Block Ciphers</vt:lpstr>
      <vt:lpstr>Stream and Block Ciphers</vt:lpstr>
      <vt:lpstr>Stream and Block Ciphers</vt:lpstr>
      <vt:lpstr>Theorems</vt:lpstr>
      <vt:lpstr>Prime number:</vt:lpstr>
      <vt:lpstr>Prime Factorization:</vt:lpstr>
      <vt:lpstr>Relatively Prime Numbers</vt:lpstr>
      <vt:lpstr>Relatively Prime Numbers</vt:lpstr>
      <vt:lpstr>Euler Totient Function Or Euler’s Phi Function </vt:lpstr>
      <vt:lpstr>Euler Totient Function Or Euler’s Phi Function </vt:lpstr>
      <vt:lpstr>Can you find some relationships between n and φ(n)?</vt:lpstr>
      <vt:lpstr>By combining all 4 rules,</vt:lpstr>
      <vt:lpstr>Examples :</vt:lpstr>
      <vt:lpstr>Slide 27</vt:lpstr>
      <vt:lpstr>Fermat’s Little Theorem</vt:lpstr>
      <vt:lpstr>Euler’s theorem</vt:lpstr>
      <vt:lpstr>Euler’s theorem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System Security (CSS)</dc:title>
  <dc:creator>Nabanita Mandal</dc:creator>
  <cp:lastModifiedBy>Administrator</cp:lastModifiedBy>
  <cp:revision>110</cp:revision>
  <cp:lastPrinted>1601-01-01T00:00:00Z</cp:lastPrinted>
  <dcterms:created xsi:type="dcterms:W3CDTF">2019-01-05T05:09:32Z</dcterms:created>
  <dcterms:modified xsi:type="dcterms:W3CDTF">2023-02-07T22:42:19Z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