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1162-EFA7-447D-8B73-BA861F71F17A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95400"/>
            <a:ext cx="609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Dr. Anil </a:t>
            </a:r>
            <a:r>
              <a:rPr lang="en-US" sz="3200" b="1" dirty="0" err="1" smtClean="0"/>
              <a:t>Chhangani</a:t>
            </a:r>
            <a:endParaRPr lang="en-US" sz="3200" b="1" dirty="0" smtClean="0"/>
          </a:p>
          <a:p>
            <a:r>
              <a:rPr lang="en-US" sz="3200" dirty="0" smtClean="0"/>
              <a:t>Associate Professor</a:t>
            </a:r>
          </a:p>
          <a:p>
            <a:r>
              <a:rPr lang="en-US" sz="3200" dirty="0" smtClean="0"/>
              <a:t>9821382455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b="1" dirty="0" smtClean="0"/>
              <a:t>Use Blue ray protector glasses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674"/>
            <a:ext cx="8610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</a:p>
          <a:p>
            <a:pPr algn="ctr" fontAlgn="base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scheme in which allocation and reuse of channels throughout a coverage region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pPr fontAlgn="base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base station is allocated a group of radio channels or Frequency sub-bands to be used within a small geographic area known as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</a:p>
          <a:p>
            <a:pPr fontAlgn="base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the cell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Hexagonal </a:t>
            </a:r>
          </a:p>
          <a:p>
            <a:pPr fontAlgn="base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selecting and allocating the frequency sub-bands for all of the cellular base station within a system is called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reuse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Planning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05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674"/>
            <a:ext cx="88392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</a:p>
          <a:p>
            <a:pPr algn="ctr" fontAlgn="base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Salient features of using Frequency Reuse: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spectral efficiency and signal Quality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fontAlgn="base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scheme proposed for GSM systems offers a protection against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</a:t>
            </a:r>
          </a:p>
          <a:p>
            <a:pPr lvl="0" fontAlgn="base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times a frequency can be reused is depend on the tolerance capacity of the radio channel from the nearby transmitter that is using the same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frequencies</a:t>
            </a:r>
          </a:p>
          <a:p>
            <a:pPr lvl="0" fontAlgn="base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Frequency Reuse scheme, total bandwidth is divided into different sub-bands that are used by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</a:p>
          <a:p>
            <a:pPr lvl="0" fontAlgn="base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reuse scheme allow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reuse the same frequencies at different cell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43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6380"/>
            <a:ext cx="411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</a:p>
        </p:txBody>
      </p:sp>
      <p:pic>
        <p:nvPicPr>
          <p:cNvPr id="3" name="Picture 2" descr="https://media.geeksforgeeks.org/wp-content/cdn-uploads/20190718162104/3636336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1"/>
            <a:ext cx="4495800" cy="52577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876800" y="381000"/>
            <a:ext cx="42672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with the same letter uses the same set of channels group or frequencies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sub-band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total number of channel allocated to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Total number of duplex channels available to use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Channels allocated to each cell (k&lt;S)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Total number of cells or Cluster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  <a:p>
            <a:pPr fontAlgn="base"/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channels (S) </a:t>
            </a:r>
          </a:p>
          <a:p>
            <a:pPr fontAlgn="base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Reuse Factor 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9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6380"/>
            <a:ext cx="411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</a:p>
        </p:txBody>
      </p:sp>
      <p:pic>
        <p:nvPicPr>
          <p:cNvPr id="3" name="Picture 2" descr="https://media.geeksforgeeks.org/wp-content/cdn-uploads/20190718162104/3636336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1"/>
            <a:ext cx="3276600" cy="38861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038600" y="381000"/>
            <a:ext cx="5105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cluster size is 7 (A,B,C,D,E,F,G) thus frequency reuse factor is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1/7</a:t>
            </a:r>
          </a:p>
          <a:p>
            <a:pPr fontAlgn="base"/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cells which collectively use the complete set of available frequencies is called 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/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N is calculated by the following formula:</a:t>
            </a:r>
          </a:p>
          <a:p>
            <a:pPr fontAlgn="base"/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I*J + J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Cluster is replicated or repeated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will be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 MS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5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6380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</a:p>
        </p:txBody>
      </p:sp>
      <p:pic>
        <p:nvPicPr>
          <p:cNvPr id="3" name="Picture 2" descr="https://media.geeksforgeeks.org/wp-content/cdn-uploads/20190718162104/3636336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1"/>
            <a:ext cx="2667000" cy="35051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505200" y="381000"/>
            <a:ext cx="56388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Frequency reuse there are several cells that use the same set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frequencies </a:t>
            </a:r>
          </a:p>
          <a:p>
            <a:pPr fontAlgn="base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are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Co-Channel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Co-Channel cells results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</a:t>
            </a:r>
          </a:p>
          <a:p>
            <a:pPr fontAlgn="base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the Interference cells that use the same set of channels or frequencies are separated from one another by a larger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</a:p>
          <a:p>
            <a:pPr fontAlgn="base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any two Co-Channels can be calculated by the following formula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R * (3 * N)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where, 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Radius of a cell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Number of cells in a given cluster</a:t>
            </a:r>
          </a:p>
          <a:p>
            <a:pPr fontAlgn="base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8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42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357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</dc:creator>
  <cp:lastModifiedBy>Lenovo</cp:lastModifiedBy>
  <cp:revision>14</cp:revision>
  <dcterms:created xsi:type="dcterms:W3CDTF">2020-09-01T16:16:49Z</dcterms:created>
  <dcterms:modified xsi:type="dcterms:W3CDTF">2023-02-08T09:44:10Z</dcterms:modified>
</cp:coreProperties>
</file>