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0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6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3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8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20319-7CA7-4E01-BFF8-2A47DDB5038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7DCE-406A-4055-B563-BC68E57B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3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PALMORIA-MANUFACTURING</a:t>
            </a:r>
          </a:p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Analysis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522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Employee Name by Gender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333999" cy="435133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employs a total of 874 individuals, comprising 430 males, 406 females, and 38 employees whose gender is not specified. The average salary for male employees is $75,000, while female employees earn an average of $73,000. Employees with unspecified gender have an average salary of $79,000. Among the top five highest-paid employees, the salary figures are as follows: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Annipinse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earns $119,670, Carmel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Pancoust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$119,550,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Gamalied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Ewins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$119,660, Kai Ryder $119,930,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Triffani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Mecozzi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$119,750.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Salary by Gender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333999" cy="435133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employs a total of 874 individuals, comprising 430 males, 406 females, and 38 employees whose gender is not specified. The average salary for male employees is $75,000, while female employees earn an average of $73,000. Employees with unspecified gender have an average salary of $79,000.</a:t>
            </a:r>
          </a:p>
        </p:txBody>
      </p:sp>
    </p:spTree>
    <p:extLst>
      <p:ext uri="{BB962C8B-B14F-4D97-AF65-F5344CB8AC3E}">
        <p14:creationId xmlns:p14="http://schemas.microsoft.com/office/powerpoint/2010/main" val="216820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5 paid Employee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999" cy="44862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Among the top five highest-paid employees, the salary figures are as follows: </a:t>
            </a:r>
            <a:r>
              <a:rPr lang="en-US" dirty="0" err="1"/>
              <a:t>Annipinse</a:t>
            </a:r>
            <a:r>
              <a:rPr lang="en-US" dirty="0"/>
              <a:t> earns $119,670, Carmel </a:t>
            </a:r>
            <a:r>
              <a:rPr lang="en-US" dirty="0" err="1"/>
              <a:t>Pancoust</a:t>
            </a:r>
            <a:r>
              <a:rPr lang="en-US" dirty="0"/>
              <a:t> $119,550, </a:t>
            </a:r>
            <a:r>
              <a:rPr lang="en-US" dirty="0" err="1"/>
              <a:t>Gamalied</a:t>
            </a:r>
            <a:r>
              <a:rPr lang="en-US" dirty="0"/>
              <a:t> </a:t>
            </a:r>
            <a:r>
              <a:rPr lang="en-US" dirty="0" err="1"/>
              <a:t>Ewins</a:t>
            </a:r>
            <a:r>
              <a:rPr lang="en-US" dirty="0"/>
              <a:t> $119,660, Kai Ryder $119,930, and </a:t>
            </a:r>
            <a:r>
              <a:rPr lang="en-US" dirty="0" err="1"/>
              <a:t>Triffani</a:t>
            </a:r>
            <a:r>
              <a:rPr lang="en-US" dirty="0"/>
              <a:t> </a:t>
            </a:r>
            <a:r>
              <a:rPr lang="en-US" dirty="0" err="1"/>
              <a:t>Mecozzi</a:t>
            </a:r>
            <a:r>
              <a:rPr lang="en-US" dirty="0"/>
              <a:t> $119,750.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3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Salary by Location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7"/>
            <a:ext cx="5334000" cy="44862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Salaries are distributed across three locations: Abuja, Lagos, and Kaduna. Kaduna leads with the highest total salary expenditure, amounting to $25 million, followed by Abuja at $22 million and Lagos at $18 million. In terms of average salary, Lagos holds the highest average at $76,000, with Kaduna at $74,000, and Abuja at $72,000.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0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Salary by Department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5334000" cy="448627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comprises twelve departments, with the Service Department leading in terms of salary expenditure, disbursing $5.9 million. Following closely are the Legal and Product Management Departments, each allocating $5.8 million in salaries. The Business Development and Support Departments both report salary expenditures of $5.6 million. Other departments also exhibit strong salary payments. To gain a comprehensive understanding of the salary distribution across all departments, further analysis is recommended.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4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5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Distribution of Employee Name by Gender</vt:lpstr>
      <vt:lpstr>Average of Salary by Gender</vt:lpstr>
      <vt:lpstr>Top 5 paid Employee</vt:lpstr>
      <vt:lpstr>Sum of Salary by Location</vt:lpstr>
      <vt:lpstr>Sum of Salary by Department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Employee Name by Gender</dc:title>
  <dc:creator>USER</dc:creator>
  <cp:lastModifiedBy>USER</cp:lastModifiedBy>
  <cp:revision>5</cp:revision>
  <dcterms:created xsi:type="dcterms:W3CDTF">2024-09-16T20:05:52Z</dcterms:created>
  <dcterms:modified xsi:type="dcterms:W3CDTF">2024-09-16T20:45:07Z</dcterms:modified>
</cp:coreProperties>
</file>