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62" r:id="rId6"/>
    <p:sldId id="258" r:id="rId7"/>
    <p:sldId id="259" r:id="rId8"/>
    <p:sldId id="269" r:id="rId9"/>
    <p:sldId id="276" r:id="rId10"/>
    <p:sldId id="272" r:id="rId11"/>
    <p:sldId id="270" r:id="rId12"/>
    <p:sldId id="275" r:id="rId13"/>
    <p:sldId id="267" r:id="rId14"/>
    <p:sldId id="277" r:id="rId15"/>
    <p:sldId id="273" r:id="rId16"/>
    <p:sldId id="279" r:id="rId17"/>
    <p:sldId id="263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D7065-EC10-4D13-B7F1-43D43F091456}" v="127" dt="2022-12-05T21:40:19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13B94-8C0C-499D-9FCE-497ECFB90E5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3F126D-C546-45AE-8DBE-6373EE7E7727}">
      <dgm:prSet/>
      <dgm:spPr/>
      <dgm:t>
        <a:bodyPr/>
        <a:lstStyle/>
        <a:p>
          <a:r>
            <a:rPr lang="en-US"/>
            <a:t>Random method</a:t>
          </a:r>
        </a:p>
      </dgm:t>
    </dgm:pt>
    <dgm:pt modelId="{1ABC8D9D-C560-4DCA-813C-333616C99745}" type="parTrans" cxnId="{6C221192-1707-4628-AC2C-8A1EA53A5721}">
      <dgm:prSet/>
      <dgm:spPr/>
      <dgm:t>
        <a:bodyPr/>
        <a:lstStyle/>
        <a:p>
          <a:endParaRPr lang="en-US"/>
        </a:p>
      </dgm:t>
    </dgm:pt>
    <dgm:pt modelId="{24E4FD32-20B7-4F40-9DB4-3D8A15A532FC}" type="sibTrans" cxnId="{6C221192-1707-4628-AC2C-8A1EA53A5721}">
      <dgm:prSet/>
      <dgm:spPr/>
      <dgm:t>
        <a:bodyPr/>
        <a:lstStyle/>
        <a:p>
          <a:endParaRPr lang="en-US"/>
        </a:p>
      </dgm:t>
    </dgm:pt>
    <dgm:pt modelId="{92E06435-F66B-4A4D-9FD7-5C8EF66EC049}">
      <dgm:prSet/>
      <dgm:spPr/>
      <dgm:t>
        <a:bodyPr/>
        <a:lstStyle/>
        <a:p>
          <a:r>
            <a:rPr lang="en-US"/>
            <a:t>Pair method</a:t>
          </a:r>
        </a:p>
      </dgm:t>
    </dgm:pt>
    <dgm:pt modelId="{8FDE77A2-1677-4952-BAE2-F1C892C349E4}" type="parTrans" cxnId="{C48B5748-8162-438E-B18B-699D37C05BF7}">
      <dgm:prSet/>
      <dgm:spPr/>
      <dgm:t>
        <a:bodyPr/>
        <a:lstStyle/>
        <a:p>
          <a:endParaRPr lang="en-US"/>
        </a:p>
      </dgm:t>
    </dgm:pt>
    <dgm:pt modelId="{93AA556A-E162-4B32-980E-9601E3B3A0B3}" type="sibTrans" cxnId="{C48B5748-8162-438E-B18B-699D37C05BF7}">
      <dgm:prSet/>
      <dgm:spPr/>
      <dgm:t>
        <a:bodyPr/>
        <a:lstStyle/>
        <a:p>
          <a:endParaRPr lang="en-US"/>
        </a:p>
      </dgm:t>
    </dgm:pt>
    <dgm:pt modelId="{3D8077F4-0B2D-400B-A771-1346379CB661}" type="pres">
      <dgm:prSet presAssocID="{FE713B94-8C0C-499D-9FCE-497ECFB90E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8819EA-E426-4C5E-9E72-36F4DD732714}" type="pres">
      <dgm:prSet presAssocID="{563F126D-C546-45AE-8DBE-6373EE7E7727}" presName="hierRoot1" presStyleCnt="0"/>
      <dgm:spPr/>
    </dgm:pt>
    <dgm:pt modelId="{9E9955BB-9840-46D0-B1DD-3D1D2469C4E8}" type="pres">
      <dgm:prSet presAssocID="{563F126D-C546-45AE-8DBE-6373EE7E7727}" presName="composite" presStyleCnt="0"/>
      <dgm:spPr/>
    </dgm:pt>
    <dgm:pt modelId="{0B7DA0A4-C904-45EF-A01A-5F418254A2F0}" type="pres">
      <dgm:prSet presAssocID="{563F126D-C546-45AE-8DBE-6373EE7E7727}" presName="background" presStyleLbl="node0" presStyleIdx="0" presStyleCnt="2"/>
      <dgm:spPr/>
    </dgm:pt>
    <dgm:pt modelId="{9B3DB541-6599-4AD7-8E39-2258711EB32A}" type="pres">
      <dgm:prSet presAssocID="{563F126D-C546-45AE-8DBE-6373EE7E7727}" presName="text" presStyleLbl="fgAcc0" presStyleIdx="0" presStyleCnt="2">
        <dgm:presLayoutVars>
          <dgm:chPref val="3"/>
        </dgm:presLayoutVars>
      </dgm:prSet>
      <dgm:spPr/>
    </dgm:pt>
    <dgm:pt modelId="{AA409F9F-B5B1-4821-AC05-BAFA0BC637FE}" type="pres">
      <dgm:prSet presAssocID="{563F126D-C546-45AE-8DBE-6373EE7E7727}" presName="hierChild2" presStyleCnt="0"/>
      <dgm:spPr/>
    </dgm:pt>
    <dgm:pt modelId="{23D9B892-EF8F-46A7-9BC7-FBFA48C9B7C1}" type="pres">
      <dgm:prSet presAssocID="{92E06435-F66B-4A4D-9FD7-5C8EF66EC049}" presName="hierRoot1" presStyleCnt="0"/>
      <dgm:spPr/>
    </dgm:pt>
    <dgm:pt modelId="{AE68CEBA-B112-4267-984F-8825FCD50ADB}" type="pres">
      <dgm:prSet presAssocID="{92E06435-F66B-4A4D-9FD7-5C8EF66EC049}" presName="composite" presStyleCnt="0"/>
      <dgm:spPr/>
    </dgm:pt>
    <dgm:pt modelId="{BB3350AA-0C6C-4AD2-8FBA-805314EC0552}" type="pres">
      <dgm:prSet presAssocID="{92E06435-F66B-4A4D-9FD7-5C8EF66EC049}" presName="background" presStyleLbl="node0" presStyleIdx="1" presStyleCnt="2"/>
      <dgm:spPr/>
    </dgm:pt>
    <dgm:pt modelId="{74A5D81D-EBD1-4B2E-B025-1F1AD88E8B89}" type="pres">
      <dgm:prSet presAssocID="{92E06435-F66B-4A4D-9FD7-5C8EF66EC049}" presName="text" presStyleLbl="fgAcc0" presStyleIdx="1" presStyleCnt="2">
        <dgm:presLayoutVars>
          <dgm:chPref val="3"/>
        </dgm:presLayoutVars>
      </dgm:prSet>
      <dgm:spPr/>
    </dgm:pt>
    <dgm:pt modelId="{8B5F3840-2E89-4768-9970-B81AE0F12B76}" type="pres">
      <dgm:prSet presAssocID="{92E06435-F66B-4A4D-9FD7-5C8EF66EC049}" presName="hierChild2" presStyleCnt="0"/>
      <dgm:spPr/>
    </dgm:pt>
  </dgm:ptLst>
  <dgm:cxnLst>
    <dgm:cxn modelId="{759C5212-90F6-4374-8875-B4ACFEC87F21}" type="presOf" srcId="{FE713B94-8C0C-499D-9FCE-497ECFB90E51}" destId="{3D8077F4-0B2D-400B-A771-1346379CB661}" srcOrd="0" destOrd="0" presId="urn:microsoft.com/office/officeart/2005/8/layout/hierarchy1"/>
    <dgm:cxn modelId="{3A05761C-488F-4271-A39F-70096961A7E9}" type="presOf" srcId="{563F126D-C546-45AE-8DBE-6373EE7E7727}" destId="{9B3DB541-6599-4AD7-8E39-2258711EB32A}" srcOrd="0" destOrd="0" presId="urn:microsoft.com/office/officeart/2005/8/layout/hierarchy1"/>
    <dgm:cxn modelId="{C48B5748-8162-438E-B18B-699D37C05BF7}" srcId="{FE713B94-8C0C-499D-9FCE-497ECFB90E51}" destId="{92E06435-F66B-4A4D-9FD7-5C8EF66EC049}" srcOrd="1" destOrd="0" parTransId="{8FDE77A2-1677-4952-BAE2-F1C892C349E4}" sibTransId="{93AA556A-E162-4B32-980E-9601E3B3A0B3}"/>
    <dgm:cxn modelId="{6C221192-1707-4628-AC2C-8A1EA53A5721}" srcId="{FE713B94-8C0C-499D-9FCE-497ECFB90E51}" destId="{563F126D-C546-45AE-8DBE-6373EE7E7727}" srcOrd="0" destOrd="0" parTransId="{1ABC8D9D-C560-4DCA-813C-333616C99745}" sibTransId="{24E4FD32-20B7-4F40-9DB4-3D8A15A532FC}"/>
    <dgm:cxn modelId="{4E3DEB92-59B3-4675-B1B5-62563F650D03}" type="presOf" srcId="{92E06435-F66B-4A4D-9FD7-5C8EF66EC049}" destId="{74A5D81D-EBD1-4B2E-B025-1F1AD88E8B89}" srcOrd="0" destOrd="0" presId="urn:microsoft.com/office/officeart/2005/8/layout/hierarchy1"/>
    <dgm:cxn modelId="{095C4153-AB1B-4FBD-A9AF-7B839AD651FE}" type="presParOf" srcId="{3D8077F4-0B2D-400B-A771-1346379CB661}" destId="{4C8819EA-E426-4C5E-9E72-36F4DD732714}" srcOrd="0" destOrd="0" presId="urn:microsoft.com/office/officeart/2005/8/layout/hierarchy1"/>
    <dgm:cxn modelId="{271B263D-A1AC-4FD3-8E3F-BA5FDB585928}" type="presParOf" srcId="{4C8819EA-E426-4C5E-9E72-36F4DD732714}" destId="{9E9955BB-9840-46D0-B1DD-3D1D2469C4E8}" srcOrd="0" destOrd="0" presId="urn:microsoft.com/office/officeart/2005/8/layout/hierarchy1"/>
    <dgm:cxn modelId="{4621F95B-E9CC-4C02-89A8-2D51C2489C6F}" type="presParOf" srcId="{9E9955BB-9840-46D0-B1DD-3D1D2469C4E8}" destId="{0B7DA0A4-C904-45EF-A01A-5F418254A2F0}" srcOrd="0" destOrd="0" presId="urn:microsoft.com/office/officeart/2005/8/layout/hierarchy1"/>
    <dgm:cxn modelId="{0CA4A968-BA6A-484B-8875-E96E315C9291}" type="presParOf" srcId="{9E9955BB-9840-46D0-B1DD-3D1D2469C4E8}" destId="{9B3DB541-6599-4AD7-8E39-2258711EB32A}" srcOrd="1" destOrd="0" presId="urn:microsoft.com/office/officeart/2005/8/layout/hierarchy1"/>
    <dgm:cxn modelId="{D0692AC9-C28A-44A7-8205-42ED64A7B269}" type="presParOf" srcId="{4C8819EA-E426-4C5E-9E72-36F4DD732714}" destId="{AA409F9F-B5B1-4821-AC05-BAFA0BC637FE}" srcOrd="1" destOrd="0" presId="urn:microsoft.com/office/officeart/2005/8/layout/hierarchy1"/>
    <dgm:cxn modelId="{5E555D09-FF02-432B-8F87-82EE2CD7125C}" type="presParOf" srcId="{3D8077F4-0B2D-400B-A771-1346379CB661}" destId="{23D9B892-EF8F-46A7-9BC7-FBFA48C9B7C1}" srcOrd="1" destOrd="0" presId="urn:microsoft.com/office/officeart/2005/8/layout/hierarchy1"/>
    <dgm:cxn modelId="{26066C9C-531E-4FE4-B0F0-9B975A7F4866}" type="presParOf" srcId="{23D9B892-EF8F-46A7-9BC7-FBFA48C9B7C1}" destId="{AE68CEBA-B112-4267-984F-8825FCD50ADB}" srcOrd="0" destOrd="0" presId="urn:microsoft.com/office/officeart/2005/8/layout/hierarchy1"/>
    <dgm:cxn modelId="{F0CF8158-21D4-4E50-96EB-5BFCA667B097}" type="presParOf" srcId="{AE68CEBA-B112-4267-984F-8825FCD50ADB}" destId="{BB3350AA-0C6C-4AD2-8FBA-805314EC0552}" srcOrd="0" destOrd="0" presId="urn:microsoft.com/office/officeart/2005/8/layout/hierarchy1"/>
    <dgm:cxn modelId="{D2A9E9F4-4CBC-4341-87B5-26D5D12C02EA}" type="presParOf" srcId="{AE68CEBA-B112-4267-984F-8825FCD50ADB}" destId="{74A5D81D-EBD1-4B2E-B025-1F1AD88E8B89}" srcOrd="1" destOrd="0" presId="urn:microsoft.com/office/officeart/2005/8/layout/hierarchy1"/>
    <dgm:cxn modelId="{551ECDE8-597B-4B7A-A712-59ADCA05D452}" type="presParOf" srcId="{23D9B892-EF8F-46A7-9BC7-FBFA48C9B7C1}" destId="{8B5F3840-2E89-4768-9970-B81AE0F12B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0AAC9-F26C-4F24-9B05-BB1B35412D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2BC431-DE1E-4DB3-B210-98C1729F4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Maps max radius </a:t>
          </a:r>
        </a:p>
      </dgm:t>
    </dgm:pt>
    <dgm:pt modelId="{B6F5DA74-00FF-437C-950A-AF8EFE3B1798}" type="parTrans" cxnId="{835AFC18-6DCA-497D-A1B7-C61D372C06E6}">
      <dgm:prSet/>
      <dgm:spPr/>
      <dgm:t>
        <a:bodyPr/>
        <a:lstStyle/>
        <a:p>
          <a:endParaRPr lang="en-US"/>
        </a:p>
      </dgm:t>
    </dgm:pt>
    <dgm:pt modelId="{BB2C25E4-4CD3-4232-9496-688248CEB65C}" type="sibTrans" cxnId="{835AFC18-6DCA-497D-A1B7-C61D372C06E6}">
      <dgm:prSet/>
      <dgm:spPr/>
      <dgm:t>
        <a:bodyPr/>
        <a:lstStyle/>
        <a:p>
          <a:endParaRPr lang="en-US"/>
        </a:p>
      </dgm:t>
    </dgm:pt>
    <dgm:pt modelId="{2D5C7878-03AE-4029-8384-1D7913E557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Filters the radii map</a:t>
          </a:r>
        </a:p>
      </dgm:t>
    </dgm:pt>
    <dgm:pt modelId="{C9B39B6C-7C19-4A94-97B6-5B26BD131877}" type="parTrans" cxnId="{079C8884-D8D5-40EA-B9A0-127270B53F20}">
      <dgm:prSet/>
      <dgm:spPr/>
      <dgm:t>
        <a:bodyPr/>
        <a:lstStyle/>
        <a:p>
          <a:endParaRPr lang="en-US"/>
        </a:p>
      </dgm:t>
    </dgm:pt>
    <dgm:pt modelId="{FAC3B41F-9B3E-4B05-A539-C117BECCFD91}" type="sibTrans" cxnId="{079C8884-D8D5-40EA-B9A0-127270B53F20}">
      <dgm:prSet/>
      <dgm:spPr/>
      <dgm:t>
        <a:bodyPr/>
        <a:lstStyle/>
        <a:p>
          <a:endParaRPr lang="en-US"/>
        </a:p>
      </dgm:t>
    </dgm:pt>
    <dgm:pt modelId="{5CA02602-1E63-4C3C-9FB3-A2D6728789AE}" type="pres">
      <dgm:prSet presAssocID="{95F0AAC9-F26C-4F24-9B05-BB1B35412D64}" presName="root" presStyleCnt="0">
        <dgm:presLayoutVars>
          <dgm:dir/>
          <dgm:resizeHandles val="exact"/>
        </dgm:presLayoutVars>
      </dgm:prSet>
      <dgm:spPr/>
    </dgm:pt>
    <dgm:pt modelId="{001FA580-03CA-4FB5-A2E9-2AE0EFE1078B}" type="pres">
      <dgm:prSet presAssocID="{792BC431-DE1E-4DB3-B210-98C1729F429C}" presName="compNode" presStyleCnt="0"/>
      <dgm:spPr/>
    </dgm:pt>
    <dgm:pt modelId="{7459E944-91BF-496E-A626-6FC21D01EDF4}" type="pres">
      <dgm:prSet presAssocID="{792BC431-DE1E-4DB3-B210-98C1729F42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ør"/>
        </a:ext>
      </dgm:extLst>
    </dgm:pt>
    <dgm:pt modelId="{E3A3BC93-AD1F-4492-B63A-C545036D5490}" type="pres">
      <dgm:prSet presAssocID="{792BC431-DE1E-4DB3-B210-98C1729F429C}" presName="spaceRect" presStyleCnt="0"/>
      <dgm:spPr/>
    </dgm:pt>
    <dgm:pt modelId="{B4A3F4B2-CEA5-44A9-ACA8-6E303C1FA717}" type="pres">
      <dgm:prSet presAssocID="{792BC431-DE1E-4DB3-B210-98C1729F429C}" presName="textRect" presStyleLbl="revTx" presStyleIdx="0" presStyleCnt="2">
        <dgm:presLayoutVars>
          <dgm:chMax val="1"/>
          <dgm:chPref val="1"/>
        </dgm:presLayoutVars>
      </dgm:prSet>
      <dgm:spPr/>
    </dgm:pt>
    <dgm:pt modelId="{38455966-006A-4085-94F4-71F6F695A83D}" type="pres">
      <dgm:prSet presAssocID="{BB2C25E4-4CD3-4232-9496-688248CEB65C}" presName="sibTrans" presStyleCnt="0"/>
      <dgm:spPr/>
    </dgm:pt>
    <dgm:pt modelId="{C9B3E431-1164-4ED8-A9B8-6065089BE8C2}" type="pres">
      <dgm:prSet presAssocID="{2D5C7878-03AE-4029-8384-1D7913E55752}" presName="compNode" presStyleCnt="0"/>
      <dgm:spPr/>
    </dgm:pt>
    <dgm:pt modelId="{47B17248-BF34-4E76-856C-498B52DACBA7}" type="pres">
      <dgm:prSet presAssocID="{2D5C7878-03AE-4029-8384-1D7913E557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er"/>
        </a:ext>
      </dgm:extLst>
    </dgm:pt>
    <dgm:pt modelId="{8502C209-E901-4A56-B8A0-B68DA89E1EA4}" type="pres">
      <dgm:prSet presAssocID="{2D5C7878-03AE-4029-8384-1D7913E55752}" presName="spaceRect" presStyleCnt="0"/>
      <dgm:spPr/>
    </dgm:pt>
    <dgm:pt modelId="{2A86D88C-B830-489F-8DF0-F9AAA915744A}" type="pres">
      <dgm:prSet presAssocID="{2D5C7878-03AE-4029-8384-1D7913E557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B27007-F2F9-4F98-B686-9D9D86C68D8C}" type="presOf" srcId="{2D5C7878-03AE-4029-8384-1D7913E55752}" destId="{2A86D88C-B830-489F-8DF0-F9AAA915744A}" srcOrd="0" destOrd="0" presId="urn:microsoft.com/office/officeart/2018/2/layout/IconLabelList"/>
    <dgm:cxn modelId="{835AFC18-6DCA-497D-A1B7-C61D372C06E6}" srcId="{95F0AAC9-F26C-4F24-9B05-BB1B35412D64}" destId="{792BC431-DE1E-4DB3-B210-98C1729F429C}" srcOrd="0" destOrd="0" parTransId="{B6F5DA74-00FF-437C-950A-AF8EFE3B1798}" sibTransId="{BB2C25E4-4CD3-4232-9496-688248CEB65C}"/>
    <dgm:cxn modelId="{260E0047-3991-47F7-BF7E-92694AA4A6A5}" type="presOf" srcId="{95F0AAC9-F26C-4F24-9B05-BB1B35412D64}" destId="{5CA02602-1E63-4C3C-9FB3-A2D6728789AE}" srcOrd="0" destOrd="0" presId="urn:microsoft.com/office/officeart/2018/2/layout/IconLabelList"/>
    <dgm:cxn modelId="{079C8884-D8D5-40EA-B9A0-127270B53F20}" srcId="{95F0AAC9-F26C-4F24-9B05-BB1B35412D64}" destId="{2D5C7878-03AE-4029-8384-1D7913E55752}" srcOrd="1" destOrd="0" parTransId="{C9B39B6C-7C19-4A94-97B6-5B26BD131877}" sibTransId="{FAC3B41F-9B3E-4B05-A539-C117BECCFD91}"/>
    <dgm:cxn modelId="{D00EA5B7-0CAB-46E9-A142-225499915776}" type="presOf" srcId="{792BC431-DE1E-4DB3-B210-98C1729F429C}" destId="{B4A3F4B2-CEA5-44A9-ACA8-6E303C1FA717}" srcOrd="0" destOrd="0" presId="urn:microsoft.com/office/officeart/2018/2/layout/IconLabelList"/>
    <dgm:cxn modelId="{071EA868-9866-4296-9197-0AB389EA5DDA}" type="presParOf" srcId="{5CA02602-1E63-4C3C-9FB3-A2D6728789AE}" destId="{001FA580-03CA-4FB5-A2E9-2AE0EFE1078B}" srcOrd="0" destOrd="0" presId="urn:microsoft.com/office/officeart/2018/2/layout/IconLabelList"/>
    <dgm:cxn modelId="{81D70936-F6EC-4A68-BEFE-99DC5A22AB62}" type="presParOf" srcId="{001FA580-03CA-4FB5-A2E9-2AE0EFE1078B}" destId="{7459E944-91BF-496E-A626-6FC21D01EDF4}" srcOrd="0" destOrd="0" presId="urn:microsoft.com/office/officeart/2018/2/layout/IconLabelList"/>
    <dgm:cxn modelId="{3E7BB8E3-993E-4170-B2BE-CFEA7FAFE71A}" type="presParOf" srcId="{001FA580-03CA-4FB5-A2E9-2AE0EFE1078B}" destId="{E3A3BC93-AD1F-4492-B63A-C545036D5490}" srcOrd="1" destOrd="0" presId="urn:microsoft.com/office/officeart/2018/2/layout/IconLabelList"/>
    <dgm:cxn modelId="{D03F2020-DCD6-4410-BD01-9C15EDD1D800}" type="presParOf" srcId="{001FA580-03CA-4FB5-A2E9-2AE0EFE1078B}" destId="{B4A3F4B2-CEA5-44A9-ACA8-6E303C1FA717}" srcOrd="2" destOrd="0" presId="urn:microsoft.com/office/officeart/2018/2/layout/IconLabelList"/>
    <dgm:cxn modelId="{02B07FC8-F3A8-46A4-9C03-ED5F5F993F6F}" type="presParOf" srcId="{5CA02602-1E63-4C3C-9FB3-A2D6728789AE}" destId="{38455966-006A-4085-94F4-71F6F695A83D}" srcOrd="1" destOrd="0" presId="urn:microsoft.com/office/officeart/2018/2/layout/IconLabelList"/>
    <dgm:cxn modelId="{BC033955-305C-4A25-9D4E-67E2273DC9B1}" type="presParOf" srcId="{5CA02602-1E63-4C3C-9FB3-A2D6728789AE}" destId="{C9B3E431-1164-4ED8-A9B8-6065089BE8C2}" srcOrd="2" destOrd="0" presId="urn:microsoft.com/office/officeart/2018/2/layout/IconLabelList"/>
    <dgm:cxn modelId="{317266CD-BEC8-42C4-9D38-C4B725CB3726}" type="presParOf" srcId="{C9B3E431-1164-4ED8-A9B8-6065089BE8C2}" destId="{47B17248-BF34-4E76-856C-498B52DACBA7}" srcOrd="0" destOrd="0" presId="urn:microsoft.com/office/officeart/2018/2/layout/IconLabelList"/>
    <dgm:cxn modelId="{EDED80B6-9B88-4DFC-A2EA-64A5AD7BB21B}" type="presParOf" srcId="{C9B3E431-1164-4ED8-A9B8-6065089BE8C2}" destId="{8502C209-E901-4A56-B8A0-B68DA89E1EA4}" srcOrd="1" destOrd="0" presId="urn:microsoft.com/office/officeart/2018/2/layout/IconLabelList"/>
    <dgm:cxn modelId="{B09460B7-E6E7-4475-8B15-B0CEB251518C}" type="presParOf" srcId="{C9B3E431-1164-4ED8-A9B8-6065089BE8C2}" destId="{2A86D88C-B830-489F-8DF0-F9AAA91574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DA0A4-C904-45EF-A01A-5F418254A2F0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DB541-6599-4AD7-8E39-2258711EB32A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Random method</a:t>
          </a:r>
        </a:p>
      </dsp:txBody>
      <dsp:txXfrm>
        <a:off x="585701" y="1069830"/>
        <a:ext cx="4337991" cy="2693452"/>
      </dsp:txXfrm>
    </dsp:sp>
    <dsp:sp modelId="{BB3350AA-0C6C-4AD2-8FBA-805314EC0552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5D81D-EBD1-4B2E-B025-1F1AD88E8B89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Pair method</a:t>
          </a:r>
        </a:p>
      </dsp:txBody>
      <dsp:txXfrm>
        <a:off x="6092527" y="106983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E944-91BF-496E-A626-6FC21D01EDF4}">
      <dsp:nvSpPr>
        <dsp:cNvPr id="0" name=""/>
        <dsp:cNvSpPr/>
      </dsp:nvSpPr>
      <dsp:spPr>
        <a:xfrm>
          <a:off x="1574063" y="28001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3F4B2-CEA5-44A9-ACA8-6E303C1FA717}">
      <dsp:nvSpPr>
        <dsp:cNvPr id="0" name=""/>
        <dsp:cNvSpPr/>
      </dsp:nvSpPr>
      <dsp:spPr>
        <a:xfrm>
          <a:off x="386063" y="26941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Maps max radius </a:t>
          </a:r>
        </a:p>
      </dsp:txBody>
      <dsp:txXfrm>
        <a:off x="386063" y="2694158"/>
        <a:ext cx="4320000" cy="720000"/>
      </dsp:txXfrm>
    </dsp:sp>
    <dsp:sp modelId="{47B17248-BF34-4E76-856C-498B52DACBA7}">
      <dsp:nvSpPr>
        <dsp:cNvPr id="0" name=""/>
        <dsp:cNvSpPr/>
      </dsp:nvSpPr>
      <dsp:spPr>
        <a:xfrm>
          <a:off x="6650063" y="28001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6D88C-B830-489F-8DF0-F9AAA915744A}">
      <dsp:nvSpPr>
        <dsp:cNvPr id="0" name=""/>
        <dsp:cNvSpPr/>
      </dsp:nvSpPr>
      <dsp:spPr>
        <a:xfrm>
          <a:off x="5462063" y="269415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Filters the radii map</a:t>
          </a:r>
        </a:p>
      </dsp:txBody>
      <dsp:txXfrm>
        <a:off x="5462063" y="269415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4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6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0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02B62944-690E-32F9-9575-030AC77FE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393" b="1310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C989BBD-FD3D-6DE1-7280-9A2977FA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Pixels</a:t>
            </a:r>
            <a:r>
              <a:rPr lang="nb-NO" sz="7200"/>
              <a:t> to circles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DD62778-D982-557A-82E1-019054D07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nb-NO" sz="1100">
                <a:solidFill>
                  <a:srgbClr val="FFFFFF"/>
                </a:solidFill>
              </a:rPr>
              <a:t>Group 25</a:t>
            </a:r>
          </a:p>
          <a:p>
            <a:pPr algn="ctr">
              <a:lnSpc>
                <a:spcPct val="100000"/>
              </a:lnSpc>
            </a:pPr>
            <a:r>
              <a:rPr lang="nb-NO" sz="1100">
                <a:solidFill>
                  <a:srgbClr val="FFFFFF"/>
                </a:solidFill>
              </a:rPr>
              <a:t>Idris, Sigmund and Lavanyan</a:t>
            </a:r>
          </a:p>
        </p:txBody>
      </p:sp>
    </p:spTree>
    <p:extLst>
      <p:ext uri="{BB962C8B-B14F-4D97-AF65-F5344CB8AC3E}">
        <p14:creationId xmlns:p14="http://schemas.microsoft.com/office/powerpoint/2010/main" val="12662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D7A73A7-5453-8C65-A733-4155786D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Lossy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38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62AACE-398A-E30E-CFF3-6E25DD5E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in lossy</a:t>
            </a:r>
            <a:endParaRPr lang="en-US" dirty="0"/>
          </a:p>
        </p:txBody>
      </p:sp>
      <p:graphicFrame>
        <p:nvGraphicFramePr>
          <p:cNvPr id="6" name="Plassholder for innhold 2">
            <a:extLst>
              <a:ext uri="{FF2B5EF4-FFF2-40B4-BE49-F238E27FC236}">
                <a16:creationId xmlns:a16="http://schemas.microsoft.com/office/drawing/2014/main" id="{AF3B4B50-56F3-6805-38E5-EDF59C796B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0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21D3F0BC-5D32-39A3-D981-73A2D748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36" y="558800"/>
            <a:ext cx="10168128" cy="117957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29B0570-F3CF-CEEC-EC90-66F4AA303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2478024"/>
            <a:ext cx="2903728" cy="3694176"/>
          </a:xfrm>
        </p:spPr>
        <p:txBody>
          <a:bodyPr>
            <a:normAutofit/>
          </a:bodyPr>
          <a:lstStyle/>
          <a:p>
            <a:r>
              <a:rPr lang="en-US" dirty="0"/>
              <a:t>When printed to the terminal the colors are reversed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C5590C-A405-7EE7-F0C3-56E2CE17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54" y="3965768"/>
            <a:ext cx="3163510" cy="267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A2019BD-F668-E2D4-96EC-F28D49454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5407" y="2014978"/>
            <a:ext cx="4311788" cy="435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FFFAE08-3ACB-C898-1713-14A1BAF0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54" y="1302493"/>
            <a:ext cx="3163510" cy="26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18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0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24" name="Freeform: Shape 410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25" name="Freeform: Shape 410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BA7E3790-3BA1-8D12-AA17-185EAD81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/>
              <a:t>OpenMP 4 core </a:t>
            </a:r>
          </a:p>
        </p:txBody>
      </p:sp>
      <p:sp>
        <p:nvSpPr>
          <p:cNvPr id="4126" name="Rectangle 411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7" name="Rectangle 411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8EF608B-0A8D-F2D6-FC95-A3C316A9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68" y="5649527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512x512</a:t>
            </a:r>
            <a:endParaRPr lang="en-US" sz="1800" dirty="0"/>
          </a:p>
        </p:txBody>
      </p:sp>
      <p:pic>
        <p:nvPicPr>
          <p:cNvPr id="4100" name="Picture 4" descr="Ingen beskrivelse er tilgjengelig.">
            <a:extLst>
              <a:ext uri="{FF2B5EF4-FFF2-40B4-BE49-F238E27FC236}">
                <a16:creationId xmlns:a16="http://schemas.microsoft.com/office/drawing/2014/main" id="{827E2AD5-8064-F20B-2F4C-BB733F3B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1964" y="517600"/>
            <a:ext cx="442652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E7382D9-1932-CB00-3D4F-655A5AE3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368" y="3990604"/>
            <a:ext cx="5135719" cy="1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2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6D80096-006E-3962-7193-56C3B7AA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Klubbe">
            <a:extLst>
              <a:ext uri="{FF2B5EF4-FFF2-40B4-BE49-F238E27FC236}">
                <a16:creationId xmlns:a16="http://schemas.microsoft.com/office/drawing/2014/main" id="{AE2AE006-7019-3B81-1603-BF03574F2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0B8958E-7FB4-B495-E8BC-10FE4FB1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nb-NO" sz="3200"/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133DAF-3DA9-6637-582F-5CA8E562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nb-NO" sz="1800" dirty="0"/>
              <a:t>Problem statement</a:t>
            </a:r>
          </a:p>
          <a:p>
            <a:r>
              <a:rPr lang="nb-NO" sz="1800" dirty="0"/>
              <a:t>Lossless</a:t>
            </a:r>
          </a:p>
          <a:p>
            <a:r>
              <a:rPr lang="nb-NO" sz="1800" dirty="0"/>
              <a:t>Lossy</a:t>
            </a:r>
          </a:p>
          <a:p>
            <a:r>
              <a:rPr lang="nb-NO" sz="1800" dirty="0" err="1"/>
              <a:t>Conclusion</a:t>
            </a:r>
            <a:endParaRPr lang="nb-NO" sz="1800" dirty="0"/>
          </a:p>
        </p:txBody>
      </p:sp>
      <p:pic>
        <p:nvPicPr>
          <p:cNvPr id="7" name="Graphic 6" descr="Sjekkliste">
            <a:extLst>
              <a:ext uri="{FF2B5EF4-FFF2-40B4-BE49-F238E27FC236}">
                <a16:creationId xmlns:a16="http://schemas.microsoft.com/office/drawing/2014/main" id="{8D519D89-2258-ABC5-009F-BF4938549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0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E4D1B4A-1159-2E50-C662-7896FDCA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nb-NO" sz="3200"/>
              <a:t>Pixels to circles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8EB4107-7127-89CB-A899-4655A4A24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nb-NO" sz="1800" dirty="0"/>
                  <a:t>Input</a:t>
                </a:r>
              </a:p>
              <a:p>
                <a:pPr lvl="1"/>
                <a:r>
                  <a:rPr lang="nb-NO" sz="1800"/>
                  <a:t>Two-dimensional</a:t>
                </a:r>
                <a:r>
                  <a:rPr lang="nb-NO" sz="1800" dirty="0"/>
                  <a:t> image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1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b-NO" sz="1800" dirty="0"/>
                  <a:t> </a:t>
                </a:r>
                <a:r>
                  <a:rPr lang="nb-NO" sz="1800"/>
                  <a:t>square</a:t>
                </a:r>
                <a:r>
                  <a:rPr lang="nb-NO" sz="1800" dirty="0"/>
                  <a:t> </a:t>
                </a:r>
                <a:r>
                  <a:rPr lang="nb-NO" sz="1800"/>
                  <a:t>of</a:t>
                </a:r>
                <a:r>
                  <a:rPr lang="nb-NO" sz="1800" dirty="0"/>
                  <a:t> b/w </a:t>
                </a:r>
                <a:r>
                  <a:rPr lang="nb-NO" sz="1800"/>
                  <a:t>pixles</a:t>
                </a:r>
                <a:endParaRPr lang="nb-NO" sz="1800" dirty="0"/>
              </a:p>
              <a:p>
                <a:r>
                  <a:rPr lang="nb-NO" sz="1800"/>
                  <a:t>Circles</a:t>
                </a:r>
                <a:endParaRPr lang="nb-NO" sz="1800" dirty="0"/>
              </a:p>
              <a:p>
                <a:r>
                  <a:rPr lang="nb-NO" sz="1800" dirty="0"/>
                  <a:t>Lossy/Lossless </a:t>
                </a:r>
                <a:r>
                  <a:rPr lang="nb-NO" sz="1800"/>
                  <a:t>representation</a:t>
                </a:r>
                <a:endParaRPr lang="nb-NO" sz="1800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8EB4107-7127-89CB-A899-4655A4A24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e 4">
            <a:extLst>
              <a:ext uri="{FF2B5EF4-FFF2-40B4-BE49-F238E27FC236}">
                <a16:creationId xmlns:a16="http://schemas.microsoft.com/office/drawing/2014/main" id="{D7A9AC51-2289-6900-4D8E-6BFDE78B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09" y="630936"/>
            <a:ext cx="232186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7132DF0-FF40-9146-E13E-20C8C295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Problem statement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BD20C0-73FC-2F88-BC9C-7114658D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Comparing the approximation of a given n x n image with fitting circles using lossy and lossless representation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94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AC813A5-59E7-9F23-2AFC-A4594EDF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Lossless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12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11644EBD-E66A-749E-FC2A-4E224923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Processes for lossless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Plassholder for innhold 5">
            <a:extLst>
              <a:ext uri="{FF2B5EF4-FFF2-40B4-BE49-F238E27FC236}">
                <a16:creationId xmlns:a16="http://schemas.microsoft.com/office/drawing/2014/main" id="{1D2F3346-AB69-0266-1525-0C9EDAE9F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65253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07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D28C9D-CBEF-9EF1-D8BF-8F694E7E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random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4F78A0D5-3D32-9205-BE2D-710B49C9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" y="2276856"/>
            <a:ext cx="1847056" cy="3694112"/>
          </a:xfr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7BF0293-3C0B-BFFD-3E5E-031B28B0C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53" y="2276856"/>
            <a:ext cx="1819304" cy="3694112"/>
          </a:xfrm>
          <a:prstGeom prst="rect">
            <a:avLst/>
          </a:prstGeom>
        </p:spPr>
      </p:pic>
      <p:pic>
        <p:nvPicPr>
          <p:cNvPr id="11" name="Bilde 10" descr="Et bilde som inneholder tekst&#10;&#10;Automatisk generert beskrivelse">
            <a:extLst>
              <a:ext uri="{FF2B5EF4-FFF2-40B4-BE49-F238E27FC236}">
                <a16:creationId xmlns:a16="http://schemas.microsoft.com/office/drawing/2014/main" id="{9E94E621-3016-0170-8212-C1D5506A7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14" y="2276856"/>
            <a:ext cx="1819304" cy="3700070"/>
          </a:xfrm>
          <a:prstGeom prst="rect">
            <a:avLst/>
          </a:prstGeom>
        </p:spPr>
      </p:pic>
      <p:pic>
        <p:nvPicPr>
          <p:cNvPr id="13" name="Bilde 12" descr="Et bilde som inneholder tekst&#10;&#10;Automatisk generert beskrivelse">
            <a:extLst>
              <a:ext uri="{FF2B5EF4-FFF2-40B4-BE49-F238E27FC236}">
                <a16:creationId xmlns:a16="http://schemas.microsoft.com/office/drawing/2014/main" id="{6705C46E-8C2A-93E6-AC50-25AB03FA1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43" y="2295728"/>
            <a:ext cx="1819305" cy="3675240"/>
          </a:xfrm>
          <a:prstGeom prst="rect">
            <a:avLst/>
          </a:prstGeom>
        </p:spPr>
      </p:pic>
      <p:pic>
        <p:nvPicPr>
          <p:cNvPr id="15" name="Bilde 14" descr="Et bilde som inneholder tekst&#10;&#10;Automatisk generert beskrivelse">
            <a:extLst>
              <a:ext uri="{FF2B5EF4-FFF2-40B4-BE49-F238E27FC236}">
                <a16:creationId xmlns:a16="http://schemas.microsoft.com/office/drawing/2014/main" id="{8575C02E-3CA6-99FA-5027-68315A4CC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973" y="2295728"/>
            <a:ext cx="2041125" cy="36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0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958F8D2-E168-45AA-84D7-14C902177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F6555D4-E187-2839-C9D7-44BFB59B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Results from pair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34F56FAD-8682-081F-5150-F0699DA98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359" y="2135805"/>
            <a:ext cx="2034691" cy="4096512"/>
          </a:xfrm>
          <a:prstGeom prst="rect">
            <a:avLst/>
          </a:prstGeom>
        </p:spPr>
      </p:pic>
      <p:pic>
        <p:nvPicPr>
          <p:cNvPr id="6" name="Bilde 5" descr="Et bilde som inneholder tekst&#10;&#10;Automatisk generert beskrivelse">
            <a:extLst>
              <a:ext uri="{FF2B5EF4-FFF2-40B4-BE49-F238E27FC236}">
                <a16:creationId xmlns:a16="http://schemas.microsoft.com/office/drawing/2014/main" id="{6F9EABCF-8C22-7FB2-61FC-8A9C89B8C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40" y="2135805"/>
            <a:ext cx="2041473" cy="4096512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09DA93DC-54DD-B742-174C-AFCC9CB99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82" y="2135805"/>
            <a:ext cx="2055106" cy="4096512"/>
          </a:xfrm>
          <a:prstGeom prst="rect">
            <a:avLst/>
          </a:prstGeom>
        </p:spPr>
      </p:pic>
      <p:pic>
        <p:nvPicPr>
          <p:cNvPr id="10" name="Bilde 9" descr="Et bilde som inneholder tekst&#10;&#10;Automatisk generert beskrivelse">
            <a:extLst>
              <a:ext uri="{FF2B5EF4-FFF2-40B4-BE49-F238E27FC236}">
                <a16:creationId xmlns:a16="http://schemas.microsoft.com/office/drawing/2014/main" id="{E6EB6D8F-F606-6F83-ACDD-EB51AD52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0" y="2135805"/>
            <a:ext cx="20862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6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BA7E3790-3BA1-8D12-AA17-185EAD81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OpenMP and disk data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186249D-D198-A528-4036-EBA54D1B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4" y="633619"/>
            <a:ext cx="4159624" cy="2651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30CA7E0-1E30-0C56-5F48-5844FDAC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1" y="3285379"/>
            <a:ext cx="1527560" cy="3517336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8EF608B-0A8D-F2D6-FC95-A3C316A9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64" y="2359152"/>
            <a:ext cx="6003511" cy="12618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Run both methods simultaneous with one processor each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C8452E-A411-D4C8-70EB-4662DF6E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20" y="4440541"/>
            <a:ext cx="46482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953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6DEDBD6E5CA4ABE8822B1A296A279" ma:contentTypeVersion="14" ma:contentTypeDescription="Create a new document." ma:contentTypeScope="" ma:versionID="10d20f363e92b3ee6cf1aadf43442238">
  <xsd:schema xmlns:xsd="http://www.w3.org/2001/XMLSchema" xmlns:xs="http://www.w3.org/2001/XMLSchema" xmlns:p="http://schemas.microsoft.com/office/2006/metadata/properties" xmlns:ns3="b126cd48-4049-4eb1-80cf-dd6cf7b63fd1" xmlns:ns4="c8170899-24f3-4973-ad79-c674f4ece022" targetNamespace="http://schemas.microsoft.com/office/2006/metadata/properties" ma:root="true" ma:fieldsID="521d46a0ecf484bda88d19366dccab49" ns3:_="" ns4:_="">
    <xsd:import namespace="b126cd48-4049-4eb1-80cf-dd6cf7b63fd1"/>
    <xsd:import namespace="c8170899-24f3-4973-ad79-c674f4ece0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6cd48-4049-4eb1-80cf-dd6cf7b63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70899-24f3-4973-ad79-c674f4ece0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653722-A6E0-48F5-AF68-513A7D7308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D1FE76-00BA-4973-B47E-A51CEFFBFD10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b126cd48-4049-4eb1-80cf-dd6cf7b63fd1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8170899-24f3-4973-ad79-c674f4ece022"/>
  </ds:schemaRefs>
</ds:datastoreItem>
</file>

<file path=customXml/itemProps3.xml><?xml version="1.0" encoding="utf-8"?>
<ds:datastoreItem xmlns:ds="http://schemas.openxmlformats.org/officeDocument/2006/customXml" ds:itemID="{7C5AC1E4-5978-4968-B3D6-E47F3989E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26cd48-4049-4eb1-80cf-dd6cf7b63fd1"/>
    <ds:schemaRef ds:uri="c8170899-24f3-4973-ad79-c674f4ece0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109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Cambria Math</vt:lpstr>
      <vt:lpstr>AccentBoxVTI</vt:lpstr>
      <vt:lpstr>Pixels to circles </vt:lpstr>
      <vt:lpstr>Agenda</vt:lpstr>
      <vt:lpstr>Pixels to circles</vt:lpstr>
      <vt:lpstr>Problem statement</vt:lpstr>
      <vt:lpstr>Lossless</vt:lpstr>
      <vt:lpstr>Processes for lossless</vt:lpstr>
      <vt:lpstr>Results for random</vt:lpstr>
      <vt:lpstr>Results from pair</vt:lpstr>
      <vt:lpstr>OpenMP and disk data</vt:lpstr>
      <vt:lpstr>Lossy</vt:lpstr>
      <vt:lpstr>Method in lossy</vt:lpstr>
      <vt:lpstr>Results</vt:lpstr>
      <vt:lpstr>OpenMP 4 core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to circles</dc:title>
  <dc:creator>Lavanyan Rathy</dc:creator>
  <cp:lastModifiedBy>Lavanyan Rathy</cp:lastModifiedBy>
  <cp:revision>2</cp:revision>
  <dcterms:created xsi:type="dcterms:W3CDTF">2022-12-03T18:16:21Z</dcterms:created>
  <dcterms:modified xsi:type="dcterms:W3CDTF">2022-12-05T21:40:24Z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2022-12-03T20:27:28Z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a88154c0-eeee-4349-80a9-0d9b1152ab57</vt:lpwstr>
  </property>
  <property fmtid="{D5CDD505-2E9C-101B-9397-08002B2CF9AE}" pid="8" name="MSIP_Label_d0484126-3486-41a9-802e-7f1e2277276c_ContentBits">
    <vt:lpwstr>0</vt:lpwstr>
  </property>
  <property fmtid="{D5CDD505-2E9C-101B-9397-08002B2CF9AE}" pid="9" name="ContentTypeId">
    <vt:lpwstr>0x010100BA16DEDBD6E5CA4ABE8822B1A296A279</vt:lpwstr>
  </property>
</Properties>
</file>