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vnd.openxmlformats-officedocument.vmlDrawing" Extension="vml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spreadsheetml.sheet" PartName="/ppt/embeddings/Microsoft_Excel_Sheet2.xlsx"/>
  <Override ContentType="application/vnd.openxmlformats-officedocument.spreadsheetml.sheet" PartName="/ppt/embeddings/Microsoft_Excel_Sheet1.xlsx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yrAwArX/Hl/0RZkOE4njtHTNo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6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vmlDrawing" Target="../drawings/vmlDrawing1.vml"/><Relationship Id="rId4" Type="http://schemas.openxmlformats.org/officeDocument/2006/relationships/package" Target="../embeddings/Microsoft_Excel_Sheet1.xlsx"/><Relationship Id="rId9" Type="http://schemas.openxmlformats.org/officeDocument/2006/relationships/image" Target="../media/image6.png"/><Relationship Id="rId5" Type="http://schemas.openxmlformats.org/officeDocument/2006/relationships/package" Target="../embeddings/Microsoft_Excel_Sheet1.xlsx"/><Relationship Id="rId6" Type="http://schemas.openxmlformats.org/officeDocument/2006/relationships/image" Target="../media/image4.png"/><Relationship Id="rId7" Type="http://schemas.openxmlformats.org/officeDocument/2006/relationships/package" Target="../embeddings/Microsoft_Excel_Sheet2.xlsx"/><Relationship Id="rId8" Type="http://schemas.openxmlformats.org/officeDocument/2006/relationships/package" Target="../embeddings/Microsoft_Excel_Sheet2.xlsx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780382" y="373224"/>
            <a:ext cx="8573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Altair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309" y="2376058"/>
            <a:ext cx="5111424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376058"/>
            <a:ext cx="50673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5654351" y="737118"/>
            <a:ext cx="17138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10747" l="19708" r="36861" t="50000"/>
          <a:stretch/>
        </p:blipFill>
        <p:spPr>
          <a:xfrm>
            <a:off x="1275907" y="1919177"/>
            <a:ext cx="8718698" cy="4432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/>
        </p:nvSpPr>
        <p:spPr>
          <a:xfrm>
            <a:off x="3625283" y="419877"/>
            <a:ext cx="23631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 tables</a:t>
            </a:r>
            <a:endParaRPr/>
          </a:p>
        </p:txBody>
      </p:sp>
      <p:graphicFrame>
        <p:nvGraphicFramePr>
          <p:cNvPr id="98" name="Google Shape;98;p3"/>
          <p:cNvGraphicFramePr/>
          <p:nvPr/>
        </p:nvGraphicFramePr>
        <p:xfrm>
          <a:off x="7641771" y="2544894"/>
          <a:ext cx="3758844" cy="1050470"/>
        </p:xfrm>
        <a:graphic>
          <a:graphicData uri="http://schemas.openxmlformats.org/presentationml/2006/ole">
            <mc:AlternateContent>
              <mc:Choice Requires="v">
                <p:oleObj r:id="rId4" imgH="1050470" imgW="3758844" progId="Excel.Sheet.12" spid="_x0000_s1">
                  <p:embed/>
                </p:oleObj>
              </mc:Choice>
              <mc:Fallback>
                <p:oleObj r:id="rId5" imgH="1050470" imgW="3758844" progId="Excel.Sheet.12">
                  <p:embed/>
                  <p:pic>
                    <p:nvPicPr>
                      <p:cNvPr id="98" name="Google Shape;98;p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41771" y="2544894"/>
                        <a:ext cx="3758844" cy="1050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Google Shape;99;p3"/>
          <p:cNvGraphicFramePr/>
          <p:nvPr/>
        </p:nvGraphicFramePr>
        <p:xfrm>
          <a:off x="628942" y="1727911"/>
          <a:ext cx="6023785" cy="2684437"/>
        </p:xfrm>
        <a:graphic>
          <a:graphicData uri="http://schemas.openxmlformats.org/presentationml/2006/ole">
            <mc:AlternateContent>
              <mc:Choice Requires="v">
                <p:oleObj r:id="rId7" imgH="2684437" imgW="6023785" progId="Excel.Sheet.12" spid="_x0000_s2">
                  <p:embed/>
                </p:oleObj>
              </mc:Choice>
              <mc:Fallback>
                <p:oleObj r:id="rId8" imgH="2684437" imgW="6023785" progId="Excel.Sheet.12">
                  <p:embed/>
                  <p:pic>
                    <p:nvPicPr>
                      <p:cNvPr id="99" name="Google Shape;99;p3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28942" y="1727911"/>
                        <a:ext cx="6023785" cy="268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/>
          <p:nvPr/>
        </p:nvSpPr>
        <p:spPr>
          <a:xfrm>
            <a:off x="475861" y="2724538"/>
            <a:ext cx="2202025" cy="901177"/>
          </a:xfrm>
          <a:prstGeom prst="rect">
            <a:avLst/>
          </a:prstGeom>
          <a:solidFill>
            <a:srgbClr val="79A3C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#79A3CE</a:t>
            </a:r>
            <a:endParaRPr/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6049" y="560844"/>
            <a:ext cx="5395428" cy="5456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"/>
          <p:cNvPicPr preferRelativeResize="0"/>
          <p:nvPr/>
        </p:nvPicPr>
        <p:blipFill rotWithShape="1">
          <a:blip r:embed="rId4">
            <a:alphaModFix/>
          </a:blip>
          <a:srcRect b="8177" l="30306" r="31045" t="64352"/>
          <a:stretch/>
        </p:blipFill>
        <p:spPr>
          <a:xfrm>
            <a:off x="300523" y="4329404"/>
            <a:ext cx="4711960" cy="188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744" y="1785256"/>
            <a:ext cx="9618859" cy="2170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2022-08-08T20:28:37Z</dcterms:created>
  <dc:creator>Frederic Alain GIGOU</dc:creator>
</cp:coreProperties>
</file>