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8FC8-9E63-6AE7-52B2-207DF44F7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1AFAE-4095-D4CE-6D85-498E33FAF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10FC0-18C6-EF04-4682-BA9B818D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B284-B274-7522-E614-22B0547F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8F42-8A38-3B37-9AB9-23419BA7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3993-1226-2D28-2806-669F3741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67B95-A08A-3A6F-658F-8ADA5E905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B9A2-7885-E06D-8B5F-41AEA429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64C2-F6B5-F0F4-9E5A-C29CA504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63CB-867E-1D8A-16CD-FE9A774D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013B20-711D-8818-2C6F-18B668ADF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E0F54-70DB-E300-C14F-80E13B7E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4C4C-E09E-20D7-81C3-7B0603D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1EC3-E1E9-AC18-E500-494BA99E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CC0E-447E-5EF3-40EF-05EB3C75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C88-5A50-1B69-7845-1F67BF7B0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1750E-AF08-7CBF-2266-1A0371B66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6EA6-28B3-4BBA-18A0-D33FEC7B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80F8D-C562-F8C1-5ED7-DF1DA672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96EE-66E3-8A47-639D-50CBF440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3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1037-2D12-1F06-63D6-0217C4F2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7DBCF-EBFD-7B60-1071-CA2B25A4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F78FC-DD85-AA83-9DBC-41B077C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6CBB3-1043-53E4-AD22-FBF6260B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5A16-EA02-05FE-CBB7-7C5E8963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7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D2DA-252C-DDD9-A1D1-DBA6F1F3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4AD4-B04F-3A63-776A-17EC2149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DB3C7-C4AD-B89F-376E-B2D0898CA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9D347-9B3C-74E9-F34C-1DACF585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3E47E-5142-551E-FD09-19F01A71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776BC-BB23-0D33-D7E5-59F8B30A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6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2F82-599E-BB94-A320-75FC0E8D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F2FF-D769-4C00-FF07-F49E5F87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B185-E5AA-60E8-C2BD-F19D425FC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7858A-D226-36F1-E8A5-6CACB0C92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6A79C-3BD2-1267-D207-0A9FCFD60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94AFE-7C6B-5791-C619-0BB06D4C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E721A-9AF1-2FF1-971B-1645764D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57A7A-EEBB-EFD8-303F-EEEF6A3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F17-0811-5892-A76C-6E049646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46B6F-AB49-B49D-B2B9-CADD07DC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60DB9-E310-9482-6DBB-83DB1A546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7C013-AD4A-C71B-B0E4-BCA7E37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DB1CF-E91E-23AD-B02C-DBDEE1CD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DB4A1-81A1-9A8C-582B-E4EBC101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C798-4B8D-F83E-D474-1EE46E0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91F6D-823E-0D6B-D116-80EEFB9B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B8B7-5903-C1EB-46A3-883786D1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E181C-7BCD-8145-C7E5-C92E1653F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78E1B-AC3C-3BBD-83FA-29B3F1996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DE7CE-EE86-6736-D02B-85EFFD5A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7868-6C5B-686A-CC43-85EDD398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0489-05A6-EB7A-64FA-EDAF1E57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F5892-A2A1-2AB4-7609-05F9674B4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3C362-112E-5D13-E6D4-2C57F9F7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97BFA-8A8A-C725-6351-D209082E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BD23-F8B0-8697-AC27-5C6F128F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AFA5A-BD8A-4044-192D-E8BF7319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4E64E-99F6-3AF6-DC6D-50A0279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A67C-6DD8-A983-60BF-FEDD67FA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46550-C0FE-586A-871F-B9F3789E0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1BACB-BED5-8F4C-8C5F-76587444082D}" type="datetimeFigureOut">
              <a:rPr lang="en-US" smtClean="0"/>
              <a:t>5/10/23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5FC6-FCB4-9294-11B3-193398CC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8A9D-246E-674B-4844-65325D4D6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E326-005F-904F-B294-A542AF545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ne, sketch, circle, diagram&#10;&#10;Description automatically generated">
            <a:extLst>
              <a:ext uri="{FF2B5EF4-FFF2-40B4-BE49-F238E27FC236}">
                <a16:creationId xmlns:a16="http://schemas.microsoft.com/office/drawing/2014/main" id="{AA22F50A-788E-9B3F-4AC4-62BE1F96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147638"/>
            <a:ext cx="4025900" cy="2019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8F283-5467-1767-4859-58BE3964FDA9}"/>
                  </a:ext>
                </a:extLst>
              </p:cNvPr>
              <p:cNvSpPr/>
              <p:nvPr/>
            </p:nvSpPr>
            <p:spPr>
              <a:xfrm>
                <a:off x="2657475" y="5829299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708F283-5467-1767-4859-58BE3964F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75" y="5829299"/>
                <a:ext cx="614364" cy="50006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8E8658-ECFE-D386-B4FA-CD3FE6125AC3}"/>
                  </a:ext>
                </a:extLst>
              </p:cNvPr>
              <p:cNvSpPr/>
              <p:nvPr/>
            </p:nvSpPr>
            <p:spPr>
              <a:xfrm>
                <a:off x="6915151" y="4768627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68E8658-ECFE-D386-B4FA-CD3FE6125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1" y="4768627"/>
                <a:ext cx="614364" cy="50006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7C47FD9-DC78-0295-57E8-35705BE11648}"/>
                  </a:ext>
                </a:extLst>
              </p:cNvPr>
              <p:cNvSpPr/>
              <p:nvPr/>
            </p:nvSpPr>
            <p:spPr>
              <a:xfrm>
                <a:off x="6915150" y="3724598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7C47FD9-DC78-0295-57E8-35705BE11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0" y="3724598"/>
                <a:ext cx="614364" cy="50006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937A9E-071F-816E-01C6-66B669C69BA3}"/>
                  </a:ext>
                </a:extLst>
              </p:cNvPr>
              <p:cNvSpPr/>
              <p:nvPr/>
            </p:nvSpPr>
            <p:spPr>
              <a:xfrm>
                <a:off x="1316038" y="3748085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h𝑜𝑚𝑒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2937A9E-071F-816E-01C6-66B669C69B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38" y="3748085"/>
                <a:ext cx="614364" cy="5000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A210482-682C-54B7-5C9C-6E70D9EDD33C}"/>
                  </a:ext>
                </a:extLst>
              </p:cNvPr>
              <p:cNvSpPr/>
              <p:nvPr/>
            </p:nvSpPr>
            <p:spPr>
              <a:xfrm>
                <a:off x="2657476" y="3759990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A210482-682C-54B7-5C9C-6E70D9EDD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76" y="3759990"/>
                <a:ext cx="614364" cy="5000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A74F22-24F7-405C-D787-6685545129DC}"/>
                  </a:ext>
                </a:extLst>
              </p:cNvPr>
              <p:cNvSpPr/>
              <p:nvPr/>
            </p:nvSpPr>
            <p:spPr>
              <a:xfrm>
                <a:off x="3997329" y="3748086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𝑑𝑒𝑓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AA74F22-24F7-405C-D787-668554512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329" y="3748086"/>
                <a:ext cx="614364" cy="5000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43945F2-3DED-F755-9079-2760F4FBEC10}"/>
              </a:ext>
            </a:extLst>
          </p:cNvPr>
          <p:cNvSpPr txBox="1"/>
          <p:nvPr/>
        </p:nvSpPr>
        <p:spPr>
          <a:xfrm>
            <a:off x="7222332" y="1090620"/>
            <a:ext cx="6272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\</a:t>
            </a:r>
            <a:r>
              <a:rPr lang="en-US" dirty="0" err="1"/>
              <a:t>sum^m_j</a:t>
            </a:r>
            <a:r>
              <a:rPr lang="en-US" dirty="0"/>
              <a:t>\</a:t>
            </a:r>
            <a:r>
              <a:rPr lang="en-US" dirty="0" err="1"/>
              <a:t>beta_jz</a:t>
            </a:r>
            <a:r>
              <a:rPr lang="en-US" dirty="0"/>
              <a:t>_{i1k}</a:t>
            </a:r>
          </a:p>
        </p:txBody>
      </p:sp>
      <p:pic>
        <p:nvPicPr>
          <p:cNvPr id="19" name="Picture 18" descr="A black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F7E213C7-A0AF-5ACA-5A0C-613ED4CB2C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1693" y="147638"/>
            <a:ext cx="3670300" cy="698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AD3F98E-3DC1-8A17-FF1E-2DA49CCAC1A8}"/>
                  </a:ext>
                </a:extLst>
              </p:cNvPr>
              <p:cNvSpPr/>
              <p:nvPr/>
            </p:nvSpPr>
            <p:spPr>
              <a:xfrm>
                <a:off x="4921249" y="3651644"/>
                <a:ext cx="1684345" cy="69294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𝑖𝑙𝑘</m:t>
                          </m:r>
                        </m:sub>
                      </m:sSub>
                    </m:oMath>
                  </m:oMathPara>
                </a14:m>
                <a:endParaRPr lang="en-US" sz="105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GB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</a:rPr>
                  <a:t>=1 (home) , 2 (away)</a:t>
                </a:r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AD3F98E-3DC1-8A17-FF1E-2DA49CCAC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49" y="3651644"/>
                <a:ext cx="1684345" cy="692944"/>
              </a:xfrm>
              <a:prstGeom prst="ellipse">
                <a:avLst/>
              </a:prstGeom>
              <a:blipFill>
                <a:blip r:embed="rId10"/>
                <a:stretch>
                  <a:fillRect t="-73214" b="-91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42504B3-9CFF-DF0F-9A4C-67A770DAE5C2}"/>
                  </a:ext>
                </a:extLst>
              </p:cNvPr>
              <p:cNvSpPr/>
              <p:nvPr/>
            </p:nvSpPr>
            <p:spPr>
              <a:xfrm>
                <a:off x="6915150" y="5836288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42504B3-9CFF-DF0F-9A4C-67A770DAE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0" y="5836288"/>
                <a:ext cx="614364" cy="500063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C89BDC-19C5-222E-347F-187212AF5AC7}"/>
                  </a:ext>
                </a:extLst>
              </p:cNvPr>
              <p:cNvSpPr/>
              <p:nvPr/>
            </p:nvSpPr>
            <p:spPr>
              <a:xfrm>
                <a:off x="2657475" y="4755355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C89BDC-19C5-222E-347F-187212AF5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75" y="4755355"/>
                <a:ext cx="614364" cy="500063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31CAE34-1002-D5B0-BEE0-6401BD44EA44}"/>
                  </a:ext>
                </a:extLst>
              </p:cNvPr>
              <p:cNvSpPr/>
              <p:nvPr/>
            </p:nvSpPr>
            <p:spPr>
              <a:xfrm>
                <a:off x="8256588" y="3748085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𝑑𝑒𝑓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GB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31CAE34-1002-D5B0-BEE0-6401BD44E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588" y="3748085"/>
                <a:ext cx="614364" cy="500063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 descr="A black backgroun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44BDEC81-41AA-BDEB-AA4B-CD5A92CD34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00677" y="84138"/>
            <a:ext cx="4508500" cy="76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7E50B24-194F-BDD6-FAD4-D9B0B57E4025}"/>
                  </a:ext>
                </a:extLst>
              </p:cNvPr>
              <p:cNvSpPr/>
              <p:nvPr/>
            </p:nvSpPr>
            <p:spPr>
              <a:xfrm>
                <a:off x="2655101" y="2342243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𝑎𝑡𝑡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7E50B24-194F-BDD6-FAD4-D9B0B57E4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01" y="2342243"/>
                <a:ext cx="614364" cy="500063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96B7F3-5050-3C7D-E0C6-D96296B525AD}"/>
              </a:ext>
            </a:extLst>
          </p:cNvPr>
          <p:cNvCxnSpPr>
            <a:stCxn id="26" idx="4"/>
            <a:endCxn id="13" idx="0"/>
          </p:cNvCxnSpPr>
          <p:nvPr/>
        </p:nvCxnSpPr>
        <p:spPr>
          <a:xfrm>
            <a:off x="2962283" y="2842306"/>
            <a:ext cx="2375" cy="9176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C68D9A-2C4B-622A-E9AE-C18E138AE138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7222332" y="2839407"/>
            <a:ext cx="1341438" cy="908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A9484D-38F8-2E83-BDCE-E64392067E4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04511" y="2842306"/>
            <a:ext cx="2917821" cy="90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4C48866-F420-7C4B-7EB7-6EAAE639528C}"/>
                  </a:ext>
                </a:extLst>
              </p:cNvPr>
              <p:cNvSpPr/>
              <p:nvPr/>
            </p:nvSpPr>
            <p:spPr>
              <a:xfrm>
                <a:off x="6915150" y="2339344"/>
                <a:ext cx="614364" cy="5000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𝑑𝑒𝑓</m:t>
                          </m:r>
                        </m:sub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4C48866-F420-7C4B-7EB7-6EAAE6395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50" y="2339344"/>
                <a:ext cx="614364" cy="500063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F61311-290B-D116-ECEC-392913698679}"/>
              </a:ext>
            </a:extLst>
          </p:cNvPr>
          <p:cNvCxnSpPr>
            <a:cxnSpLocks/>
            <a:stCxn id="26" idx="4"/>
            <a:endCxn id="11" idx="0"/>
          </p:cNvCxnSpPr>
          <p:nvPr/>
        </p:nvCxnSpPr>
        <p:spPr>
          <a:xfrm>
            <a:off x="2962283" y="2842306"/>
            <a:ext cx="4260049" cy="882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5BD6C9-AD2C-34DA-D989-55728BD80EE2}"/>
              </a:ext>
            </a:extLst>
          </p:cNvPr>
          <p:cNvCxnSpPr>
            <a:cxnSpLocks/>
            <a:stCxn id="12" idx="4"/>
            <a:endCxn id="22" idx="1"/>
          </p:cNvCxnSpPr>
          <p:nvPr/>
        </p:nvCxnSpPr>
        <p:spPr>
          <a:xfrm>
            <a:off x="1623220" y="4248148"/>
            <a:ext cx="1124227" cy="580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A94628-CAAE-0636-74AB-351CEB22FA11}"/>
              </a:ext>
            </a:extLst>
          </p:cNvPr>
          <p:cNvCxnSpPr>
            <a:cxnSpLocks/>
            <a:stCxn id="13" idx="4"/>
            <a:endCxn id="22" idx="0"/>
          </p:cNvCxnSpPr>
          <p:nvPr/>
        </p:nvCxnSpPr>
        <p:spPr>
          <a:xfrm flipH="1">
            <a:off x="2964657" y="4260053"/>
            <a:ext cx="1" cy="4953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EE82B0-5FBC-BCE0-2015-AC2BC93A2943}"/>
              </a:ext>
            </a:extLst>
          </p:cNvPr>
          <p:cNvCxnSpPr>
            <a:cxnSpLocks/>
            <a:stCxn id="15" idx="4"/>
            <a:endCxn id="22" idx="7"/>
          </p:cNvCxnSpPr>
          <p:nvPr/>
        </p:nvCxnSpPr>
        <p:spPr>
          <a:xfrm flipH="1">
            <a:off x="3181867" y="4248149"/>
            <a:ext cx="1122644" cy="580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6A6563-151E-7686-0B5A-2035C8D11332}"/>
              </a:ext>
            </a:extLst>
          </p:cNvPr>
          <p:cNvCxnSpPr>
            <a:cxnSpLocks/>
            <a:stCxn id="20" idx="4"/>
            <a:endCxn id="22" idx="6"/>
          </p:cNvCxnSpPr>
          <p:nvPr/>
        </p:nvCxnSpPr>
        <p:spPr>
          <a:xfrm flipH="1">
            <a:off x="3271839" y="4344588"/>
            <a:ext cx="2491583" cy="660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4BE0FE2-452C-0712-E389-F16A4EA67C39}"/>
              </a:ext>
            </a:extLst>
          </p:cNvPr>
          <p:cNvCxnSpPr>
            <a:cxnSpLocks/>
            <a:stCxn id="20" idx="4"/>
            <a:endCxn id="9" idx="2"/>
          </p:cNvCxnSpPr>
          <p:nvPr/>
        </p:nvCxnSpPr>
        <p:spPr>
          <a:xfrm>
            <a:off x="5763422" y="4344588"/>
            <a:ext cx="1151729" cy="674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0463CC-B56B-3C9D-0B8B-60154A1FB218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7222332" y="4224661"/>
            <a:ext cx="1" cy="543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ACD8253-84F5-3CE5-0C06-984CDE2AADD9}"/>
              </a:ext>
            </a:extLst>
          </p:cNvPr>
          <p:cNvCxnSpPr>
            <a:cxnSpLocks/>
            <a:stCxn id="23" idx="4"/>
            <a:endCxn id="9" idx="6"/>
          </p:cNvCxnSpPr>
          <p:nvPr/>
        </p:nvCxnSpPr>
        <p:spPr>
          <a:xfrm flipH="1">
            <a:off x="7529515" y="4248148"/>
            <a:ext cx="1034255" cy="7705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1C7671-CE7D-63DF-002F-C694208D12F7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7222332" y="5268690"/>
            <a:ext cx="1" cy="567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0546BA-0640-AAD6-2B33-BD6B82A50707}"/>
              </a:ext>
            </a:extLst>
          </p:cNvPr>
          <p:cNvCxnSpPr>
            <a:cxnSpLocks/>
            <a:stCxn id="22" idx="4"/>
            <a:endCxn id="6" idx="0"/>
          </p:cNvCxnSpPr>
          <p:nvPr/>
        </p:nvCxnSpPr>
        <p:spPr>
          <a:xfrm>
            <a:off x="2964657" y="5255418"/>
            <a:ext cx="0" cy="573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26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Hedayat, Idris</dc:creator>
  <cp:lastModifiedBy>Hedayat, Idris</cp:lastModifiedBy>
  <cp:revision>2</cp:revision>
  <dcterms:created xsi:type="dcterms:W3CDTF">2023-05-09T23:39:03Z</dcterms:created>
  <dcterms:modified xsi:type="dcterms:W3CDTF">2023-05-10T00:03:53Z</dcterms:modified>
</cp:coreProperties>
</file>