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A00"/>
    <a:srgbClr val="C79E37"/>
    <a:srgbClr val="202E54"/>
    <a:srgbClr val="FF2549"/>
    <a:srgbClr val="1D3A00"/>
    <a:srgbClr val="007033"/>
    <a:srgbClr val="5EEC3C"/>
    <a:srgbClr val="990099"/>
    <a:srgbClr val="CC0099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27138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1801483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59554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7405"/>
            <a:ext cx="5955494" cy="3511061"/>
          </a:xfrm>
        </p:spPr>
        <p:txBody>
          <a:bodyPr/>
          <a:lstStyle>
            <a:lvl1pPr>
              <a:defRPr sz="2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609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3332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609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3332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28470"/>
            <a:ext cx="8246070" cy="77026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THERAPY CONNECT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266340"/>
            <a:ext cx="8231372" cy="321354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Bridging gap in therapy support and providing quick and easy access to health professionals for individuals in need.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45811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INTRODUCTION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808225"/>
            <a:ext cx="8246070" cy="259598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This platform would bridge the gap between individuals seeking support from qualified therapist and heath consultants. This would serve as a safe and confidential space for users to address their mental and physical health concerns.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5072" y="39260"/>
            <a:ext cx="6719020" cy="7253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PROBLEM STATEMENT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29" y="764609"/>
            <a:ext cx="6566315" cy="394385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Many individuals face significant challenges in accessing therapy support, leading to unmet mental health needs and diminished overall well-being. Factors causing this includes limited availability qualified therapists, long wait time for appointments and etc. As a result, many people struggle to cope with mental issue concerns their own leading to increased stress, anxiety, increased depression and other negative outcomes.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Addressing the lack of therapy support is crucial to ensuring that everyone has access to the care they need at the time they need it.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28470"/>
            <a:ext cx="8093365" cy="45811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PROJECT VALUE AND BENEFITS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60254"/>
              </p:ext>
            </p:extLst>
          </p:nvPr>
        </p:nvGraphicFramePr>
        <p:xfrm>
          <a:off x="296261" y="1350110"/>
          <a:ext cx="8398774" cy="36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8774"/>
              </a:tblGrid>
              <a:tr h="3664920">
                <a:tc>
                  <a:txBody>
                    <a:bodyPr/>
                    <a:lstStyle/>
                    <a:p>
                      <a:r>
                        <a:rPr lang="en-US" sz="2400" b="0" baseline="0" dirty="0" smtClean="0"/>
                        <a:t>This platform will serve as and quick and ease-free avenue for individuals to have a secure access to therapists of their choice that best matches the service they need. Users of this platform stands to benefit the following: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 smtClean="0"/>
                        <a:t>Heart to heart conversation with a therapist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 smtClean="0"/>
                        <a:t>Health consultation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 smtClean="0"/>
                        <a:t>Secure chat and video session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 smtClean="0"/>
                        <a:t>Confidentiality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baseline="0" dirty="0" smtClean="0"/>
                        <a:t>Accessible support</a:t>
                      </a:r>
                      <a:endParaRPr lang="en-US" sz="24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59102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REVENUE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1960930"/>
            <a:ext cx="8310861" cy="1374345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dirty="0" smtClean="0"/>
              <a:t>Subscription plan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 smtClean="0"/>
              <a:t>Pay-per-session model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 smtClean="0"/>
              <a:t>Referral programs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8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BUSINESS MODEL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1960930"/>
            <a:ext cx="7547336" cy="227629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Physical consultation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Virtual consultation and treatment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Customer relationship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Revenue streams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Privacy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9966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TEAM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-379950" y="2016684"/>
            <a:ext cx="2137870" cy="2276294"/>
          </a:xfrm>
        </p:spPr>
        <p:txBody>
          <a:bodyPr/>
          <a:lstStyle/>
          <a:p>
            <a:pPr marL="0" indent="0" algn="l">
              <a:buNone/>
            </a:pPr>
            <a:endParaRPr lang="en-US" dirty="0" smtClean="0"/>
          </a:p>
          <a:p>
            <a:pPr algn="l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" y="1960930"/>
            <a:ext cx="1563354" cy="21378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37" y="1979226"/>
            <a:ext cx="1679755" cy="21095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20" y="1991291"/>
            <a:ext cx="1622071" cy="21149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04" y="2024083"/>
            <a:ext cx="1733201" cy="208211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98552"/>
              </p:ext>
            </p:extLst>
          </p:nvPr>
        </p:nvGraphicFramePr>
        <p:xfrm>
          <a:off x="22728" y="4106199"/>
          <a:ext cx="1517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Auwalu Ado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01858"/>
              </p:ext>
            </p:extLst>
          </p:nvPr>
        </p:nvGraphicFramePr>
        <p:xfrm>
          <a:off x="1790029" y="4081343"/>
          <a:ext cx="156637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77"/>
              </a:tblGrid>
              <a:tr h="6300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Amina</a:t>
                      </a:r>
                      <a:r>
                        <a:rPr lang="en-US" baseline="0" dirty="0" smtClean="0"/>
                        <a:t> Abba Wada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1645"/>
              </p:ext>
            </p:extLst>
          </p:nvPr>
        </p:nvGraphicFramePr>
        <p:xfrm>
          <a:off x="3584838" y="4081343"/>
          <a:ext cx="166915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51"/>
              </a:tblGrid>
              <a:tr h="3351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Idris</a:t>
                      </a:r>
                      <a:r>
                        <a:rPr lang="en-US" baseline="0" dirty="0" smtClean="0"/>
                        <a:t> Alfa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89845"/>
              </p:ext>
            </p:extLst>
          </p:nvPr>
        </p:nvGraphicFramePr>
        <p:xfrm>
          <a:off x="5469604" y="4094041"/>
          <a:ext cx="17421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126"/>
              </a:tblGrid>
              <a:tr h="3335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Fatima Ali Baba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20" y="2016684"/>
            <a:ext cx="1775080" cy="206465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95037"/>
              </p:ext>
            </p:extLst>
          </p:nvPr>
        </p:nvGraphicFramePr>
        <p:xfrm>
          <a:off x="7382727" y="4088363"/>
          <a:ext cx="176127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273"/>
              </a:tblGrid>
              <a:tr h="3522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Fatima Muhammad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50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9126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CONCLUSION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8" y="1502815"/>
            <a:ext cx="8005451" cy="3206805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Addressing the lack therapy support is essential for promoting mental well-being and improving overall quality of life. Initiatives like Therapy Connect would bridge the gap between individuals and qualified health professionals, providing accessible, privacy-concerned and personalized services. Together, lets work towards a future where everyone has the resources they need to prioritize their mental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3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THERAPY CONNECT</vt:lpstr>
      <vt:lpstr>INTRODUCTION</vt:lpstr>
      <vt:lpstr>PROBLEM STATEMENT</vt:lpstr>
      <vt:lpstr>PROJECT VALUE AND BENEFITS</vt:lpstr>
      <vt:lpstr>REVENUE</vt:lpstr>
      <vt:lpstr>BUSINESS MODEL</vt:lpstr>
      <vt:lpstr>TEAM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2024-03-25T13:56:36Z</dcterms:modified>
</cp:coreProperties>
</file>