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9AC3B-B16D-43AA-BF64-44F4B9A394A5}" v="35" dt="2020-08-23T17:20:56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Boujdaini, Idriss" userId="11767a7e-dd18-4984-a47f-047083af6600" providerId="ADAL" clId="{5439AC3B-B16D-43AA-BF64-44F4B9A394A5}"/>
    <pc:docChg chg="undo custSel mod addSld delSld modSld">
      <pc:chgData name="ElBoujdaini, Idriss" userId="11767a7e-dd18-4984-a47f-047083af6600" providerId="ADAL" clId="{5439AC3B-B16D-43AA-BF64-44F4B9A394A5}" dt="2020-08-23T17:20:59.532" v="743" actId="1076"/>
      <pc:docMkLst>
        <pc:docMk/>
      </pc:docMkLst>
      <pc:sldChg chg="addSp delSp modSp add">
        <pc:chgData name="ElBoujdaini, Idriss" userId="11767a7e-dd18-4984-a47f-047083af6600" providerId="ADAL" clId="{5439AC3B-B16D-43AA-BF64-44F4B9A394A5}" dt="2020-08-23T16:31:44.219" v="179" actId="1076"/>
        <pc:sldMkLst>
          <pc:docMk/>
          <pc:sldMk cId="3057246138" sldId="256"/>
        </pc:sldMkLst>
        <pc:spChg chg="del">
          <ac:chgData name="ElBoujdaini, Idriss" userId="11767a7e-dd18-4984-a47f-047083af6600" providerId="ADAL" clId="{5439AC3B-B16D-43AA-BF64-44F4B9A394A5}" dt="2020-08-22T22:08:55.930" v="1" actId="478"/>
          <ac:spMkLst>
            <pc:docMk/>
            <pc:sldMk cId="3057246138" sldId="256"/>
            <ac:spMk id="2" creationId="{996C7BC0-AFF1-4A80-8D6E-7CC1166E7596}"/>
          </ac:spMkLst>
        </pc:spChg>
        <pc:spChg chg="mod">
          <ac:chgData name="ElBoujdaini, Idriss" userId="11767a7e-dd18-4984-a47f-047083af6600" providerId="ADAL" clId="{5439AC3B-B16D-43AA-BF64-44F4B9A394A5}" dt="2020-08-23T16:31:41.194" v="178" actId="403"/>
          <ac:spMkLst>
            <pc:docMk/>
            <pc:sldMk cId="3057246138" sldId="256"/>
            <ac:spMk id="3" creationId="{A7EAF6C7-C984-43D3-81D2-F679B9EB4DBD}"/>
          </ac:spMkLst>
        </pc:spChg>
        <pc:spChg chg="add mod">
          <ac:chgData name="ElBoujdaini, Idriss" userId="11767a7e-dd18-4984-a47f-047083af6600" providerId="ADAL" clId="{5439AC3B-B16D-43AA-BF64-44F4B9A394A5}" dt="2020-08-23T16:31:33.592" v="175" actId="1076"/>
          <ac:spMkLst>
            <pc:docMk/>
            <pc:sldMk cId="3057246138" sldId="256"/>
            <ac:spMk id="5" creationId="{E82F40BC-F230-43F9-B1CB-41BBEC60E7EC}"/>
          </ac:spMkLst>
        </pc:spChg>
        <pc:picChg chg="add del mod">
          <ac:chgData name="ElBoujdaini, Idriss" userId="11767a7e-dd18-4984-a47f-047083af6600" providerId="ADAL" clId="{5439AC3B-B16D-43AA-BF64-44F4B9A394A5}" dt="2020-08-23T16:31:09.171" v="154" actId="478"/>
          <ac:picMkLst>
            <pc:docMk/>
            <pc:sldMk cId="3057246138" sldId="256"/>
            <ac:picMk id="4" creationId="{8FB74B65-300D-471F-B1E4-4AB2592B5300}"/>
          </ac:picMkLst>
        </pc:picChg>
        <pc:picChg chg="add mod">
          <ac:chgData name="ElBoujdaini, Idriss" userId="11767a7e-dd18-4984-a47f-047083af6600" providerId="ADAL" clId="{5439AC3B-B16D-43AA-BF64-44F4B9A394A5}" dt="2020-08-23T16:31:44.219" v="179" actId="1076"/>
          <ac:picMkLst>
            <pc:docMk/>
            <pc:sldMk cId="3057246138" sldId="256"/>
            <ac:picMk id="6" creationId="{C1A498F0-6ADC-4C0B-909C-A36821CA3C82}"/>
          </ac:picMkLst>
        </pc:picChg>
      </pc:sldChg>
      <pc:sldChg chg="addSp delSp modSp add">
        <pc:chgData name="ElBoujdaini, Idriss" userId="11767a7e-dd18-4984-a47f-047083af6600" providerId="ADAL" clId="{5439AC3B-B16D-43AA-BF64-44F4B9A394A5}" dt="2020-08-23T16:34:20.834" v="214" actId="1076"/>
        <pc:sldMkLst>
          <pc:docMk/>
          <pc:sldMk cId="1741791847" sldId="257"/>
        </pc:sldMkLst>
        <pc:spChg chg="mod">
          <ac:chgData name="ElBoujdaini, Idriss" userId="11767a7e-dd18-4984-a47f-047083af6600" providerId="ADAL" clId="{5439AC3B-B16D-43AA-BF64-44F4B9A394A5}" dt="2020-08-23T16:34:12.503" v="212" actId="14100"/>
          <ac:spMkLst>
            <pc:docMk/>
            <pc:sldMk cId="1741791847" sldId="257"/>
            <ac:spMk id="2" creationId="{0FD0E42A-CAB6-4780-9CAD-3590E65A5652}"/>
          </ac:spMkLst>
        </pc:spChg>
        <pc:spChg chg="del">
          <ac:chgData name="ElBoujdaini, Idriss" userId="11767a7e-dd18-4984-a47f-047083af6600" providerId="ADAL" clId="{5439AC3B-B16D-43AA-BF64-44F4B9A394A5}" dt="2020-08-22T22:10:00.369" v="62" actId="478"/>
          <ac:spMkLst>
            <pc:docMk/>
            <pc:sldMk cId="1741791847" sldId="257"/>
            <ac:spMk id="3" creationId="{DD476E3A-0063-46AD-A838-2FD3A0465634}"/>
          </ac:spMkLst>
        </pc:spChg>
        <pc:spChg chg="add mod">
          <ac:chgData name="ElBoujdaini, Idriss" userId="11767a7e-dd18-4984-a47f-047083af6600" providerId="ADAL" clId="{5439AC3B-B16D-43AA-BF64-44F4B9A394A5}" dt="2020-08-23T16:34:03.847" v="210" actId="404"/>
          <ac:spMkLst>
            <pc:docMk/>
            <pc:sldMk cId="1741791847" sldId="257"/>
            <ac:spMk id="5" creationId="{875554FE-C56C-429A-8FF8-5CCAB5BE6946}"/>
          </ac:spMkLst>
        </pc:spChg>
        <pc:picChg chg="add mod">
          <ac:chgData name="ElBoujdaini, Idriss" userId="11767a7e-dd18-4984-a47f-047083af6600" providerId="ADAL" clId="{5439AC3B-B16D-43AA-BF64-44F4B9A394A5}" dt="2020-08-23T16:34:20.834" v="214" actId="1076"/>
          <ac:picMkLst>
            <pc:docMk/>
            <pc:sldMk cId="1741791847" sldId="257"/>
            <ac:picMk id="4" creationId="{31D5FA8C-DC60-4194-80D0-FB5DB3650AE5}"/>
          </ac:picMkLst>
        </pc:picChg>
      </pc:sldChg>
      <pc:sldChg chg="addSp delSp modSp add">
        <pc:chgData name="ElBoujdaini, Idriss" userId="11767a7e-dd18-4984-a47f-047083af6600" providerId="ADAL" clId="{5439AC3B-B16D-43AA-BF64-44F4B9A394A5}" dt="2020-08-23T16:59:17.540" v="593" actId="403"/>
        <pc:sldMkLst>
          <pc:docMk/>
          <pc:sldMk cId="127796880" sldId="258"/>
        </pc:sldMkLst>
        <pc:spChg chg="del">
          <ac:chgData name="ElBoujdaini, Idriss" userId="11767a7e-dd18-4984-a47f-047083af6600" providerId="ADAL" clId="{5439AC3B-B16D-43AA-BF64-44F4B9A394A5}" dt="2020-08-22T22:10:25.143" v="68" actId="478"/>
          <ac:spMkLst>
            <pc:docMk/>
            <pc:sldMk cId="127796880" sldId="258"/>
            <ac:spMk id="2" creationId="{D880F3C8-F055-43CB-A93E-157069608184}"/>
          </ac:spMkLst>
        </pc:spChg>
        <pc:spChg chg="del">
          <ac:chgData name="ElBoujdaini, Idriss" userId="11767a7e-dd18-4984-a47f-047083af6600" providerId="ADAL" clId="{5439AC3B-B16D-43AA-BF64-44F4B9A394A5}" dt="2020-08-22T22:10:27.118" v="69" actId="478"/>
          <ac:spMkLst>
            <pc:docMk/>
            <pc:sldMk cId="127796880" sldId="258"/>
            <ac:spMk id="3" creationId="{79A129D7-1AC2-47BF-91F5-D45A0F55CFE1}"/>
          </ac:spMkLst>
        </pc:spChg>
        <pc:spChg chg="add mod">
          <ac:chgData name="ElBoujdaini, Idriss" userId="11767a7e-dd18-4984-a47f-047083af6600" providerId="ADAL" clId="{5439AC3B-B16D-43AA-BF64-44F4B9A394A5}" dt="2020-08-23T16:59:17.540" v="593" actId="403"/>
          <ac:spMkLst>
            <pc:docMk/>
            <pc:sldMk cId="127796880" sldId="258"/>
            <ac:spMk id="6" creationId="{C7201100-1520-4AD8-AD9C-FFE2940DF335}"/>
          </ac:spMkLst>
        </pc:spChg>
        <pc:spChg chg="add mod">
          <ac:chgData name="ElBoujdaini, Idriss" userId="11767a7e-dd18-4984-a47f-047083af6600" providerId="ADAL" clId="{5439AC3B-B16D-43AA-BF64-44F4B9A394A5}" dt="2020-08-23T16:59:14.351" v="587" actId="1076"/>
          <ac:spMkLst>
            <pc:docMk/>
            <pc:sldMk cId="127796880" sldId="258"/>
            <ac:spMk id="7" creationId="{1457527A-38A1-4ED8-B44E-DC75524F5CD3}"/>
          </ac:spMkLst>
        </pc:spChg>
        <pc:picChg chg="add mod">
          <ac:chgData name="ElBoujdaini, Idriss" userId="11767a7e-dd18-4984-a47f-047083af6600" providerId="ADAL" clId="{5439AC3B-B16D-43AA-BF64-44F4B9A394A5}" dt="2020-08-23T16:32:51.191" v="199" actId="1076"/>
          <ac:picMkLst>
            <pc:docMk/>
            <pc:sldMk cId="127796880" sldId="258"/>
            <ac:picMk id="5" creationId="{212AE31F-9404-41EF-A4A8-50BE1BEAA497}"/>
          </ac:picMkLst>
        </pc:picChg>
      </pc:sldChg>
      <pc:sldChg chg="add del">
        <pc:chgData name="ElBoujdaini, Idriss" userId="11767a7e-dd18-4984-a47f-047083af6600" providerId="ADAL" clId="{5439AC3B-B16D-43AA-BF64-44F4B9A394A5}" dt="2020-08-23T16:32:09.152" v="195" actId="2696"/>
        <pc:sldMkLst>
          <pc:docMk/>
          <pc:sldMk cId="3202834695" sldId="259"/>
        </pc:sldMkLst>
      </pc:sldChg>
      <pc:sldChg chg="addSp delSp modSp add">
        <pc:chgData name="ElBoujdaini, Idriss" userId="11767a7e-dd18-4984-a47f-047083af6600" providerId="ADAL" clId="{5439AC3B-B16D-43AA-BF64-44F4B9A394A5}" dt="2020-08-23T16:32:06.752" v="194" actId="20577"/>
        <pc:sldMkLst>
          <pc:docMk/>
          <pc:sldMk cId="104143520" sldId="260"/>
        </pc:sldMkLst>
        <pc:spChg chg="mod">
          <ac:chgData name="ElBoujdaini, Idriss" userId="11767a7e-dd18-4984-a47f-047083af6600" providerId="ADAL" clId="{5439AC3B-B16D-43AA-BF64-44F4B9A394A5}" dt="2020-08-23T16:32:06.752" v="194" actId="20577"/>
          <ac:spMkLst>
            <pc:docMk/>
            <pc:sldMk cId="104143520" sldId="260"/>
            <ac:spMk id="5" creationId="{E82F40BC-F230-43F9-B1CB-41BBEC60E7EC}"/>
          </ac:spMkLst>
        </pc:spChg>
        <pc:picChg chg="del">
          <ac:chgData name="ElBoujdaini, Idriss" userId="11767a7e-dd18-4984-a47f-047083af6600" providerId="ADAL" clId="{5439AC3B-B16D-43AA-BF64-44F4B9A394A5}" dt="2020-08-23T16:31:54.902" v="181" actId="478"/>
          <ac:picMkLst>
            <pc:docMk/>
            <pc:sldMk cId="104143520" sldId="260"/>
            <ac:picMk id="6" creationId="{C1A498F0-6ADC-4C0B-909C-A36821CA3C82}"/>
          </ac:picMkLst>
        </pc:picChg>
        <pc:picChg chg="add mod">
          <ac:chgData name="ElBoujdaini, Idriss" userId="11767a7e-dd18-4984-a47f-047083af6600" providerId="ADAL" clId="{5439AC3B-B16D-43AA-BF64-44F4B9A394A5}" dt="2020-08-23T16:32:00.518" v="184" actId="1076"/>
          <ac:picMkLst>
            <pc:docMk/>
            <pc:sldMk cId="104143520" sldId="260"/>
            <ac:picMk id="7" creationId="{E1D911D5-EF05-406D-888A-BA766CAA25D8}"/>
          </ac:picMkLst>
        </pc:picChg>
      </pc:sldChg>
      <pc:sldChg chg="delSp modSp add">
        <pc:chgData name="ElBoujdaini, Idriss" userId="11767a7e-dd18-4984-a47f-047083af6600" providerId="ADAL" clId="{5439AC3B-B16D-43AA-BF64-44F4B9A394A5}" dt="2020-08-23T16:51:11.651" v="451" actId="1076"/>
        <pc:sldMkLst>
          <pc:docMk/>
          <pc:sldMk cId="1610704395" sldId="261"/>
        </pc:sldMkLst>
        <pc:spChg chg="mod">
          <ac:chgData name="ElBoujdaini, Idriss" userId="11767a7e-dd18-4984-a47f-047083af6600" providerId="ADAL" clId="{5439AC3B-B16D-43AA-BF64-44F4B9A394A5}" dt="2020-08-23T16:51:11.651" v="451" actId="1076"/>
          <ac:spMkLst>
            <pc:docMk/>
            <pc:sldMk cId="1610704395" sldId="261"/>
            <ac:spMk id="2" creationId="{0640AA09-99A6-48BE-80A9-81C40206BF07}"/>
          </ac:spMkLst>
        </pc:spChg>
        <pc:spChg chg="del mod">
          <ac:chgData name="ElBoujdaini, Idriss" userId="11767a7e-dd18-4984-a47f-047083af6600" providerId="ADAL" clId="{5439AC3B-B16D-43AA-BF64-44F4B9A394A5}" dt="2020-08-23T16:51:08.678" v="450" actId="478"/>
          <ac:spMkLst>
            <pc:docMk/>
            <pc:sldMk cId="1610704395" sldId="261"/>
            <ac:spMk id="3" creationId="{97572A9E-C3D6-489C-A967-72DEA0D7A9CD}"/>
          </ac:spMkLst>
        </pc:spChg>
      </pc:sldChg>
      <pc:sldChg chg="delSp modSp add">
        <pc:chgData name="ElBoujdaini, Idriss" userId="11767a7e-dd18-4984-a47f-047083af6600" providerId="ADAL" clId="{5439AC3B-B16D-43AA-BF64-44F4B9A394A5}" dt="2020-08-23T16:38:12.061" v="254" actId="1076"/>
        <pc:sldMkLst>
          <pc:docMk/>
          <pc:sldMk cId="2640121730" sldId="262"/>
        </pc:sldMkLst>
        <pc:spChg chg="mod">
          <ac:chgData name="ElBoujdaini, Idriss" userId="11767a7e-dd18-4984-a47f-047083af6600" providerId="ADAL" clId="{5439AC3B-B16D-43AA-BF64-44F4B9A394A5}" dt="2020-08-23T16:38:12.061" v="254" actId="1076"/>
          <ac:spMkLst>
            <pc:docMk/>
            <pc:sldMk cId="2640121730" sldId="262"/>
            <ac:spMk id="2" creationId="{00C00645-3AA8-4B4D-8E3B-B967C28FCC1E}"/>
          </ac:spMkLst>
        </pc:spChg>
        <pc:spChg chg="del">
          <ac:chgData name="ElBoujdaini, Idriss" userId="11767a7e-dd18-4984-a47f-047083af6600" providerId="ADAL" clId="{5439AC3B-B16D-43AA-BF64-44F4B9A394A5}" dt="2020-08-23T16:37:50.660" v="220" actId="478"/>
          <ac:spMkLst>
            <pc:docMk/>
            <pc:sldMk cId="2640121730" sldId="262"/>
            <ac:spMk id="3" creationId="{51323D2D-20B1-4B6A-BB51-02900FAE3F49}"/>
          </ac:spMkLst>
        </pc:spChg>
      </pc:sldChg>
      <pc:sldChg chg="addSp delSp modSp add mod setBg">
        <pc:chgData name="ElBoujdaini, Idriss" userId="11767a7e-dd18-4984-a47f-047083af6600" providerId="ADAL" clId="{5439AC3B-B16D-43AA-BF64-44F4B9A394A5}" dt="2020-08-23T16:59:31.801" v="595" actId="20577"/>
        <pc:sldMkLst>
          <pc:docMk/>
          <pc:sldMk cId="3368397903" sldId="263"/>
        </pc:sldMkLst>
        <pc:spChg chg="del mod">
          <ac:chgData name="ElBoujdaini, Idriss" userId="11767a7e-dd18-4984-a47f-047083af6600" providerId="ADAL" clId="{5439AC3B-B16D-43AA-BF64-44F4B9A394A5}" dt="2020-08-23T16:51:19.644" v="454" actId="478"/>
          <ac:spMkLst>
            <pc:docMk/>
            <pc:sldMk cId="3368397903" sldId="263"/>
            <ac:spMk id="2" creationId="{68F5A631-861E-4C29-A5FC-5B20B3CECE90}"/>
          </ac:spMkLst>
        </pc:spChg>
        <pc:spChg chg="del">
          <ac:chgData name="ElBoujdaini, Idriss" userId="11767a7e-dd18-4984-a47f-047083af6600" providerId="ADAL" clId="{5439AC3B-B16D-43AA-BF64-44F4B9A394A5}" dt="2020-08-23T16:51:22.286" v="455" actId="478"/>
          <ac:spMkLst>
            <pc:docMk/>
            <pc:sldMk cId="3368397903" sldId="263"/>
            <ac:spMk id="3" creationId="{423DCB3C-70BC-4346-BC3F-7ADF86FFD6EC}"/>
          </ac:spMkLst>
        </pc:spChg>
        <pc:spChg chg="add mod">
          <ac:chgData name="ElBoujdaini, Idriss" userId="11767a7e-dd18-4984-a47f-047083af6600" providerId="ADAL" clId="{5439AC3B-B16D-43AA-BF64-44F4B9A394A5}" dt="2020-08-23T16:59:31.801" v="595" actId="20577"/>
          <ac:spMkLst>
            <pc:docMk/>
            <pc:sldMk cId="3368397903" sldId="263"/>
            <ac:spMk id="4" creationId="{4306E263-B2BB-43AC-A087-E222CF86F14D}"/>
          </ac:spMkLst>
        </pc:spChg>
        <pc:spChg chg="add">
          <ac:chgData name="ElBoujdaini, Idriss" userId="11767a7e-dd18-4984-a47f-047083af6600" providerId="ADAL" clId="{5439AC3B-B16D-43AA-BF64-44F4B9A394A5}" dt="2020-08-23T16:52:20.721" v="496" actId="26606"/>
          <ac:spMkLst>
            <pc:docMk/>
            <pc:sldMk cId="3368397903" sldId="263"/>
            <ac:spMk id="10" creationId="{1707FC24-6981-43D9-B525-C7832BA22463}"/>
          </ac:spMkLst>
        </pc:spChg>
        <pc:graphicFrameChg chg="add mod modGraphic">
          <ac:chgData name="ElBoujdaini, Idriss" userId="11767a7e-dd18-4984-a47f-047083af6600" providerId="ADAL" clId="{5439AC3B-B16D-43AA-BF64-44F4B9A394A5}" dt="2020-08-23T16:53:49.101" v="521" actId="20577"/>
          <ac:graphicFrameMkLst>
            <pc:docMk/>
            <pc:sldMk cId="3368397903" sldId="263"/>
            <ac:graphicFrameMk id="6" creationId="{49FE77C9-186C-4A48-9397-3D9290DC5B67}"/>
          </ac:graphicFrameMkLst>
        </pc:graphicFrameChg>
        <pc:picChg chg="add mod modCrop">
          <ac:chgData name="ElBoujdaini, Idriss" userId="11767a7e-dd18-4984-a47f-047083af6600" providerId="ADAL" clId="{5439AC3B-B16D-43AA-BF64-44F4B9A394A5}" dt="2020-08-23T16:55:37.124" v="523" actId="1076"/>
          <ac:picMkLst>
            <pc:docMk/>
            <pc:sldMk cId="3368397903" sldId="263"/>
            <ac:picMk id="5" creationId="{3D6E3DD5-BAE9-45CF-A0F1-F2B6F7B5C825}"/>
          </ac:picMkLst>
        </pc:picChg>
      </pc:sldChg>
      <pc:sldChg chg="delSp add del setBg delDesignElem">
        <pc:chgData name="ElBoujdaini, Idriss" userId="11767a7e-dd18-4984-a47f-047083af6600" providerId="ADAL" clId="{5439AC3B-B16D-43AA-BF64-44F4B9A394A5}" dt="2020-08-23T16:55:47.995" v="527" actId="2696"/>
        <pc:sldMkLst>
          <pc:docMk/>
          <pc:sldMk cId="2441499115" sldId="264"/>
        </pc:sldMkLst>
        <pc:spChg chg="del">
          <ac:chgData name="ElBoujdaini, Idriss" userId="11767a7e-dd18-4984-a47f-047083af6600" providerId="ADAL" clId="{5439AC3B-B16D-43AA-BF64-44F4B9A394A5}" dt="2020-08-23T16:55:40.216" v="525"/>
          <ac:spMkLst>
            <pc:docMk/>
            <pc:sldMk cId="2441499115" sldId="264"/>
            <ac:spMk id="10" creationId="{1707FC24-6981-43D9-B525-C7832BA22463}"/>
          </ac:spMkLst>
        </pc:spChg>
      </pc:sldChg>
      <pc:sldChg chg="addSp delSp modSp add">
        <pc:chgData name="ElBoujdaini, Idriss" userId="11767a7e-dd18-4984-a47f-047083af6600" providerId="ADAL" clId="{5439AC3B-B16D-43AA-BF64-44F4B9A394A5}" dt="2020-08-23T16:57:27.597" v="542" actId="14100"/>
        <pc:sldMkLst>
          <pc:docMk/>
          <pc:sldMk cId="1902139303" sldId="265"/>
        </pc:sldMkLst>
        <pc:spChg chg="mod">
          <ac:chgData name="ElBoujdaini, Idriss" userId="11767a7e-dd18-4984-a47f-047083af6600" providerId="ADAL" clId="{5439AC3B-B16D-43AA-BF64-44F4B9A394A5}" dt="2020-08-23T16:57:23.874" v="541" actId="20577"/>
          <ac:spMkLst>
            <pc:docMk/>
            <pc:sldMk cId="1902139303" sldId="265"/>
            <ac:spMk id="4" creationId="{4306E263-B2BB-43AC-A087-E222CF86F14D}"/>
          </ac:spMkLst>
        </pc:spChg>
        <pc:picChg chg="del">
          <ac:chgData name="ElBoujdaini, Idriss" userId="11767a7e-dd18-4984-a47f-047083af6600" providerId="ADAL" clId="{5439AC3B-B16D-43AA-BF64-44F4B9A394A5}" dt="2020-08-23T16:57:05.927" v="529" actId="478"/>
          <ac:picMkLst>
            <pc:docMk/>
            <pc:sldMk cId="1902139303" sldId="265"/>
            <ac:picMk id="5" creationId="{3D6E3DD5-BAE9-45CF-A0F1-F2B6F7B5C825}"/>
          </ac:picMkLst>
        </pc:picChg>
        <pc:picChg chg="add mod">
          <ac:chgData name="ElBoujdaini, Idriss" userId="11767a7e-dd18-4984-a47f-047083af6600" providerId="ADAL" clId="{5439AC3B-B16D-43AA-BF64-44F4B9A394A5}" dt="2020-08-23T16:57:27.597" v="542" actId="14100"/>
          <ac:picMkLst>
            <pc:docMk/>
            <pc:sldMk cId="1902139303" sldId="265"/>
            <ac:picMk id="7" creationId="{D44FB4C9-B435-44FA-B173-5FF74E7FC6C0}"/>
          </ac:picMkLst>
        </pc:picChg>
      </pc:sldChg>
      <pc:sldChg chg="addSp delSp modSp add">
        <pc:chgData name="ElBoujdaini, Idriss" userId="11767a7e-dd18-4984-a47f-047083af6600" providerId="ADAL" clId="{5439AC3B-B16D-43AA-BF64-44F4B9A394A5}" dt="2020-08-23T16:58:24.570" v="566" actId="20577"/>
        <pc:sldMkLst>
          <pc:docMk/>
          <pc:sldMk cId="1427302879" sldId="266"/>
        </pc:sldMkLst>
        <pc:spChg chg="mod">
          <ac:chgData name="ElBoujdaini, Idriss" userId="11767a7e-dd18-4984-a47f-047083af6600" providerId="ADAL" clId="{5439AC3B-B16D-43AA-BF64-44F4B9A394A5}" dt="2020-08-23T16:58:24.570" v="566" actId="20577"/>
          <ac:spMkLst>
            <pc:docMk/>
            <pc:sldMk cId="1427302879" sldId="266"/>
            <ac:spMk id="4" creationId="{4306E263-B2BB-43AC-A087-E222CF86F14D}"/>
          </ac:spMkLst>
        </pc:spChg>
        <pc:picChg chg="del">
          <ac:chgData name="ElBoujdaini, Idriss" userId="11767a7e-dd18-4984-a47f-047083af6600" providerId="ADAL" clId="{5439AC3B-B16D-43AA-BF64-44F4B9A394A5}" dt="2020-08-23T16:57:37.945" v="544" actId="478"/>
          <ac:picMkLst>
            <pc:docMk/>
            <pc:sldMk cId="1427302879" sldId="266"/>
            <ac:picMk id="7" creationId="{D44FB4C9-B435-44FA-B173-5FF74E7FC6C0}"/>
          </ac:picMkLst>
        </pc:picChg>
        <pc:picChg chg="add mod modCrop">
          <ac:chgData name="ElBoujdaini, Idriss" userId="11767a7e-dd18-4984-a47f-047083af6600" providerId="ADAL" clId="{5439AC3B-B16D-43AA-BF64-44F4B9A394A5}" dt="2020-08-23T16:58:17.379" v="552" actId="1076"/>
          <ac:picMkLst>
            <pc:docMk/>
            <pc:sldMk cId="1427302879" sldId="266"/>
            <ac:picMk id="8" creationId="{F5F76178-7B8C-4839-8243-C0076129E0AD}"/>
          </ac:picMkLst>
        </pc:picChg>
      </pc:sldChg>
      <pc:sldChg chg="addSp delSp modSp add">
        <pc:chgData name="ElBoujdaini, Idriss" userId="11767a7e-dd18-4984-a47f-047083af6600" providerId="ADAL" clId="{5439AC3B-B16D-43AA-BF64-44F4B9A394A5}" dt="2020-08-23T16:59:44.171" v="596" actId="1076"/>
        <pc:sldMkLst>
          <pc:docMk/>
          <pc:sldMk cId="3218626677" sldId="267"/>
        </pc:sldMkLst>
        <pc:spChg chg="mod">
          <ac:chgData name="ElBoujdaini, Idriss" userId="11767a7e-dd18-4984-a47f-047083af6600" providerId="ADAL" clId="{5439AC3B-B16D-43AA-BF64-44F4B9A394A5}" dt="2020-08-23T16:59:26.305" v="594" actId="20577"/>
          <ac:spMkLst>
            <pc:docMk/>
            <pc:sldMk cId="3218626677" sldId="267"/>
            <ac:spMk id="4" creationId="{4306E263-B2BB-43AC-A087-E222CF86F14D}"/>
          </ac:spMkLst>
        </pc:spChg>
        <pc:picChg chg="add mod">
          <ac:chgData name="ElBoujdaini, Idriss" userId="11767a7e-dd18-4984-a47f-047083af6600" providerId="ADAL" clId="{5439AC3B-B16D-43AA-BF64-44F4B9A394A5}" dt="2020-08-23T16:59:44.171" v="596" actId="1076"/>
          <ac:picMkLst>
            <pc:docMk/>
            <pc:sldMk cId="3218626677" sldId="267"/>
            <ac:picMk id="7" creationId="{89FF99FC-5E17-4B0D-9AC2-1136D35A9F1F}"/>
          </ac:picMkLst>
        </pc:picChg>
        <pc:picChg chg="del">
          <ac:chgData name="ElBoujdaini, Idriss" userId="11767a7e-dd18-4984-a47f-047083af6600" providerId="ADAL" clId="{5439AC3B-B16D-43AA-BF64-44F4B9A394A5}" dt="2020-08-23T16:58:40.990" v="568" actId="478"/>
          <ac:picMkLst>
            <pc:docMk/>
            <pc:sldMk cId="3218626677" sldId="267"/>
            <ac:picMk id="8" creationId="{F5F76178-7B8C-4839-8243-C0076129E0AD}"/>
          </ac:picMkLst>
        </pc:picChg>
      </pc:sldChg>
      <pc:sldChg chg="addSp delSp modSp add">
        <pc:chgData name="ElBoujdaini, Idriss" userId="11767a7e-dd18-4984-a47f-047083af6600" providerId="ADAL" clId="{5439AC3B-B16D-43AA-BF64-44F4B9A394A5}" dt="2020-08-23T17:15:38.310" v="671" actId="1076"/>
        <pc:sldMkLst>
          <pc:docMk/>
          <pc:sldMk cId="377387457" sldId="268"/>
        </pc:sldMkLst>
        <pc:spChg chg="mod">
          <ac:chgData name="ElBoujdaini, Idriss" userId="11767a7e-dd18-4984-a47f-047083af6600" providerId="ADAL" clId="{5439AC3B-B16D-43AA-BF64-44F4B9A394A5}" dt="2020-08-23T17:15:38.310" v="671" actId="1076"/>
          <ac:spMkLst>
            <pc:docMk/>
            <pc:sldMk cId="377387457" sldId="268"/>
            <ac:spMk id="2" creationId="{CAAC63A5-C2B9-4FEB-A6CC-67ADEAC1BBDA}"/>
          </ac:spMkLst>
        </pc:spChg>
        <pc:spChg chg="del mod">
          <ac:chgData name="ElBoujdaini, Idriss" userId="11767a7e-dd18-4984-a47f-047083af6600" providerId="ADAL" clId="{5439AC3B-B16D-43AA-BF64-44F4B9A394A5}" dt="2020-08-23T17:15:14.415" v="660"/>
          <ac:spMkLst>
            <pc:docMk/>
            <pc:sldMk cId="377387457" sldId="268"/>
            <ac:spMk id="3" creationId="{4639BADC-1AF9-4E9D-B166-37C39A36800E}"/>
          </ac:spMkLst>
        </pc:spChg>
        <pc:spChg chg="add del mod">
          <ac:chgData name="ElBoujdaini, Idriss" userId="11767a7e-dd18-4984-a47f-047083af6600" providerId="ADAL" clId="{5439AC3B-B16D-43AA-BF64-44F4B9A394A5}" dt="2020-08-23T17:15:31.438" v="666" actId="478"/>
          <ac:spMkLst>
            <pc:docMk/>
            <pc:sldMk cId="377387457" sldId="268"/>
            <ac:spMk id="4" creationId="{BCDABAFD-D41E-45AC-BA28-B5B92501FFD3}"/>
          </ac:spMkLst>
        </pc:spChg>
        <pc:spChg chg="add del">
          <ac:chgData name="ElBoujdaini, Idriss" userId="11767a7e-dd18-4984-a47f-047083af6600" providerId="ADAL" clId="{5439AC3B-B16D-43AA-BF64-44F4B9A394A5}" dt="2020-08-23T17:15:20.800" v="663"/>
          <ac:spMkLst>
            <pc:docMk/>
            <pc:sldMk cId="377387457" sldId="268"/>
            <ac:spMk id="5" creationId="{4C9942DC-6A45-4CED-B8B3-7588D9F54C51}"/>
          </ac:spMkLst>
        </pc:spChg>
      </pc:sldChg>
      <pc:sldChg chg="addSp delSp modSp add mod setBg setClrOvrMap">
        <pc:chgData name="ElBoujdaini, Idriss" userId="11767a7e-dd18-4984-a47f-047083af6600" providerId="ADAL" clId="{5439AC3B-B16D-43AA-BF64-44F4B9A394A5}" dt="2020-08-23T17:20:59.532" v="743" actId="1076"/>
        <pc:sldMkLst>
          <pc:docMk/>
          <pc:sldMk cId="1784099645" sldId="269"/>
        </pc:sldMkLst>
        <pc:spChg chg="del">
          <ac:chgData name="ElBoujdaini, Idriss" userId="11767a7e-dd18-4984-a47f-047083af6600" providerId="ADAL" clId="{5439AC3B-B16D-43AA-BF64-44F4B9A394A5}" dt="2020-08-23T17:15:27.492" v="665" actId="478"/>
          <ac:spMkLst>
            <pc:docMk/>
            <pc:sldMk cId="1784099645" sldId="269"/>
            <ac:spMk id="2" creationId="{F5DB91D6-1500-4DBA-959B-9AD70C392517}"/>
          </ac:spMkLst>
        </pc:spChg>
        <pc:spChg chg="del">
          <ac:chgData name="ElBoujdaini, Idriss" userId="11767a7e-dd18-4984-a47f-047083af6600" providerId="ADAL" clId="{5439AC3B-B16D-43AA-BF64-44F4B9A394A5}" dt="2020-08-23T17:15:24.132" v="664"/>
          <ac:spMkLst>
            <pc:docMk/>
            <pc:sldMk cId="1784099645" sldId="269"/>
            <ac:spMk id="3" creationId="{49E8B481-555C-4778-A78C-3A996CD4F2C0}"/>
          </ac:spMkLst>
        </pc:spChg>
        <pc:spChg chg="add mod ord">
          <ac:chgData name="ElBoujdaini, Idriss" userId="11767a7e-dd18-4984-a47f-047083af6600" providerId="ADAL" clId="{5439AC3B-B16D-43AA-BF64-44F4B9A394A5}" dt="2020-08-23T17:16:25.694" v="737" actId="26606"/>
          <ac:spMkLst>
            <pc:docMk/>
            <pc:sldMk cId="1784099645" sldId="269"/>
            <ac:spMk id="4" creationId="{23F45DC6-6768-44DF-B4AF-18068A4ADD71}"/>
          </ac:spMkLst>
        </pc:spChg>
        <pc:spChg chg="add mod">
          <ac:chgData name="ElBoujdaini, Idriss" userId="11767a7e-dd18-4984-a47f-047083af6600" providerId="ADAL" clId="{5439AC3B-B16D-43AA-BF64-44F4B9A394A5}" dt="2020-08-23T17:20:59.532" v="743" actId="1076"/>
          <ac:spMkLst>
            <pc:docMk/>
            <pc:sldMk cId="1784099645" sldId="269"/>
            <ac:spMk id="6" creationId="{39874516-CE65-4B1A-A0A3-07950F5C446B}"/>
          </ac:spMkLst>
        </pc:spChg>
        <pc:spChg chg="add">
          <ac:chgData name="ElBoujdaini, Idriss" userId="11767a7e-dd18-4984-a47f-047083af6600" providerId="ADAL" clId="{5439AC3B-B16D-43AA-BF64-44F4B9A394A5}" dt="2020-08-23T17:16:25.694" v="737" actId="26606"/>
          <ac:spMkLst>
            <pc:docMk/>
            <pc:sldMk cId="1784099645" sldId="269"/>
            <ac:spMk id="10" creationId="{A3BAF07C-C39E-42EB-BB22-8D46691D9735}"/>
          </ac:spMkLst>
        </pc:spChg>
        <pc:spChg chg="add">
          <ac:chgData name="ElBoujdaini, Idriss" userId="11767a7e-dd18-4984-a47f-047083af6600" providerId="ADAL" clId="{5439AC3B-B16D-43AA-BF64-44F4B9A394A5}" dt="2020-08-23T17:16:25.694" v="737" actId="26606"/>
          <ac:spMkLst>
            <pc:docMk/>
            <pc:sldMk cId="1784099645" sldId="269"/>
            <ac:spMk id="33" creationId="{44C110BA-81E8-4247-853A-5F2B93E92E46}"/>
          </ac:spMkLst>
        </pc:spChg>
        <pc:grpChg chg="add">
          <ac:chgData name="ElBoujdaini, Idriss" userId="11767a7e-dd18-4984-a47f-047083af6600" providerId="ADAL" clId="{5439AC3B-B16D-43AA-BF64-44F4B9A394A5}" dt="2020-08-23T17:16:25.694" v="737" actId="26606"/>
          <ac:grpSpMkLst>
            <pc:docMk/>
            <pc:sldMk cId="1784099645" sldId="269"/>
            <ac:grpSpMk id="12" creationId="{D8E9CF54-0466-4261-9E62-0249E60E1886}"/>
          </ac:grpSpMkLst>
        </pc:grpChg>
        <pc:picChg chg="add mod">
          <ac:chgData name="ElBoujdaini, Idriss" userId="11767a7e-dd18-4984-a47f-047083af6600" providerId="ADAL" clId="{5439AC3B-B16D-43AA-BF64-44F4B9A394A5}" dt="2020-08-23T17:20:42.597" v="739" actId="1076"/>
          <ac:picMkLst>
            <pc:docMk/>
            <pc:sldMk cId="1784099645" sldId="269"/>
            <ac:picMk id="5" creationId="{F7730C9A-356C-4F33-A924-C7BFF747E6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4DB7-5305-4468-AA91-680C8CE95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CAE4A-AA92-4641-80BB-08BCA16C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8001-561D-4F63-9253-5D828198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1AC6-EF7F-4CA0-8673-B838193B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407F-BE0A-41D9-AF35-5FE5B14E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D457-7D67-4677-9B55-065A3C0B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BEAB8-06A4-42D4-9518-378019A5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C3A1B-311A-4963-A57E-B1EB09FC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C39F-29BD-41CF-93E3-DA3883B2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6DA0-5B17-4379-BA00-BE43DC07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30671-8125-442C-B619-6EB503A56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98AB5-EDC6-437F-B7F5-8B3E81D6D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9D93-9ADF-46F6-A1DF-2E1E2034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B4CA-E13E-456A-B0BF-8167601E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EFDA-CA95-4413-86D1-31DEEEFC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4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EA77-EF90-4A5F-B381-066DC181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0213-50CF-4081-8873-41C4E9CF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F22C-12C1-41DB-BEE7-7CB0DBC3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3074-8D4F-4682-9923-734F6450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5A9F3-6507-4075-A6D9-D52D659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1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A26-E4FF-45B8-8DC7-C46AF360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328DA-7D83-43E9-B739-CBC81D34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288C-173C-4CCF-928E-DF816D1A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236C-9C9C-47E4-B128-56B78E3A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4AB9-1984-4D07-88B2-1F47213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71A0-B83A-4975-815B-DE53432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FA6C-B11F-4A26-AEB0-979E5F1E5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4E847-703A-464B-8762-025EE1A16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3514A-2EA1-47B0-8413-91E7CE08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2E8A7-4462-4CF7-B394-5A692EBC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3ED1-2E3C-4226-BA1E-E6BA53E9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3E54-3678-449A-AE17-10DECFE7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062B-B0B8-44F8-B595-61A6C307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15AF6-D84F-42C9-84DA-E6F1C7CB0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2F8EB-CA87-4646-B49A-9355E35CF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542F8-05A9-4099-A556-1D3BE3C44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8606A-CD36-4A3B-A83A-80417704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F93AE-0743-41B4-B263-891D2B63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C1B43-8748-45B1-8618-4BFF6EEC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1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951B-13E5-4D5C-8CD4-25E041BC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8C67-E4FD-4CF0-BB65-E0E039BA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B92FC-50BA-46F7-AFA4-7B7D8BEC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2EB5-419C-4D19-A811-6D12E2ED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35F6D-5145-4471-8DFB-DBAD86CB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80626-80A3-4ABB-AA98-AE175BE1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22C00-02DC-4781-B27D-713CB238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EACD-050A-44D9-8D9C-493C6830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C5F4-2706-4F03-89EC-5FF3CD0F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9CEB-79EF-46A9-86D0-0497E2ED7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F94BD-E405-41E8-B8FF-D60EAA36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8087-830F-41DD-B39B-056532E2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711F-E286-431D-AF97-62B8DE35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A625-92AF-4AF1-AF4A-C6F65029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4440-5D3E-4837-AFE3-C195A7D9A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911EB-11F2-45D9-912B-B49E5B4B4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406E0-7C44-4417-A3F5-D16DDB2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0AAFF-B10F-49DB-8F30-034A3D1A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EB38-84E8-4883-9D5E-A193A61A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7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12EB5-C7BF-4731-ADF0-0F3F83CF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949D5-70A8-4E3C-B41F-F53E98C57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75F5-FDDE-43B0-9720-03E0181C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C1F1-8BE6-48E4-9244-4BA4B8BD9AC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34E0-007A-4DEA-8883-9E9C9E77D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47B99-5146-41DF-A2A9-43AE36DDF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0E4F-E9F1-451F-902C-657B937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EAF6C7-C984-43D3-81D2-F679B9EB4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121" y="27144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Data Feature and missing value Fixed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F40BC-F230-43F9-B1CB-41BBEC60E7EC}"/>
              </a:ext>
            </a:extLst>
          </p:cNvPr>
          <p:cNvSpPr txBox="1"/>
          <p:nvPr/>
        </p:nvSpPr>
        <p:spPr>
          <a:xfrm>
            <a:off x="5032704" y="945594"/>
            <a:ext cx="169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Before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498F0-6ADC-4C0B-909C-A36821CA3C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8149" y="1927205"/>
            <a:ext cx="9815702" cy="424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46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E263-B2BB-43AC-A087-E222CF86F14D}"/>
              </a:ext>
            </a:extLst>
          </p:cNvPr>
          <p:cNvSpPr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Light Condition</a:t>
            </a:r>
            <a:endParaRPr lang="en-US" sz="48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FE77C9-186C-4A48-9397-3D9290DC5B67}"/>
              </a:ext>
            </a:extLst>
          </p:cNvPr>
          <p:cNvGraphicFramePr>
            <a:graphicFrameLocks noGrp="1"/>
          </p:cNvGraphicFramePr>
          <p:nvPr/>
        </p:nvGraphicFramePr>
        <p:xfrm>
          <a:off x="10595441" y="229471"/>
          <a:ext cx="1167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5">
                  <a:extLst>
                    <a:ext uri="{9D8B030D-6E8A-4147-A177-3AD203B41FA5}">
                      <a16:colId xmlns:a16="http://schemas.microsoft.com/office/drawing/2014/main" val="3155260809"/>
                    </a:ext>
                  </a:extLst>
                </a:gridCol>
                <a:gridCol w="583745">
                  <a:extLst>
                    <a:ext uri="{9D8B030D-6E8A-4147-A177-3AD203B41FA5}">
                      <a16:colId xmlns:a16="http://schemas.microsoft.com/office/drawing/2014/main" val="2885970307"/>
                    </a:ext>
                  </a:extLst>
                </a:gridCol>
              </a:tblGrid>
              <a:tr h="18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8990"/>
                  </a:ext>
                </a:extLst>
              </a:tr>
              <a:tr h="18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26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FF99FC-5E17-4B0D-9AC2-1136D35A9F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85732" y="1083539"/>
            <a:ext cx="5560537" cy="24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2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63A5-C2B9-4FEB-A6CC-67ADEAC1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913" y="200538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37738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1081-29B9-4AB4-AE41-EB37C998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34022-749A-4C81-975D-BC7BCFC84D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292" y="1690688"/>
            <a:ext cx="9984188" cy="40090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5F8BEE-44CE-4F6A-A785-51E65FC03AE6}"/>
              </a:ext>
            </a:extLst>
          </p:cNvPr>
          <p:cNvSpPr/>
          <p:nvPr/>
        </p:nvSpPr>
        <p:spPr>
          <a:xfrm>
            <a:off x="4301766" y="5813508"/>
            <a:ext cx="35884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choose k=11</a:t>
            </a:r>
          </a:p>
        </p:txBody>
      </p:sp>
    </p:spTree>
    <p:extLst>
      <p:ext uri="{BB962C8B-B14F-4D97-AF65-F5344CB8AC3E}">
        <p14:creationId xmlns:p14="http://schemas.microsoft.com/office/powerpoint/2010/main" val="364424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30C9A-356C-4F33-A924-C7BFF747E6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215" y="405405"/>
            <a:ext cx="7184929" cy="240652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F45DC6-6768-44DF-B4AF-18068A4A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Model of choice:</a:t>
            </a:r>
          </a:p>
          <a:p>
            <a:pPr lvl="1"/>
            <a:r>
              <a:rPr lang="en-US" sz="1800" dirty="0"/>
              <a:t>KNN Classifier with 11 neighbors as parameter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74516-CE65-4B1A-A0A3-07950F5C446B}"/>
              </a:ext>
            </a:extLst>
          </p:cNvPr>
          <p:cNvSpPr/>
          <p:nvPr/>
        </p:nvSpPr>
        <p:spPr>
          <a:xfrm>
            <a:off x="3503345" y="2811625"/>
            <a:ext cx="6096000" cy="12646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model has a very interesting precision for both classes.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recall for class1 is nearly perfect while it’s lower for the 2 class.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f1 score is pretty much good in average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99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EAF6C7-C984-43D3-81D2-F679B9EB4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121" y="27144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Data Feature and missing value Fixed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F40BC-F230-43F9-B1CB-41BBEC60E7EC}"/>
              </a:ext>
            </a:extLst>
          </p:cNvPr>
          <p:cNvSpPr txBox="1"/>
          <p:nvPr/>
        </p:nvSpPr>
        <p:spPr>
          <a:xfrm>
            <a:off x="5032704" y="945594"/>
            <a:ext cx="1343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After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911D5-EF05-406D-888A-BA766CAA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7" y="1927205"/>
            <a:ext cx="9533246" cy="435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0645-3AA8-4B4D-8E3B-B967C28F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536" y="2103437"/>
            <a:ext cx="10515600" cy="1325563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4012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E42A-CAB6-4780-9CAD-3590E65A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984503" cy="762014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5FA8C-DC60-4194-80D0-FB5DB365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733" y="658854"/>
            <a:ext cx="9045540" cy="39902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5554FE-C56C-429A-8FF8-5CCAB5BE6946}"/>
              </a:ext>
            </a:extLst>
          </p:cNvPr>
          <p:cNvSpPr/>
          <p:nvPr/>
        </p:nvSpPr>
        <p:spPr>
          <a:xfrm>
            <a:off x="-79035" y="3202309"/>
            <a:ext cx="6096000" cy="28936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correlation we have are: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PEDROWNOTGRANT – PEDCYLCOUNT (0.5)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VEHCOUNT – PERSONCOUNT (0.4)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SPEEDING- PEDCYLCOUNT(0.33)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variable: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SEVERIYCODE- PEDCOUNT(0.25)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SEVERIYCODE- PEDCYLCOUNT(0.21)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SEVERIYCODE- PEDROWNOTGRANT (0.21)</a:t>
            </a:r>
          </a:p>
        </p:txBody>
      </p:sp>
    </p:spTree>
    <p:extLst>
      <p:ext uri="{BB962C8B-B14F-4D97-AF65-F5344CB8AC3E}">
        <p14:creationId xmlns:p14="http://schemas.microsoft.com/office/powerpoint/2010/main" val="174179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212AE31F-9404-41EF-A4A8-50BE1BEA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43" y="34945"/>
            <a:ext cx="7511957" cy="6688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01100-1520-4AD8-AD9C-FFE2940DF335}"/>
              </a:ext>
            </a:extLst>
          </p:cNvPr>
          <p:cNvSpPr txBox="1"/>
          <p:nvPr/>
        </p:nvSpPr>
        <p:spPr>
          <a:xfrm>
            <a:off x="1376313" y="34945"/>
            <a:ext cx="233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Pair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7527A-38A1-4ED8-B44E-DC75524F5CD3}"/>
              </a:ext>
            </a:extLst>
          </p:cNvPr>
          <p:cNvSpPr txBox="1"/>
          <p:nvPr/>
        </p:nvSpPr>
        <p:spPr>
          <a:xfrm>
            <a:off x="229466" y="4176074"/>
            <a:ext cx="4450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probability distribution function </a:t>
            </a:r>
          </a:p>
          <a:p>
            <a:r>
              <a:rPr lang="en-US" dirty="0"/>
              <a:t>That we recognize for a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AA09-99A6-48BE-80A9-81C40206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94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Categorical Data impact on collision and collision severity</a:t>
            </a:r>
          </a:p>
        </p:txBody>
      </p:sp>
    </p:spTree>
    <p:extLst>
      <p:ext uri="{BB962C8B-B14F-4D97-AF65-F5344CB8AC3E}">
        <p14:creationId xmlns:p14="http://schemas.microsoft.com/office/powerpoint/2010/main" val="161070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E263-B2BB-43AC-A087-E222CF86F14D}"/>
              </a:ext>
            </a:extLst>
          </p:cNvPr>
          <p:cNvSpPr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Collison address Type</a:t>
            </a:r>
            <a:endParaRPr lang="en-US" sz="48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E3DD5-BAE9-45CF-A0F1-F2B6F7B5C825}"/>
              </a:ext>
            </a:extLst>
          </p:cNvPr>
          <p:cNvPicPr/>
          <p:nvPr/>
        </p:nvPicPr>
        <p:blipFill rotWithShape="1">
          <a:blip r:embed="rId2"/>
          <a:srcRect b="54500"/>
          <a:stretch/>
        </p:blipFill>
        <p:spPr>
          <a:xfrm>
            <a:off x="5075257" y="1059029"/>
            <a:ext cx="6553545" cy="255694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FE77C9-186C-4A48-9397-3D9290DC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19900"/>
              </p:ext>
            </p:extLst>
          </p:nvPr>
        </p:nvGraphicFramePr>
        <p:xfrm>
          <a:off x="10595441" y="229471"/>
          <a:ext cx="1167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5">
                  <a:extLst>
                    <a:ext uri="{9D8B030D-6E8A-4147-A177-3AD203B41FA5}">
                      <a16:colId xmlns:a16="http://schemas.microsoft.com/office/drawing/2014/main" val="3155260809"/>
                    </a:ext>
                  </a:extLst>
                </a:gridCol>
                <a:gridCol w="583745">
                  <a:extLst>
                    <a:ext uri="{9D8B030D-6E8A-4147-A177-3AD203B41FA5}">
                      <a16:colId xmlns:a16="http://schemas.microsoft.com/office/drawing/2014/main" val="2885970307"/>
                    </a:ext>
                  </a:extLst>
                </a:gridCol>
              </a:tblGrid>
              <a:tr h="18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8990"/>
                  </a:ext>
                </a:extLst>
              </a:tr>
              <a:tr h="18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39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E263-B2BB-43AC-A087-E222CF86F14D}"/>
              </a:ext>
            </a:extLst>
          </p:cNvPr>
          <p:cNvSpPr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Weather</a:t>
            </a:r>
            <a:endParaRPr lang="en-US" sz="48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FE77C9-186C-4A48-9397-3D9290DC5B67}"/>
              </a:ext>
            </a:extLst>
          </p:cNvPr>
          <p:cNvGraphicFramePr>
            <a:graphicFrameLocks noGrp="1"/>
          </p:cNvGraphicFramePr>
          <p:nvPr/>
        </p:nvGraphicFramePr>
        <p:xfrm>
          <a:off x="10595441" y="229471"/>
          <a:ext cx="1167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5">
                  <a:extLst>
                    <a:ext uri="{9D8B030D-6E8A-4147-A177-3AD203B41FA5}">
                      <a16:colId xmlns:a16="http://schemas.microsoft.com/office/drawing/2014/main" val="3155260809"/>
                    </a:ext>
                  </a:extLst>
                </a:gridCol>
                <a:gridCol w="583745">
                  <a:extLst>
                    <a:ext uri="{9D8B030D-6E8A-4147-A177-3AD203B41FA5}">
                      <a16:colId xmlns:a16="http://schemas.microsoft.com/office/drawing/2014/main" val="2885970307"/>
                    </a:ext>
                  </a:extLst>
                </a:gridCol>
              </a:tblGrid>
              <a:tr h="18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8990"/>
                  </a:ext>
                </a:extLst>
              </a:tr>
              <a:tr h="18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26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44FB4C9-B435-44FA-B173-5FF74E7FC6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1215" y="1394316"/>
            <a:ext cx="6823901" cy="30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E263-B2BB-43AC-A087-E222CF86F14D}"/>
              </a:ext>
            </a:extLst>
          </p:cNvPr>
          <p:cNvSpPr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 Condition</a:t>
            </a:r>
            <a:endParaRPr lang="en-US" sz="48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9FE77C9-186C-4A48-9397-3D9290DC5B67}"/>
              </a:ext>
            </a:extLst>
          </p:cNvPr>
          <p:cNvGraphicFramePr>
            <a:graphicFrameLocks noGrp="1"/>
          </p:cNvGraphicFramePr>
          <p:nvPr/>
        </p:nvGraphicFramePr>
        <p:xfrm>
          <a:off x="10595441" y="229471"/>
          <a:ext cx="1167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45">
                  <a:extLst>
                    <a:ext uri="{9D8B030D-6E8A-4147-A177-3AD203B41FA5}">
                      <a16:colId xmlns:a16="http://schemas.microsoft.com/office/drawing/2014/main" val="3155260809"/>
                    </a:ext>
                  </a:extLst>
                </a:gridCol>
                <a:gridCol w="583745">
                  <a:extLst>
                    <a:ext uri="{9D8B030D-6E8A-4147-A177-3AD203B41FA5}">
                      <a16:colId xmlns:a16="http://schemas.microsoft.com/office/drawing/2014/main" val="2885970307"/>
                    </a:ext>
                  </a:extLst>
                </a:gridCol>
              </a:tblGrid>
              <a:tr h="18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8990"/>
                  </a:ext>
                </a:extLst>
              </a:tr>
              <a:tr h="1835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426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5F76178-7B8C-4839-8243-C0076129E0AD}"/>
              </a:ext>
            </a:extLst>
          </p:cNvPr>
          <p:cNvPicPr/>
          <p:nvPr/>
        </p:nvPicPr>
        <p:blipFill rotWithShape="1">
          <a:blip r:embed="rId2"/>
          <a:srcRect b="48714"/>
          <a:stretch/>
        </p:blipFill>
        <p:spPr>
          <a:xfrm>
            <a:off x="5745925" y="1621774"/>
            <a:ext cx="5106910" cy="21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0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Exploratory data analysis</vt:lpstr>
      <vt:lpstr>Correlation Matrix</vt:lpstr>
      <vt:lpstr>PowerPoint Presentation</vt:lpstr>
      <vt:lpstr>Categorical Data impact on collision and collision severity</vt:lpstr>
      <vt:lpstr>PowerPoint Presentation</vt:lpstr>
      <vt:lpstr>PowerPoint Presentation</vt:lpstr>
      <vt:lpstr>PowerPoint Presentation</vt:lpstr>
      <vt:lpstr>PowerPoint Presentation</vt:lpstr>
      <vt:lpstr>Predictive Model</vt:lpstr>
      <vt:lpstr>K choice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ElBoujdaini, Idriss</dc:creator>
  <cp:lastModifiedBy>ElBoujdaini, Idriss</cp:lastModifiedBy>
  <cp:revision>2</cp:revision>
  <dcterms:created xsi:type="dcterms:W3CDTF">2020-08-23T17:16:25Z</dcterms:created>
  <dcterms:modified xsi:type="dcterms:W3CDTF">2020-08-23T18:21:29Z</dcterms:modified>
</cp:coreProperties>
</file>