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AD564-2241-DF44-A71B-F9F2274E55E9}" type="datetimeFigureOut">
              <a:rPr lang="en-SE" smtClean="0"/>
              <a:t>2022-01-08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8FABC-19A0-2041-9AFB-08BF0D8B8DC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31027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8FABC-19A0-2041-9AFB-08BF0D8B8DCB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2519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F55DD-7C38-0045-84CA-A0B22E6D9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0E5B6-B212-364F-87F7-5D882F99A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D79E9-2E6B-784D-A40C-276C3A6B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4D73-C8D9-7F41-AF8B-4E81F270BC67}" type="datetimeFigureOut">
              <a:rPr lang="en-SE" smtClean="0"/>
              <a:t>2022-01-08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CF93B-2E68-764C-82DE-7E04C508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9DB44-0E60-7047-98BF-EF5C7AB1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8724-54A1-7843-AD38-90742A14C9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6760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A6C0E-9F86-5844-9317-D1D141B4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CBFFF-D65A-CB4D-821A-9DF45C05C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B92B9-783D-2543-826E-8EA1976A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4D73-C8D9-7F41-AF8B-4E81F270BC67}" type="datetimeFigureOut">
              <a:rPr lang="en-SE" smtClean="0"/>
              <a:t>2022-01-08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533FD-66A1-DD4F-9807-7F9EB3FB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222C7-30ED-A942-9654-FE4D116C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8724-54A1-7843-AD38-90742A14C9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8264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B3462-BB00-DF48-A46D-2B153135A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72469-9E21-FD41-B052-E32E24197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86B21-AE1C-2E46-8A31-5CB481D5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4D73-C8D9-7F41-AF8B-4E81F270BC67}" type="datetimeFigureOut">
              <a:rPr lang="en-SE" smtClean="0"/>
              <a:t>2022-01-08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0A2A-D209-7641-A2BD-ED8DCB2D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8203F-5AB3-6C42-9D11-CEC27689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8724-54A1-7843-AD38-90742A14C9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6832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25C5-C3CD-B946-969D-6A6F84C6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15987-86E8-3A40-8C8A-AAA29642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5EBCD-34D5-C24A-AA48-93AA21B7D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4D73-C8D9-7F41-AF8B-4E81F270BC67}" type="datetimeFigureOut">
              <a:rPr lang="en-SE" smtClean="0"/>
              <a:t>2022-01-08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BCD88-5D9D-094A-8090-4AB612DE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3C795-349F-F14B-BA68-AE60880E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8724-54A1-7843-AD38-90742A14C9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3020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6BF3-BC12-D54C-B6E7-E72C88E7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737FF-3972-D042-98D7-4854FC18E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2D2F8-2454-9042-AFEE-90BF77D67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4D73-C8D9-7F41-AF8B-4E81F270BC67}" type="datetimeFigureOut">
              <a:rPr lang="en-SE" smtClean="0"/>
              <a:t>2022-01-08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EC9E8-2D64-8E41-8CF1-774866BF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1795B-4522-494B-98D3-EC070C7AF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8724-54A1-7843-AD38-90742A14C9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3355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F0EB-C2D1-7446-B51A-43356600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026FF-48D3-E14F-8245-5826EE839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8F3E4-5449-F845-9AE4-EA260DF31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32A68-A045-384D-B7A4-60C372BA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4D73-C8D9-7F41-AF8B-4E81F270BC67}" type="datetimeFigureOut">
              <a:rPr lang="en-SE" smtClean="0"/>
              <a:t>2022-01-08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3C56B-C8DA-6D4E-8B2C-23B19B929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AB659-7FA4-DE49-A047-009BA3739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8724-54A1-7843-AD38-90742A14C9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5458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9423-B31B-E94F-B60B-800FB443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055FD-5EC6-A840-8C9A-A3A324091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8C55E-1C4A-7C42-963F-18246492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0EF9F-C3CE-3B46-8D64-54E4DEEDF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21B1E-AAD4-454A-8FB8-4615FAD26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6A4174-D1FC-EC4B-A7BD-2035D899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4D73-C8D9-7F41-AF8B-4E81F270BC67}" type="datetimeFigureOut">
              <a:rPr lang="en-SE" smtClean="0"/>
              <a:t>2022-01-08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300331-3296-5749-9478-1D4005D8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F89FF7-161D-E04A-BF37-CB931F81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8724-54A1-7843-AD38-90742A14C9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6719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9609-1B54-6346-B35E-67794A2FA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7DDD16-CEF6-7144-8316-57F5DE955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4D73-C8D9-7F41-AF8B-4E81F270BC67}" type="datetimeFigureOut">
              <a:rPr lang="en-SE" smtClean="0"/>
              <a:t>2022-01-08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063CA-A762-A441-B6DA-18E4A3BE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33185-F750-6543-93CA-86CE40A4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8724-54A1-7843-AD38-90742A14C9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072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6EBF6-BAD0-C647-BCC7-5E32713B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4D73-C8D9-7F41-AF8B-4E81F270BC67}" type="datetimeFigureOut">
              <a:rPr lang="en-SE" smtClean="0"/>
              <a:t>2022-01-08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D98E5-ADBF-7741-9630-2879BC11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65A6D-3121-F242-98D7-3360CB13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8724-54A1-7843-AD38-90742A14C9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7189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B5E4-84BB-2546-AA39-AAB041D3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1238F-FEAB-D541-AFF9-87F569314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3E2CF-0329-8A41-8CC5-D5B50A379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468ED-6BBB-ED4A-A233-FCCA8AF2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4D73-C8D9-7F41-AF8B-4E81F270BC67}" type="datetimeFigureOut">
              <a:rPr lang="en-SE" smtClean="0"/>
              <a:t>2022-01-08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90050-CB61-6946-B7B0-80EEB747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501D0-EC3A-154E-8744-86179702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8724-54A1-7843-AD38-90742A14C9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1616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8C5F-5DF4-7340-99F8-9145DC5C6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CA1F26-9A99-2347-80B4-B99477B25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F1643-7EE8-134D-AC46-B364DCD4F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F1130-906F-2649-A8B0-9D9027273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4D73-C8D9-7F41-AF8B-4E81F270BC67}" type="datetimeFigureOut">
              <a:rPr lang="en-SE" smtClean="0"/>
              <a:t>2022-01-08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28B8C-9647-9F4C-BF05-85B350BF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FA353-4C91-B64C-B73C-78A798F6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8724-54A1-7843-AD38-90742A14C9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3504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02DE6-A46F-8E42-9973-3CF4A784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5A9E8-6C85-4243-961C-13D62B664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FB5F5-BCE8-674B-A012-6856CDCA2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84D73-C8D9-7F41-AF8B-4E81F270BC67}" type="datetimeFigureOut">
              <a:rPr lang="en-SE" smtClean="0"/>
              <a:t>2022-01-08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E1A8F-2615-D04E-A01E-65DCD57F0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5D665-53B8-1242-A40E-DF2AF53F3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38724-54A1-7843-AD38-90742A14C9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30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BB150578-C310-2147-B7D2-BD77BD667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852" y="1385302"/>
            <a:ext cx="3142829" cy="7399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3B854E-3466-7E4C-A1F1-F733C63A4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506" y="1361661"/>
            <a:ext cx="5733535" cy="661086"/>
          </a:xfrm>
        </p:spPr>
        <p:txBody>
          <a:bodyPr>
            <a:normAutofit fontScale="90000"/>
          </a:bodyPr>
          <a:lstStyle/>
          <a:p>
            <a:r>
              <a:rPr lang="en-SE" sz="2800" b="1" dirty="0"/>
              <a:t>Advisors: Görel Hedin, Christoph Reichenbach and Niklas Fors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9778E-7DB6-2C41-B9BC-4BF31D7FA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509" y="2601119"/>
            <a:ext cx="5309465" cy="2134361"/>
          </a:xfrm>
        </p:spPr>
        <p:txBody>
          <a:bodyPr>
            <a:normAutofit/>
          </a:bodyPr>
          <a:lstStyle/>
          <a:p>
            <a:pPr algn="l"/>
            <a:r>
              <a:rPr lang="en-SE" b="1" dirty="0"/>
              <a:t>Research Interests: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E" b="1" dirty="0"/>
              <a:t>Static analysis</a:t>
            </a:r>
            <a:r>
              <a:rPr lang="en-SE" dirty="0"/>
              <a:t> (intra/inter procedural)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E" dirty="0"/>
              <a:t>Reference attributed grammars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E" dirty="0"/>
              <a:t>Compilers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BFE5A7-AEE8-984D-92A5-00EB4BF9C49A}"/>
              </a:ext>
            </a:extLst>
          </p:cNvPr>
          <p:cNvSpPr txBox="1">
            <a:spLocks/>
          </p:cNvSpPr>
          <p:nvPr/>
        </p:nvSpPr>
        <p:spPr>
          <a:xfrm>
            <a:off x="1394384" y="224108"/>
            <a:ext cx="5733535" cy="1064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E" b="1" dirty="0"/>
              <a:t>Idriss Riouak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A042484-F286-094D-A264-3622564675C8}"/>
              </a:ext>
            </a:extLst>
          </p:cNvPr>
          <p:cNvSpPr txBox="1">
            <a:spLocks/>
          </p:cNvSpPr>
          <p:nvPr/>
        </p:nvSpPr>
        <p:spPr>
          <a:xfrm>
            <a:off x="246509" y="4982702"/>
            <a:ext cx="5309465" cy="17858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SE" b="1" dirty="0"/>
              <a:t>References: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/>
              <a:t>Riouak, I</a:t>
            </a:r>
            <a:r>
              <a:rPr lang="en-GB" dirty="0"/>
              <a:t>., Reichenbach, C., Hedin, G., &amp; </a:t>
            </a:r>
            <a:r>
              <a:rPr lang="en-GB" dirty="0" err="1"/>
              <a:t>Fors</a:t>
            </a:r>
            <a:r>
              <a:rPr lang="en-GB" dirty="0"/>
              <a:t>, N. (2021, September). </a:t>
            </a:r>
            <a:r>
              <a:rPr lang="en-GB" b="1" dirty="0"/>
              <a:t>A Precise Framework for Source-Level Control-Flow Analysis. </a:t>
            </a:r>
            <a:r>
              <a:rPr lang="en-GB" dirty="0"/>
              <a:t>In </a:t>
            </a:r>
            <a:r>
              <a:rPr lang="en-GB" i="1" dirty="0"/>
              <a:t>2021 IEEE 21st International Working Conference on Source Code Analysis and Manipulation (SCAM)</a:t>
            </a:r>
            <a:r>
              <a:rPr lang="en-GB" dirty="0"/>
              <a:t>(pp. 1-11). IEEE.</a:t>
            </a:r>
            <a:endParaRPr lang="en-SE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77AFDDB-07F1-0847-99E3-374BFE30C49B}"/>
              </a:ext>
            </a:extLst>
          </p:cNvPr>
          <p:cNvSpPr txBox="1">
            <a:spLocks/>
          </p:cNvSpPr>
          <p:nvPr/>
        </p:nvSpPr>
        <p:spPr>
          <a:xfrm>
            <a:off x="6129129" y="2611438"/>
            <a:ext cx="5816361" cy="15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SE" b="1" dirty="0"/>
              <a:t>In WASP Because: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Hired by WASP as PhD Student to do research on </a:t>
            </a:r>
            <a:r>
              <a:rPr lang="en-SE" sz="2000" dirty="0"/>
              <a:t>“</a:t>
            </a:r>
            <a:r>
              <a:rPr lang="en-GB" sz="2000" b="1" dirty="0"/>
              <a:t>Explainable Declarative Programming Analysis</a:t>
            </a:r>
            <a:r>
              <a:rPr lang="en-GB" sz="2000" dirty="0"/>
              <a:t>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My supervisors are very active in the WASP community. </a:t>
            </a:r>
            <a:endParaRPr lang="en-SE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SE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3735CEA-374E-0949-B794-0CAE2BC174F0}"/>
              </a:ext>
            </a:extLst>
          </p:cNvPr>
          <p:cNvSpPr txBox="1">
            <a:spLocks/>
          </p:cNvSpPr>
          <p:nvPr/>
        </p:nvSpPr>
        <p:spPr>
          <a:xfrm>
            <a:off x="6129129" y="4341574"/>
            <a:ext cx="5558299" cy="2199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SE" b="1" dirty="0"/>
              <a:t>Cluster expectations: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E" dirty="0"/>
              <a:t>Discuss </a:t>
            </a:r>
            <a:r>
              <a:rPr lang="en-SE" b="1" i="1" dirty="0"/>
              <a:t>common problems</a:t>
            </a:r>
            <a:r>
              <a:rPr lang="en-SE" dirty="0"/>
              <a:t> in the field with other WASP PhD students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E" b="1" i="1" dirty="0"/>
              <a:t>Organise visiting </a:t>
            </a:r>
            <a:r>
              <a:rPr lang="en-SE" dirty="0"/>
              <a:t>to other WASP affiliated university and work for 1 or 2 weeks with other WASP PhD students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E" dirty="0"/>
              <a:t>Being updated on the WASP (software) </a:t>
            </a:r>
            <a:r>
              <a:rPr lang="en-SE" b="1" i="1" dirty="0"/>
              <a:t>research results.</a:t>
            </a:r>
          </a:p>
          <a:p>
            <a:pPr algn="l"/>
            <a:endParaRPr lang="en-SE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190521C-C955-FB42-B2AB-EA1884170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02290" y="88243"/>
            <a:ext cx="2743200" cy="1485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BADE9E-FC6D-A942-8305-E8BB40BC05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1434" y="6107462"/>
            <a:ext cx="941117" cy="6610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C3C79F-31E5-8A46-A3ED-B28BE0D11B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19" y="113642"/>
            <a:ext cx="1973324" cy="200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0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156</Words>
  <Application>Microsoft Macintosh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Advisors: Görel Hedin, Christoph Reichenbach and Niklas Fors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Advisor: nobody </dc:title>
  <dc:creator>Philipp Leitner</dc:creator>
  <cp:lastModifiedBy>Idriss Riouak</cp:lastModifiedBy>
  <cp:revision>3</cp:revision>
  <dcterms:created xsi:type="dcterms:W3CDTF">2021-11-05T14:11:37Z</dcterms:created>
  <dcterms:modified xsi:type="dcterms:W3CDTF">2022-01-08T13:53:31Z</dcterms:modified>
</cp:coreProperties>
</file>