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3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9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0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6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60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3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2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0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4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AFB0-5A88-4E45-B270-82CC52C95119}" type="datetimeFigureOut">
              <a:rPr lang="fr-FR" smtClean="0"/>
              <a:t>23/06/2023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402B5-2273-469E-921C-95EC65392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97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5739" y="1762539"/>
            <a:ext cx="1842052" cy="14842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84035" y="2862470"/>
            <a:ext cx="141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ORANGE </a:t>
            </a:r>
            <a:r>
              <a:rPr lang="fr-FR" cap="small" baseline="30000" dirty="0" smtClean="0">
                <a:solidFill>
                  <a:schemeClr val="bg1"/>
                </a:solidFill>
              </a:rPr>
              <a:t>TM</a:t>
            </a:r>
            <a:endParaRPr lang="fr-FR" cap="small" baseline="30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65986" y="1867687"/>
            <a:ext cx="262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Orange </a:t>
            </a:r>
          </a:p>
          <a:p>
            <a:r>
              <a:rPr lang="fr-FR" b="1" dirty="0" smtClean="0"/>
              <a:t>Digital Center Mali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44236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tour.idrissa</dc:creator>
  <cp:lastModifiedBy>tour.idrissa</cp:lastModifiedBy>
  <cp:revision>3</cp:revision>
  <dcterms:created xsi:type="dcterms:W3CDTF">2023-06-23T11:11:22Z</dcterms:created>
  <dcterms:modified xsi:type="dcterms:W3CDTF">2023-06-23T15:35:26Z</dcterms:modified>
</cp:coreProperties>
</file>