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templates, approved assets, component libraries, and governance. Research sources including SketchBubble and 24Slides recommend formalizing templates that embody the new trends — headline-first slides, photo-story layouts, mobile-optimized charts, and motion specs. The slide outlines the components of the system: slide templates (title, section, photo-story, data-slide, CTA), an image and icon bank with treatments, a chart style guide, typography and color tokens, and animation presets. Governance mechanisms include version control for templates, an approval process for new assets, and a central curator role or design ops team to maintain consistency. Operational recommendations cover training (short workshops for presenters), onboarding checklists, and a feedback loop to update templates based on usage data. It also suggests integrating the design system into AI tools and slide-building platforms so that automated generation adheres to brand and accessibility constraints. By drawing on trend reporting, the slide emphasizes why a centralized design system reduces friction and ensures consistent, measurable improvements in presentation quality.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Pilot (0–3 months), Scale (3–9 months), and Institutionalize (9–18 months). In the Pilot phase, identify 1–2 high-impact use cases (sales pitch, investor deck), assemble a cross-functional team (design, comms, sales), and produce a small set of optimized templates and an image bank. Conduct A/B or qualitative testing with live audiences and collect quantitative metrics such as slide count reduction, presentation duration, and audience recall scores. The Scale phase expands templates to other teams, integrates AI-assisted drafting tools, runs training sessions, and implements governance. The Institutionalize phase codifies the design system, integrates accessibility audits, and tracks long-term KPIs (adoption rate, conversion lift, production time saved). The slide also recommends resource allocation: designate a design ops lead, allocate budget for image licensing and AI tool subscriptions, and schedule quarterly reviews. The roadmap ties each activity to measurable outcomes and references the research context to justify pacing and priorities.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deck production time (hours to finalize), slide count per deck, average slide dwell time in recorded presentations, audience recall from short post-session surveys, conversion metrics for calls to action (e.g., follow-up meetings scheduled), and accessibility compliance rate. The slide describes both qualitative and quantitative testing: A/B tests for different layouts during live webinars, moderated user testing to capture comprehension and emotional response to imagery, and analytics from shared deck platforms showing scope of reuse. Practical considerations include instrumenting templates to capture usage metadata, running short training and then measuring pre/post outcomes, and using control groups where feasible. The slide also recommends cadence for reporting (monthly during pilots, quarterly at scale) and governance over measurement (data owner, privacy considerations). These measurement steps are grounded in the research that links design changes to engagement and recall and provide leadership with a clear way to evaluate ROI on design investments.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authoring platforms (PowerPoint, Google Slides, Figma for template design), AI-assisted drafting tools (for initial outlines and imagery suggestions), image banks (licensed stock, brand photo library), and charting tools that support responsive export. Template patterns include headline-first cover slide, photo-story slide, single-metric KPI tile, annotated trend line, modular comparison cards, and closing CTA slide. The slide also prescribes asset management practices: centralized repository with versioning, tagging for quick search, and standardized naming conventions to streamline reuse. For teams adopting motion and micro-interactions, exportable animation presets or Lottie files are suggested for consistency and lightweight playback. The slide emphasizes training resources: quick reference cards for presenters, short workshops on narrative and pacing, and example decks showcasing good and bad implementations — all consistent with the research guidance that practical, repeatable assets accelerate adoption and preserve quality.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overreliance on AI producing low-differentiation outputs, excessive animation harming accessibility or performance, inconsistent asset usage creating brand drift, and resistance from presenters accustomed to dense, text-heavy slides. The slide proposes mitigation tactics: mandatory human review for all AI-generated drafts, automated checks or linting on accessibility and contrast, a staged rollout with champions and early adopters to demonstrate wins, and clear governance to prevent uncontrolled template forks. Communication strategies include executive sponsorship, visible KPIs tied to business outcomes, and incentives for teams that adopt the new system successfully. The slide also suggests fallback protocols for critical presentations: use certified templates and allow designers to sign off on high-stakes decks. Embedding these controls reduces operational risk while enabling the organization to gain the productivity and persuasion benefits identified in the research context.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final slide provides a concise pilot brief and resource request to obtain approval and start implementation. The proposed pilot focuses on two high-impact scenarios: sales pitch decks and executive investor updates. Objectives are to reduce average slide count by 25%, shorten production time by 30%, and improve post-presentation recall by measurable margins during the pilot period. Deliverables include three certified template families (photo-story, data-slide, and KPI tile), a 150-image brand-approved library with treatments, animation presets, an AI-assisted drafting workflow with human review, and a short training program for 20 core presenters. Resource needs are estimated as: a half-time design ops lead for 6 months, a contract designer for template creation, budget for image licensing and AI tool subscriptions, and time from stakeholder SMEs for content validation. The slide outlines approval checkpoints: kickoff, mid-pilot review with live A/B test results, and final adoption recommendation. It reiterates that these steps are grounded in the trend reporting from SketchBubble, 24Slides, Design Shack, Malota Studio, and the evidence-based slide guidance, which together justify the investment and outline expected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design trends for 2025, the practical implications for communicators, and a short roadmap for adoption. Synthesis of multiple industry write-ups shows that presentation design has shifted from static, text-heavy decks to dynamic, visual-first experiences intended to engage short attention spans and generate business outcomes. The SketchBubble overview frames this as a move away from traditional bullet lists toward high-impact visuals and story-driven slides. The 24Slides analysis emphasizes that strong design amplifies content, and Design Shack catalogues concrete stylistic motifs such as bold color, large imagery, and photo stories. Together these sources suggest a three-part priority for 2025: signal with visuals, simplify messages, and optimize for distribution (mobile, remote, and AI-assisted creation). This slide sets stakeholder expectations: design change is not cosmetic only — it alters slide structure, preparation workflow, and performance metrics. It also introduces the structure of the rest of the presentation: trend explanation, design principles, tooling &amp; automation, data visualization guidance, accessibility and mobile considerations, implementation checklist, and a two-quarter pilot plan. For executive audiences, the slide emphasizes measurable outcomes: reduced slide counts, higher recall, improved conversion in pitch scenarios, and faster deck production. Reference to the research context is used to ground these recommendations and to point to sources for deeper reading.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attention economics, distributed viewing formats, and business outcomes. Industry commentary highlights short attention spans and information overload as drivers; SketchBubble explicitly connects modern slide design to the need to make an immediate impact. 24Slides positions design quality as a reputation factor — outdated slides can undermine credibility. Design Shack catalogs how visual devices (bold color, large imagery) aid rapid comprehension. The scientific literature on slide effectiveness (Ten simple rules for effective presentation slides) provides evidence-based guidance on simplicity, legibility, and use of visuals to improve audience retention and learning. Combining practitioner and academic perspectives gives a robust rationale: well-designed slides increase message clarity, audience engagement, and conversion rates in sales or funding contexts. This slide frames metrics to track: slide count per deck, average slide dwell time, post-presentation recall in surveys, and conversion rates for calls to action. It also highlights structural changes needed: templates that prioritize headline-first layouts, image libraries for brand-consistent photo stories, and metrics collection for continuous improvement. By tying these needs to the research context, the slide builds credibility for proposed design investments.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visual-first storytelling and photo narratives. Multiple trend reports — including Design Shack and SketchBubble — call out photo stories and full-bleed imagery as dominant motifs for 2025 slides. The approach prioritizes a single evocative image or illustration per idea, paired with a concise headline and a short supporting line, to reduce cognitive load and increase emotional resonance. The 24Slides guidance reinforces that imagery must be purposeful, not decorative: photographs should reinforce the argument, reflect audience context, and adhere to brand guidelines. The slide lays out design mechanics: use high-resolution photos, consistent color grading, overlay accessible headline contrast, and reserve text to a single sentence. It also gives practical production process notes: maintain an approved image bank, implement consistent photo treatment (e.g., duotone or muted overlay), and train presenters to narrate rather than read. The slide discusses potential tradeoffs and mitigation: larger images can obscure data, so when data is required pair photo-story slides with subsequent detailed data slides or interactive handouts. Case examples drawn from the trend research show how photo-led slides improve memorability and persuasive impact in pitches and executive briefings.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bold typography, minimal text, and more expressive layouts. Research from 24Slides and Design Shack highlights a move away from dense bullets toward typographic hierarchy that guides the eye and communicates the single message quickly. Strong, oversized headings, purposeful white space, and strategic use of brand colors create a clear visual rhythm. SketchBubble also cites animated or incremental builds that emphasize the headline while revealing details progressively to avoid overload. The slide provides practical guidelines for typography: select two complementary typefaces, set a clear scale for headings/subheads/body, limit each slide to one primary message, and avoid more than 25–30 words per slide unless it's a handout. Additionally, the slide covers layout variety: split-screen with imagery, single-column headline-first, and modular cards for multiple micro-arguments. Implementation notes stress accessibility: ensure legible sizes for mobile and projector contexts, sufficient contrast, and avoid decorative fonts for body text. The slide references the scientific 'Ten simple rules' paper to reinforce the recommendation to simplify and maximize legibility, supporting the trend with evidence-based guidance.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simplified charts, fewer axis labels, highlighted values, and annotation-driven storytelling rather than raw tables. Academic guidance from the 'Ten simple rules' article supports reducing chart clutter, using consistent color to encode categories, and anchoring each chart with a clear headline that states the takeaway. Practical steps include designing charts with responsive width, using larger point markers and labels for touch screens, and providing downloadable data tables for analysts who need numbers. The slide offers visualization patterns: single-metric KPI tiles, annotated trend lines with clear callouts, and small-multiples for comparisons. It further recommends establishing a chart style guide for the organization that specifies palettes, font sizes, and default chart types so that data is consistently legible across devices and delivery modes.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it to sequence arguments, emphasize changes in data, or transition between sections. The slide details principles for effective motion: keep animations short (200–500ms), prefer fade and slide for content reveals, avoid gratuitous 3D effects, and ensure motion does not cause accessibility issues for users sensitive to movement. It also discusses the workflow implications: animations should be built into templates, not handcrafted per slide, and designers should document motion specs so presenters or automated generators can apply them consistently. The slide addresses performance considerations for remote delivery — heavy animations can increase file size and affect streaming — and suggests fallbacks: simplified animations or static alternatives when bandwidth is constrained.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automation reduces time-to-delivery and democratizes design, but it may produce generic outputs without human curation. The slide lays out a governance approach: define AI roles (idea-generation, layout suggestion, editing), maintain human-in-the-loop review for messaging and brand alignment, and store approved templates and asset rules to constrain AI outputs. It also recommends operational changes: train staff on prompt design, integrate AI tools with slide libraries, and log AI-generated suggestions for quality audits. Accessibility and ethical considerations are included: verify image licensing and bias in generated imagery. Referencing the trend write-ups grounds the recommendation in observed market behavior and suggests pilot projects where AI handles draft production while designers focus on high-value customization.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participants, mobile viewers, screen readers, and regional audiences. The slide outlines concrete accessibility steps: use semantic structure and slide titles for navigation, provide alt text and transcripts for non-visual audiences, ensure color contrast meets WCAG standards, and design templates that scale legibly on small screens. Inclusivity considerations include culturally diverse imagery and neutral metaphors that avoid regional biases. Cross-device optimization recommendations cover responsive slide templates, test routines on common mobile devices and video conferencing platforms, and create downloadable handouts for reference. The slide also proposes KPIs: accessibility checklist completion rate, percent of decks tested on mobile, and user feedback scores from diverse audience segments. Tying these measures to the research context reinforces the claim that accessibility improves reach and effectiveness.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jpe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Presentation Design Trends &amp; Implementation Guide — 2025</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Design system: templates, assets, and governance model</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templates, approved assets, component libraries, and governance. Research sources including SketchBubble and 24Slides recommend formalizing templates that embo…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Core components: templates, asset bank, chart style guide, motion presets</a:t>
            </a:r>
            <a:endParaRPr lang="en-US" sz="1400" dirty="0"/>
          </a:p>
          <a:p>
            <a:pPr marL="342900" indent="-342900">
              <a:buSzPct val="100000"/>
              <a:buChar char="•"/>
            </a:pPr>
            <a:r>
              <a:rPr lang="en-US" sz="1400" dirty="0">
                <a:solidFill>
                  <a:srgbClr val="0F172A"/>
                </a:solidFill>
              </a:rPr>
              <a:t>Governance: version control, approval workflow, design ops curator</a:t>
            </a:r>
            <a:endParaRPr lang="en-US" sz="1400" dirty="0"/>
          </a:p>
          <a:p>
            <a:pPr marL="342900" indent="-342900">
              <a:buSzPct val="100000"/>
              <a:buChar char="•"/>
            </a:pPr>
            <a:r>
              <a:rPr lang="en-US" sz="1400" dirty="0">
                <a:solidFill>
                  <a:srgbClr val="0F172A"/>
                </a:solidFill>
              </a:rPr>
              <a:t>Operationalize with training, onboarding, and usage feedback loops</a:t>
            </a:r>
            <a:endParaRPr lang="en-US" sz="1400" dirty="0"/>
          </a:p>
          <a:p>
            <a:pPr marL="342900" indent="-342900">
              <a:buSzPct val="100000"/>
              <a:buChar char="•"/>
            </a:pPr>
            <a:r>
              <a:rPr lang="en-US" sz="1400" dirty="0">
                <a:solidFill>
                  <a:srgbClr val="0F172A"/>
                </a:solidFill>
              </a:rPr>
              <a:t>Integrate system constraints into AI and authoring tools</a:t>
            </a:r>
            <a:endParaRPr lang="en-US" sz="1400" dirty="0"/>
          </a:p>
          <a:p>
            <a:pPr marL="342900" indent="-342900">
              <a:buSzPct val="100000"/>
              <a:buChar char="•"/>
            </a:pPr>
            <a:r>
              <a:rPr lang="en-US" sz="1400" dirty="0">
                <a:solidFill>
                  <a:srgbClr val="0F172A"/>
                </a:solidFill>
              </a:rPr>
              <a:t>Measure adoption and update templates based on analytics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Implementation roadmap: pilot, scale, and measurement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Pilot (0–3 months), Scale (3–9 months), and Institutionalize (9–18 months). In the Pilot phase, identify 1–2 high-impact use cases (sales pitch, investor deck)…</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Phase 1 (0–3 mo): pilot with 1–2 use cases, collect baseline metrics</a:t>
            </a:r>
            <a:endParaRPr lang="en-US" sz="1400" dirty="0"/>
          </a:p>
          <a:p>
            <a:pPr marL="342900" indent="-342900">
              <a:buSzPct val="100000"/>
              <a:buChar char="•"/>
            </a:pPr>
            <a:r>
              <a:rPr lang="en-US" sz="1400" dirty="0">
                <a:solidFill>
                  <a:srgbClr val="0F172A"/>
                </a:solidFill>
              </a:rPr>
              <a:t>Phase 2 (3–9 mo): expand templates, train teams, integrate AI tools</a:t>
            </a:r>
            <a:endParaRPr lang="en-US" sz="1400" dirty="0"/>
          </a:p>
          <a:p>
            <a:pPr marL="342900" indent="-342900">
              <a:buSzPct val="100000"/>
              <a:buChar char="•"/>
            </a:pPr>
            <a:r>
              <a:rPr lang="en-US" sz="1400" dirty="0">
                <a:solidFill>
                  <a:srgbClr val="0F172A"/>
                </a:solidFill>
              </a:rPr>
              <a:t>Phase 3 (9–18 mo): institutionalize governance, accessibility, KPIs</a:t>
            </a:r>
            <a:endParaRPr lang="en-US" sz="1400" dirty="0"/>
          </a:p>
          <a:p>
            <a:pPr marL="342900" indent="-342900">
              <a:buSzPct val="100000"/>
              <a:buChar char="•"/>
            </a:pPr>
            <a:r>
              <a:rPr lang="en-US" sz="1400" dirty="0">
                <a:solidFill>
                  <a:srgbClr val="0F172A"/>
                </a:solidFill>
              </a:rPr>
              <a:t>Assign design ops lead, budget for assets and AI subscriptions</a:t>
            </a:r>
            <a:endParaRPr lang="en-US" sz="1400" dirty="0"/>
          </a:p>
          <a:p>
            <a:pPr marL="342900" indent="-342900">
              <a:buSzPct val="100000"/>
              <a:buChar char="•"/>
            </a:pPr>
            <a:r>
              <a:rPr lang="en-US" sz="1400" dirty="0">
                <a:solidFill>
                  <a:srgbClr val="0F172A"/>
                </a:solidFill>
              </a:rPr>
              <a:t>Use iterative testing and data to refine templates and adoption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Measurement framework: KPIs and testing approaches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deck production time (hours to finalize), slide count per deck, average slide dwell time in recorded presentations, audience recall from short post-session sur…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KPIs: production time, slide count, dwell time, recall, conversion, accessibility</a:t>
            </a:r>
            <a:endParaRPr lang="en-US" sz="1400" dirty="0"/>
          </a:p>
          <a:p>
            <a:pPr marL="342900" indent="-342900">
              <a:buSzPct val="100000"/>
              <a:buChar char="•"/>
            </a:pPr>
            <a:r>
              <a:rPr lang="en-US" sz="1400" dirty="0">
                <a:solidFill>
                  <a:srgbClr val="0F172A"/>
                </a:solidFill>
              </a:rPr>
              <a:t>Use A/B tests, moderated user testing, and analytics from shared decks</a:t>
            </a:r>
            <a:endParaRPr lang="en-US" sz="1400" dirty="0"/>
          </a:p>
          <a:p>
            <a:pPr marL="342900" indent="-342900">
              <a:buSzPct val="100000"/>
              <a:buChar char="•"/>
            </a:pPr>
            <a:r>
              <a:rPr lang="en-US" sz="1400" dirty="0">
                <a:solidFill>
                  <a:srgbClr val="0F172A"/>
                </a:solidFill>
              </a:rPr>
              <a:t>Instrument templates to capture usage metadata and outcomes</a:t>
            </a:r>
            <a:endParaRPr lang="en-US" sz="1400" dirty="0"/>
          </a:p>
          <a:p>
            <a:pPr marL="342900" indent="-342900">
              <a:buSzPct val="100000"/>
              <a:buChar char="•"/>
            </a:pPr>
            <a:r>
              <a:rPr lang="en-US" sz="1400" dirty="0">
                <a:solidFill>
                  <a:srgbClr val="0F172A"/>
                </a:solidFill>
              </a:rPr>
              <a:t>Report monthly in pilots; quarterly when scaling</a:t>
            </a:r>
            <a:endParaRPr lang="en-US" sz="1400" dirty="0"/>
          </a:p>
          <a:p>
            <a:pPr marL="342900" indent="-342900">
              <a:buSzPct val="100000"/>
              <a:buChar char="•"/>
            </a:pPr>
            <a:r>
              <a:rPr lang="en-US" sz="1400" dirty="0">
                <a:solidFill>
                  <a:srgbClr val="0F172A"/>
                </a:solidFill>
              </a:rPr>
              <a:t>Assign data owner and account for privacy in measurement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Practical tools, templates, and sample assets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authoring platforms (PowerPoint, Google Slides, Figma for template design), AI-assisted drafting tools (for initial outlines and imagery suggestions), image ba…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Authoring: PowerPoint, Google Slides; design: Figma for templates</a:t>
            </a:r>
            <a:endParaRPr lang="en-US" sz="1400" dirty="0"/>
          </a:p>
          <a:p>
            <a:pPr marL="342900" indent="-342900">
              <a:buSzPct val="100000"/>
              <a:buChar char="•"/>
            </a:pPr>
            <a:r>
              <a:rPr lang="en-US" sz="1400" dirty="0">
                <a:solidFill>
                  <a:srgbClr val="0F172A"/>
                </a:solidFill>
              </a:rPr>
              <a:t>AI tools for draft outlines; image banks with consistent treatment</a:t>
            </a:r>
            <a:endParaRPr lang="en-US" sz="1400" dirty="0"/>
          </a:p>
          <a:p>
            <a:pPr marL="342900" indent="-342900">
              <a:buSzPct val="100000"/>
              <a:buChar char="•"/>
            </a:pPr>
            <a:r>
              <a:rPr lang="en-US" sz="1400" dirty="0">
                <a:solidFill>
                  <a:srgbClr val="0F172A"/>
                </a:solidFill>
              </a:rPr>
              <a:t>Template patterns: headline-first, photo-story, KPI tile, annotated chart</a:t>
            </a:r>
            <a:endParaRPr lang="en-US" sz="1400" dirty="0"/>
          </a:p>
          <a:p>
            <a:pPr marL="342900" indent="-342900">
              <a:buSzPct val="100000"/>
              <a:buChar char="•"/>
            </a:pPr>
            <a:r>
              <a:rPr lang="en-US" sz="1400" dirty="0">
                <a:solidFill>
                  <a:srgbClr val="0F172A"/>
                </a:solidFill>
              </a:rPr>
              <a:t>Asset management: central repo, versioning, tagging, naming standards</a:t>
            </a:r>
            <a:endParaRPr lang="en-US" sz="1400" dirty="0"/>
          </a:p>
          <a:p>
            <a:pPr marL="342900" indent="-342900">
              <a:buSzPct val="100000"/>
              <a:buChar char="•"/>
            </a:pPr>
            <a:r>
              <a:rPr lang="en-US" sz="1400" dirty="0">
                <a:solidFill>
                  <a:srgbClr val="0F172A"/>
                </a:solidFill>
              </a:rPr>
              <a:t>Provide training: reference cards, workshops, and exemplar decks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Risk management and change adoption considerations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overreliance on AI producing low-differentiation outputs, excessive animation harming accessibility or performance, inconsistent asset usage creating brand dri…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Risks: AI uniformity, accessibility gaps, brand inconsistency, presenter resistance</a:t>
            </a:r>
            <a:endParaRPr lang="en-US" sz="1400" dirty="0"/>
          </a:p>
          <a:p>
            <a:pPr marL="342900" indent="-342900">
              <a:buSzPct val="100000"/>
              <a:buChar char="•"/>
            </a:pPr>
            <a:r>
              <a:rPr lang="en-US" sz="1400" dirty="0">
                <a:solidFill>
                  <a:srgbClr val="0F172A"/>
                </a:solidFill>
              </a:rPr>
              <a:t>Mitigations: human review, accessibility linting, staged rollout with champions</a:t>
            </a:r>
            <a:endParaRPr lang="en-US" sz="1400" dirty="0"/>
          </a:p>
          <a:p>
            <a:pPr marL="342900" indent="-342900">
              <a:buSzPct val="100000"/>
              <a:buChar char="•"/>
            </a:pPr>
            <a:r>
              <a:rPr lang="en-US" sz="1400" dirty="0">
                <a:solidFill>
                  <a:srgbClr val="0F172A"/>
                </a:solidFill>
              </a:rPr>
              <a:t>Governance: template certification and designer sign-off for stakes</a:t>
            </a:r>
            <a:endParaRPr lang="en-US" sz="1400" dirty="0"/>
          </a:p>
          <a:p>
            <a:pPr marL="342900" indent="-342900">
              <a:buSzPct val="100000"/>
              <a:buChar char="•"/>
            </a:pPr>
            <a:r>
              <a:rPr lang="en-US" sz="1400" dirty="0">
                <a:solidFill>
                  <a:srgbClr val="0F172A"/>
                </a:solidFill>
              </a:rPr>
              <a:t>Communicate wins with KPIs and executive sponsorship</a:t>
            </a:r>
            <a:endParaRPr lang="en-US" sz="1400" dirty="0"/>
          </a:p>
          <a:p>
            <a:pPr marL="342900" indent="-342900">
              <a:buSzPct val="100000"/>
              <a:buChar char="•"/>
            </a:pPr>
            <a:r>
              <a:rPr lang="en-US" sz="1400" dirty="0">
                <a:solidFill>
                  <a:srgbClr val="0F172A"/>
                </a:solidFill>
              </a:rPr>
              <a:t>Incentivize adoption and provide support for resistant teams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Next steps: pilot brief and resource request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final slide provides a concise pilot brief and resource request to obtain approval and start implementation. The proposed pilot focuses on two high-impact…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Pilot scope: sales pitches and investor updates with measurable targets</a:t>
            </a:r>
            <a:endParaRPr lang="en-US" sz="1400" dirty="0"/>
          </a:p>
          <a:p>
            <a:pPr marL="342900" indent="-342900">
              <a:buSzPct val="100000"/>
              <a:buChar char="•"/>
            </a:pPr>
            <a:r>
              <a:rPr lang="en-US" sz="1400" dirty="0">
                <a:solidFill>
                  <a:srgbClr val="0F172A"/>
                </a:solidFill>
              </a:rPr>
              <a:t>Deliverables: 3 template families, image library, animation presets, AI workflow</a:t>
            </a:r>
            <a:endParaRPr lang="en-US" sz="1400" dirty="0"/>
          </a:p>
          <a:p>
            <a:pPr marL="342900" indent="-342900">
              <a:buSzPct val="100000"/>
              <a:buChar char="•"/>
            </a:pPr>
            <a:r>
              <a:rPr lang="en-US" sz="1400" dirty="0">
                <a:solidFill>
                  <a:srgbClr val="0F172A"/>
                </a:solidFill>
              </a:rPr>
              <a:t>Resources: half-time design ops lead, contract designer, tool budget</a:t>
            </a:r>
            <a:endParaRPr lang="en-US" sz="1400" dirty="0"/>
          </a:p>
          <a:p>
            <a:pPr marL="342900" indent="-342900">
              <a:buSzPct val="100000"/>
              <a:buChar char="•"/>
            </a:pPr>
            <a:r>
              <a:rPr lang="en-US" sz="1400" dirty="0">
                <a:solidFill>
                  <a:srgbClr val="0F172A"/>
                </a:solidFill>
              </a:rPr>
              <a:t>Approval checkpoints: kickoff, mid-pilot review, final adoption decision</a:t>
            </a:r>
            <a:endParaRPr lang="en-US" sz="1400" dirty="0"/>
          </a:p>
          <a:p>
            <a:pPr marL="342900" indent="-342900">
              <a:buSzPct val="100000"/>
              <a:buChar char="•"/>
            </a:pPr>
            <a:r>
              <a:rPr lang="en-US" sz="1400" dirty="0">
                <a:solidFill>
                  <a:srgbClr val="0F172A"/>
                </a:solidFill>
              </a:rPr>
              <a:t>Targets: reduce slide count by 25%, shorten production time by 30%</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https://www.sketchbubble.com/blog/8-emerging-trends-in-presentation-design-for-2025/</a:t>
            </a:r>
            <a:endParaRPr lang="en-US" sz="1200" dirty="0"/>
          </a:p>
          <a:p>
            <a:pPr indent="0" marL="0">
              <a:buNone/>
            </a:pPr>
            <a:r>
              <a:rPr lang="en-US" sz="1200" dirty="0">
                <a:solidFill>
                  <a:srgbClr val="334155"/>
                </a:solidFill>
              </a:rPr>
              <a:t>https://24slides.com/presentbetter/best-presentation-design-trends</a:t>
            </a:r>
            <a:endParaRPr lang="en-US" sz="1200" dirty="0"/>
          </a:p>
          <a:p>
            <a:pPr indent="0" marL="0">
              <a:buNone/>
            </a:pPr>
            <a:r>
              <a:rPr lang="en-US" sz="1200" dirty="0">
                <a:solidFill>
                  <a:srgbClr val="334155"/>
                </a:solidFill>
              </a:rPr>
              <a:t>https://designshack.net/articles/trends/presentation-design-trends/</a:t>
            </a:r>
            <a:endParaRPr lang="en-US" sz="1200" dirty="0"/>
          </a:p>
          <a:p>
            <a:pPr indent="0" marL="0">
              <a:buNone/>
            </a:pPr>
            <a:r>
              <a:rPr lang="en-US" sz="1200" dirty="0">
                <a:solidFill>
                  <a:srgbClr val="334155"/>
                </a:solidFill>
              </a:rPr>
              <a:t>https://malotastudio.net/presentation-design-trends-2025/</a:t>
            </a:r>
            <a:endParaRPr lang="en-US" sz="1200" dirty="0"/>
          </a:p>
          <a:p>
            <a:pPr indent="0" marL="0">
              <a:buNone/>
            </a:pPr>
            <a:r>
              <a:rPr lang="en-US" sz="1200" dirty="0">
                <a:solidFill>
                  <a:srgbClr val="334155"/>
                </a:solidFill>
              </a:rPr>
              <a:t>https://pmc.ncbi.nlm.nih.gov/articles/PMC8638955/</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https://www.slidesai.io/blog/presentation-design-trends</a:t>
            </a:r>
            <a:endParaRPr lang="en-US" sz="1200" dirty="0"/>
          </a:p>
          <a:p>
            <a:pPr indent="0" marL="0">
              <a:buNone/>
            </a:pPr>
            <a:r>
              <a:rPr lang="en-US" sz="1200" dirty="0">
                <a:solidFill>
                  <a:srgbClr val="334155"/>
                </a:solidFill>
              </a:rPr>
              <a:t>https://graphicdesigneye.com/presentation-design-trends/</a:t>
            </a:r>
            <a:endParaRPr lang="en-US" sz="1200" dirty="0"/>
          </a:p>
          <a:p>
            <a:pPr indent="0" marL="0">
              <a:buNone/>
            </a:pPr>
            <a:r>
              <a:rPr lang="en-US" sz="1200" dirty="0">
                <a:solidFill>
                  <a:srgbClr val="334155"/>
                </a:solidFill>
              </a:rPr>
              <a:t>https://multimedia.ucsd.edu/best-practices/presentation-design.html</a:t>
            </a:r>
            <a:endParaRPr lang="en-US" sz="1200" dirty="0"/>
          </a:p>
          <a:p>
            <a:pPr indent="0" marL="0">
              <a:buNone/>
            </a:pPr>
            <a:r>
              <a:rPr lang="en-US" sz="1200" dirty="0">
                <a:solidFill>
                  <a:srgbClr val="334155"/>
                </a:solidFill>
              </a:rPr>
              <a:t>https://pitchworx.com/how-to-create-professional-powerpoint-presentations-expert-tips/</a:t>
            </a:r>
            <a:endParaRPr lang="en-US" sz="1200" dirty="0"/>
          </a:p>
          <a:p>
            <a:pPr indent="0" marL="0">
              <a:buNone/>
            </a:pPr>
            <a:r>
              <a:rPr lang="en-US" sz="1200" dirty="0">
                <a:solidFill>
                  <a:srgbClr val="334155"/>
                </a:solidFill>
              </a:rPr>
              <a:t>https://slideuplift.com/blog/professional-presentation-tips-to-make-a-professional-presentation/</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Executive summary: 2025 presentation design landscape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key design trends for 2025, the practical implications for communicators, and a short roadmap for adoption. Synthesis of multiple industry write-ups shows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Shift from text-heavy slides to visual-first storytelling</a:t>
            </a:r>
            <a:endParaRPr lang="en-US" sz="1400" dirty="0"/>
          </a:p>
          <a:p>
            <a:pPr marL="342900" indent="-342900">
              <a:buSzPct val="100000"/>
              <a:buChar char="•"/>
            </a:pPr>
            <a:r>
              <a:rPr lang="en-US" sz="1400" dirty="0">
                <a:solidFill>
                  <a:srgbClr val="0F172A"/>
                </a:solidFill>
              </a:rPr>
              <a:t>Priorities: signal with visuals, simplify messages, optimize distribution</a:t>
            </a:r>
            <a:endParaRPr lang="en-US" sz="1400" dirty="0"/>
          </a:p>
          <a:p>
            <a:pPr marL="342900" indent="-342900">
              <a:buSzPct val="100000"/>
              <a:buChar char="•"/>
            </a:pPr>
            <a:r>
              <a:rPr lang="en-US" sz="1400" dirty="0">
                <a:solidFill>
                  <a:srgbClr val="0F172A"/>
                </a:solidFill>
              </a:rPr>
              <a:t>Design impacts workflow, not just aesthetics</a:t>
            </a:r>
            <a:endParaRPr lang="en-US" sz="1400" dirty="0"/>
          </a:p>
          <a:p>
            <a:pPr marL="342900" indent="-342900">
              <a:buSzPct val="100000"/>
              <a:buChar char="•"/>
            </a:pPr>
            <a:r>
              <a:rPr lang="en-US" sz="1400" dirty="0">
                <a:solidFill>
                  <a:srgbClr val="0F172A"/>
                </a:solidFill>
              </a:rPr>
              <a:t>Presentation structure: trends, principles, tooling, implementation</a:t>
            </a:r>
            <a:endParaRPr lang="en-US" sz="1400" dirty="0"/>
          </a:p>
          <a:p>
            <a:pPr marL="342900" indent="-342900">
              <a:buSzPct val="100000"/>
              <a:buChar char="•"/>
            </a:pPr>
            <a:r>
              <a:rPr lang="en-US" sz="1400" dirty="0">
                <a:solidFill>
                  <a:srgbClr val="0F172A"/>
                </a:solidFill>
              </a:rPr>
              <a:t>Expected outcomes: recall, conversion, production speed</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Why design matters now: attention, distribution, outcomes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attention economics, distributed viewing formats, and business outcomes. Industry commentary highlights short attention spans and information overload as drive…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Drivers: attention economy, distributed viewing, brand credibility</a:t>
            </a:r>
            <a:endParaRPr lang="en-US" sz="1400" dirty="0"/>
          </a:p>
          <a:p>
            <a:pPr marL="342900" indent="-342900">
              <a:buSzPct val="100000"/>
              <a:buChar char="•"/>
            </a:pPr>
            <a:r>
              <a:rPr lang="en-US" sz="1400" dirty="0">
                <a:solidFill>
                  <a:srgbClr val="0F172A"/>
                </a:solidFill>
              </a:rPr>
              <a:t>Sources link design choices to engagement and recall</a:t>
            </a:r>
            <a:endParaRPr lang="en-US" sz="1400" dirty="0"/>
          </a:p>
          <a:p>
            <a:pPr marL="342900" indent="-342900">
              <a:buSzPct val="100000"/>
              <a:buChar char="•"/>
            </a:pPr>
            <a:r>
              <a:rPr lang="en-US" sz="1400" dirty="0">
                <a:solidFill>
                  <a:srgbClr val="0F172A"/>
                </a:solidFill>
              </a:rPr>
              <a:t>Trackable metrics: slide count, dwell time, recall, conversion</a:t>
            </a:r>
            <a:endParaRPr lang="en-US" sz="1400" dirty="0"/>
          </a:p>
          <a:p>
            <a:pPr marL="342900" indent="-342900">
              <a:buSzPct val="100000"/>
              <a:buChar char="•"/>
            </a:pPr>
            <a:r>
              <a:rPr lang="en-US" sz="1400" dirty="0">
                <a:solidFill>
                  <a:srgbClr val="0F172A"/>
                </a:solidFill>
              </a:rPr>
              <a:t>Template and asset needs: headline-first, image libraries</a:t>
            </a:r>
            <a:endParaRPr lang="en-US" sz="1400" dirty="0"/>
          </a:p>
          <a:p>
            <a:pPr marL="342900" indent="-342900">
              <a:buSzPct val="100000"/>
              <a:buChar char="•"/>
            </a:pPr>
            <a:r>
              <a:rPr lang="en-US" sz="1400" dirty="0">
                <a:solidFill>
                  <a:srgbClr val="0F172A"/>
                </a:solidFill>
              </a:rPr>
              <a:t>Synthesis of practitioner and academic recommendations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1 — Visual-first storytelling &amp; photo narratives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visual-first storytelling and photo narratives. Multiple trend reports — including Design Shack and SketchBubble — call out photo stories and full-bleed imager…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One idea per slide: headline + evocative image + single line support</a:t>
            </a:r>
            <a:endParaRPr lang="en-US" sz="1400" dirty="0"/>
          </a:p>
          <a:p>
            <a:pPr marL="342900" indent="-342900">
              <a:buSzPct val="100000"/>
              <a:buChar char="•"/>
            </a:pPr>
            <a:r>
              <a:rPr lang="en-US" sz="1400" dirty="0">
                <a:solidFill>
                  <a:srgbClr val="0F172A"/>
                </a:solidFill>
              </a:rPr>
              <a:t>Image treatment: resolution, graded color, readable overlay contrast</a:t>
            </a:r>
            <a:endParaRPr lang="en-US" sz="1400" dirty="0"/>
          </a:p>
          <a:p>
            <a:pPr marL="342900" indent="-342900">
              <a:buSzPct val="100000"/>
              <a:buChar char="•"/>
            </a:pPr>
            <a:r>
              <a:rPr lang="en-US" sz="1400" dirty="0">
                <a:solidFill>
                  <a:srgbClr val="0F172A"/>
                </a:solidFill>
              </a:rPr>
              <a:t>Use image banks and approved brand treatments for consistency</a:t>
            </a:r>
            <a:endParaRPr lang="en-US" sz="1400" dirty="0"/>
          </a:p>
          <a:p>
            <a:pPr marL="342900" indent="-342900">
              <a:buSzPct val="100000"/>
              <a:buChar char="•"/>
            </a:pPr>
            <a:r>
              <a:rPr lang="en-US" sz="1400" dirty="0">
                <a:solidFill>
                  <a:srgbClr val="0F172A"/>
                </a:solidFill>
              </a:rPr>
              <a:t>Train presenters to narrate image-driven slides, not read text</a:t>
            </a:r>
            <a:endParaRPr lang="en-US" sz="1400" dirty="0"/>
          </a:p>
          <a:p>
            <a:pPr marL="342900" indent="-342900">
              <a:buSzPct val="100000"/>
              <a:buChar char="•"/>
            </a:pPr>
            <a:r>
              <a:rPr lang="en-US" sz="1400" dirty="0">
                <a:solidFill>
                  <a:srgbClr val="0F172A"/>
                </a:solidFill>
              </a:rPr>
              <a:t>Pair photo stories with separate data slides when detail is required</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2 — Bold typography, minimal text, and dynamic layouts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bold typography, minimal text, and more expressive layouts. Research from 24Slides and Design Shack highlights a move away from dense bullets toward typographi…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Large headlines, strict typographic scale, and 1-message-per-slide rule</a:t>
            </a:r>
            <a:endParaRPr lang="en-US" sz="1400" dirty="0"/>
          </a:p>
          <a:p>
            <a:pPr marL="342900" indent="-342900">
              <a:buSzPct val="100000"/>
              <a:buChar char="•"/>
            </a:pPr>
            <a:r>
              <a:rPr lang="en-US" sz="1400" dirty="0">
                <a:solidFill>
                  <a:srgbClr val="0F172A"/>
                </a:solidFill>
              </a:rPr>
              <a:t>Limit words: target ≤25–30 words per slide for live delivery</a:t>
            </a:r>
            <a:endParaRPr lang="en-US" sz="1400" dirty="0"/>
          </a:p>
          <a:p>
            <a:pPr marL="342900" indent="-342900">
              <a:buSzPct val="100000"/>
              <a:buChar char="•"/>
            </a:pPr>
            <a:r>
              <a:rPr lang="en-US" sz="1400" dirty="0">
                <a:solidFill>
                  <a:srgbClr val="0F172A"/>
                </a:solidFill>
              </a:rPr>
              <a:t>Layout patterns: headline-first, split-screen, modular cards</a:t>
            </a:r>
            <a:endParaRPr lang="en-US" sz="1400" dirty="0"/>
          </a:p>
          <a:p>
            <a:pPr marL="342900" indent="-342900">
              <a:buSzPct val="100000"/>
              <a:buChar char="•"/>
            </a:pPr>
            <a:r>
              <a:rPr lang="en-US" sz="1400" dirty="0">
                <a:solidFill>
                  <a:srgbClr val="0F172A"/>
                </a:solidFill>
              </a:rPr>
              <a:t>Use animation sparingly to reveal details and avoid overload</a:t>
            </a:r>
            <a:endParaRPr lang="en-US" sz="1400" dirty="0"/>
          </a:p>
          <a:p>
            <a:pPr marL="342900" indent="-342900">
              <a:buSzPct val="100000"/>
              <a:buChar char="•"/>
            </a:pPr>
            <a:r>
              <a:rPr lang="en-US" sz="1400" dirty="0">
                <a:solidFill>
                  <a:srgbClr val="0F172A"/>
                </a:solidFill>
              </a:rPr>
              <a:t>Accessibility: legible sizes and sufficient contrast for all devices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3 — Data-first visualization and mobile-first charts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simplified charts, fewer axis labels, highlighted values, and annotation-driven storytelling rather than raw tables. Academic guidance from the 'Ten simple rul…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Design charts for mobile: simplified axes, larger markers, clear callouts</a:t>
            </a:r>
            <a:endParaRPr lang="en-US" sz="1400" dirty="0"/>
          </a:p>
          <a:p>
            <a:pPr marL="342900" indent="-342900">
              <a:buSzPct val="100000"/>
              <a:buChar char="•"/>
            </a:pPr>
            <a:r>
              <a:rPr lang="en-US" sz="1400" dirty="0">
                <a:solidFill>
                  <a:srgbClr val="0F172A"/>
                </a:solidFill>
              </a:rPr>
              <a:t>Anchor every chart with a headline that states the takeaway</a:t>
            </a:r>
            <a:endParaRPr lang="en-US" sz="1400" dirty="0"/>
          </a:p>
          <a:p>
            <a:pPr marL="342900" indent="-342900">
              <a:buSzPct val="100000"/>
              <a:buChar char="•"/>
            </a:pPr>
            <a:r>
              <a:rPr lang="en-US" sz="1400" dirty="0">
                <a:solidFill>
                  <a:srgbClr val="0F172A"/>
                </a:solidFill>
              </a:rPr>
              <a:t>Prefer annotated visuals over dense tables for live delivery</a:t>
            </a:r>
            <a:endParaRPr lang="en-US" sz="1400" dirty="0"/>
          </a:p>
          <a:p>
            <a:pPr marL="342900" indent="-342900">
              <a:buSzPct val="100000"/>
              <a:buChar char="•"/>
            </a:pPr>
            <a:r>
              <a:rPr lang="en-US" sz="1400" dirty="0">
                <a:solidFill>
                  <a:srgbClr val="0F172A"/>
                </a:solidFill>
              </a:rPr>
              <a:t>Create a chart style guide with palettes and sizes for consistency</a:t>
            </a:r>
            <a:endParaRPr lang="en-US" sz="1400" dirty="0"/>
          </a:p>
          <a:p>
            <a:pPr marL="342900" indent="-342900">
              <a:buSzPct val="100000"/>
              <a:buChar char="•"/>
            </a:pPr>
            <a:r>
              <a:rPr lang="en-US" sz="1400" dirty="0">
                <a:solidFill>
                  <a:srgbClr val="0F172A"/>
                </a:solidFill>
              </a:rPr>
              <a:t>Offer downloadable tables for users needing raw numbers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4 — Motion, micro-interactions, and progressive disclosure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use it to sequence arguments, emphasize changes in data, or transition between sections. The slide details principles for effective motion: keep animations sho…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Use motion to sequence information and guide attention, not decorate</a:t>
            </a:r>
            <a:endParaRPr lang="en-US" sz="1400" dirty="0"/>
          </a:p>
          <a:p>
            <a:pPr marL="342900" indent="-342900">
              <a:buSzPct val="100000"/>
              <a:buChar char="•"/>
            </a:pPr>
            <a:r>
              <a:rPr lang="en-US" sz="1400" dirty="0">
                <a:solidFill>
                  <a:srgbClr val="0F172A"/>
                </a:solidFill>
              </a:rPr>
              <a:t>Animation specs: short duration (200–500ms), consistent easing</a:t>
            </a:r>
            <a:endParaRPr lang="en-US" sz="1400" dirty="0"/>
          </a:p>
          <a:p>
            <a:pPr marL="342900" indent="-342900">
              <a:buSzPct val="100000"/>
              <a:buChar char="•"/>
            </a:pPr>
            <a:r>
              <a:rPr lang="en-US" sz="1400" dirty="0">
                <a:solidFill>
                  <a:srgbClr val="0F172A"/>
                </a:solidFill>
              </a:rPr>
              <a:t>Build motion into templates and document specs for consistency</a:t>
            </a:r>
            <a:endParaRPr lang="en-US" sz="1400" dirty="0"/>
          </a:p>
          <a:p>
            <a:pPr marL="342900" indent="-342900">
              <a:buSzPct val="100000"/>
              <a:buChar char="•"/>
            </a:pPr>
            <a:r>
              <a:rPr lang="en-US" sz="1400" dirty="0">
                <a:solidFill>
                  <a:srgbClr val="0F172A"/>
                </a:solidFill>
              </a:rPr>
              <a:t>Provide static fallbacks for low-bandwidth or accessibility needs</a:t>
            </a:r>
            <a:endParaRPr lang="en-US" sz="1400" dirty="0"/>
          </a:p>
          <a:p>
            <a:pPr marL="342900" indent="-342900">
              <a:buSzPct val="100000"/>
              <a:buChar char="•"/>
            </a:pPr>
            <a:r>
              <a:rPr lang="en-US" sz="1400" dirty="0">
                <a:solidFill>
                  <a:srgbClr val="0F172A"/>
                </a:solidFill>
              </a:rPr>
              <a:t>Avoid motion that distracts or undermines legibility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5 — AI-assisted content and automated slide generation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automation reduces time-to-delivery and democratizes design, but it may produce generic outputs without human curation. The slide lays out a governance approac…</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AI excels at draft generation: layouts, headlines, image suggestions</a:t>
            </a:r>
            <a:endParaRPr lang="en-US" sz="1400" dirty="0"/>
          </a:p>
          <a:p>
            <a:pPr marL="342900" indent="-342900">
              <a:buSzPct val="100000"/>
              <a:buChar char="•"/>
            </a:pPr>
            <a:r>
              <a:rPr lang="en-US" sz="1400" dirty="0">
                <a:solidFill>
                  <a:srgbClr val="0F172A"/>
                </a:solidFill>
              </a:rPr>
              <a:t>Establish human-in-the-loop review to ensure brand and message fit</a:t>
            </a:r>
            <a:endParaRPr lang="en-US" sz="1400" dirty="0"/>
          </a:p>
          <a:p>
            <a:pPr marL="342900" indent="-342900">
              <a:buSzPct val="100000"/>
              <a:buChar char="•"/>
            </a:pPr>
            <a:r>
              <a:rPr lang="en-US" sz="1400" dirty="0">
                <a:solidFill>
                  <a:srgbClr val="0F172A"/>
                </a:solidFill>
              </a:rPr>
              <a:t>Define AI governance: roles, templates, asset constraints, logging</a:t>
            </a:r>
            <a:endParaRPr lang="en-US" sz="1400" dirty="0"/>
          </a:p>
          <a:p>
            <a:pPr marL="342900" indent="-342900">
              <a:buSzPct val="100000"/>
              <a:buChar char="•"/>
            </a:pPr>
            <a:r>
              <a:rPr lang="en-US" sz="1400" dirty="0">
                <a:solidFill>
                  <a:srgbClr val="0F172A"/>
                </a:solidFill>
              </a:rPr>
              <a:t>Train staff on prompt engineering and AI quality checks</a:t>
            </a:r>
            <a:endParaRPr lang="en-US" sz="1400" dirty="0"/>
          </a:p>
          <a:p>
            <a:pPr marL="342900" indent="-342900">
              <a:buSzPct val="100000"/>
              <a:buChar char="•"/>
            </a:pPr>
            <a:r>
              <a:rPr lang="en-US" sz="1400" dirty="0">
                <a:solidFill>
                  <a:srgbClr val="0F172A"/>
                </a:solidFill>
              </a:rPr>
              <a:t>Address copyright and bias when using generated imagery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6 — Accessibility, inclusivity, and cross-device optimization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remote participants, mobile viewers, screen readers, and regional audiences. The slide outlines concrete accessibility steps: use semantic structure and slide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Follow evidence-based legibility and contrast guidance from academic research</a:t>
            </a:r>
            <a:endParaRPr lang="en-US" sz="1400" dirty="0"/>
          </a:p>
          <a:p>
            <a:pPr marL="342900" indent="-342900">
              <a:buSzPct val="100000"/>
              <a:buChar char="•"/>
            </a:pPr>
            <a:r>
              <a:rPr lang="en-US" sz="1400" dirty="0">
                <a:solidFill>
                  <a:srgbClr val="0F172A"/>
                </a:solidFill>
              </a:rPr>
              <a:t>Provide alt text, transcripts, and semantic slide structure for navigation</a:t>
            </a:r>
            <a:endParaRPr lang="en-US" sz="1400" dirty="0"/>
          </a:p>
          <a:p>
            <a:pPr marL="342900" indent="-342900">
              <a:buSzPct val="100000"/>
              <a:buChar char="•"/>
            </a:pPr>
            <a:r>
              <a:rPr lang="en-US" sz="1400" dirty="0">
                <a:solidFill>
                  <a:srgbClr val="0F172A"/>
                </a:solidFill>
              </a:rPr>
              <a:t>Use culturally inclusive imagery and neutral metaphors</a:t>
            </a:r>
            <a:endParaRPr lang="en-US" sz="1400" dirty="0"/>
          </a:p>
          <a:p>
            <a:pPr marL="342900" indent="-342900">
              <a:buSzPct val="100000"/>
              <a:buChar char="•"/>
            </a:pPr>
            <a:r>
              <a:rPr lang="en-US" sz="1400" dirty="0">
                <a:solidFill>
                  <a:srgbClr val="0F172A"/>
                </a:solidFill>
              </a:rPr>
              <a:t>Test templates on mobile and conferencing platforms; create handouts</a:t>
            </a:r>
            <a:endParaRPr lang="en-US" sz="1400" dirty="0"/>
          </a:p>
          <a:p>
            <a:pPr marL="342900" indent="-342900">
              <a:buSzPct val="100000"/>
              <a:buChar char="•"/>
            </a:pPr>
            <a:r>
              <a:rPr lang="en-US" sz="1400" dirty="0">
                <a:solidFill>
                  <a:srgbClr val="0F172A"/>
                </a:solidFill>
              </a:rPr>
              <a:t>Track accessibility checklist completion and user feedback metrics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Trends &amp; Implementation Guide — 2025</dc:title>
  <dc:subject>Presentation Design Trends &amp; Implementation Guide — 2025</dc:subject>
  <dc:creator>Agent Diaz</dc:creator>
  <cp:lastModifiedBy>Agent Diaz</cp:lastModifiedBy>
  <cp:revision>1</cp:revision>
  <dcterms:created xsi:type="dcterms:W3CDTF">2025-09-30T17:05:13Z</dcterms:created>
  <dcterms:modified xsi:type="dcterms:W3CDTF">2025-09-30T17:05:13Z</dcterms:modified>
</cp:coreProperties>
</file>