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chart" ContentType="image/chart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chart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chart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chart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chart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chart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F2937"/>
                </a:solidFill>
              </a:rPr>
              <a:t>Best Practices in Pharmacy in 2025: A Canadian Perspective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B7280"/>
                </a:solidFill>
              </a:rPr>
              <a:t>Generated by AgentFire AI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Impact of Digital Health Records</a:t>
            </a:r>
            <a:endParaRPr lang="en-US" sz="2400" dirty="0"/>
          </a:p>
        </p:txBody>
      </p:sp>
      <p:pic>
        <p:nvPicPr>
          <p:cNvPr id="3" name="Image 0" descr="https://quickchart.io/chart?c=%7B%22type%22%3A%22bar%22%2C%22data%22%3A%7B%22years%22%3A%5B%222020%22%2C%222021%22%2C%222022%22%2C%222023%22%2C%222024%22%2C%222025%22%5D%2C%22adoptionRate%22%3A%5B30%2C45%2C60%2C75%2C85%2C95%5D%7D%2C%22options%22%3A%7B%22responsive%22%3Atrue%2C%22plugins%22%3A%7B%22title%22%3A%7B%22display%22%3Atrue%2C%22text%22%3A%22Adoption%20Rate%20of%20Digital%20Health%20Records%22%7D%2C%22legend%22%3A%7B%22display%22%3Atrue%7D%7D%7D%7D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Conclusion and Future Outlook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Summary of key practices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Future growth and trends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Recommendations for pharmacists</a:t>
            </a:r>
            <a:endParaRPr lang="en-US" sz="1400" dirty="0"/>
          </a:p>
        </p:txBody>
      </p:sp>
      <p:pic>
        <p:nvPicPr>
          <p:cNvPr id="4" name="Image 0" descr="https://pixabay.com/get/g7a42dda80c90d2a725530656be121e61acc0fcbca4ee28f837d7a8449120c51bd1ba3d983cff3530e79488b743081943f78154ef51f1aef3544fc5b60b74e450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3</a:t>
            </a:r>
            <a:endParaRPr lang="en-US" sz="2400" dirty="0"/>
          </a:p>
        </p:txBody>
      </p:sp>
      <p:pic>
        <p:nvPicPr>
          <p:cNvPr id="3" name="Image 0" descr="https://quickchart.io/chart?c=%7B%22type%22%3A%22bar%22%2C%22data%22%3A%7B%22labels%22%3A%5B%22A%22%2C%22B%22%2C%22C%22%2C%22D%22%5D%2C%22datasets%22%3A%5B%7B%22label%22%3A%22Values%22%2C%22data%22%3A%5B4%2C7%2C1%2C5%5D%7D%5D%7D%2C%22options%22%3A%7B%22responsive%22%3Atrue%2C%22plugins%22%3A%7B%22title%22%3A%7B%22display%22%3Atrue%2C%22text%22%3A%22Placeholder%20Chart%203%22%7D%2C%22legend%22%3A%7B%22display%22%3Atrue%7D%7D%7D%7D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4</a:t>
            </a:r>
            <a:endParaRPr lang="en-US" sz="2400" dirty="0"/>
          </a:p>
        </p:txBody>
      </p:sp>
      <p:pic>
        <p:nvPicPr>
          <p:cNvPr id="3" name="Image 0" descr="https://quickchart.io/chart?c=%7B%22type%22%3A%22bar%22%2C%22data%22%3A%7B%22labels%22%3A%5B%22A%22%2C%22B%22%2C%22C%22%2C%22D%22%5D%2C%22datasets%22%3A%5B%7B%22label%22%3A%22Values%22%2C%22data%22%3A%5B4%2C7%2C1%2C5%5D%7D%5D%7D%2C%22options%22%3A%7B%22responsive%22%3Atrue%2C%22plugins%22%3A%7B%22title%22%3A%7B%22display%22%3Atrue%2C%22text%22%3A%22Placeholder%20Chart%204%22%7D%2C%22legend%22%3A%7B%22display%22%3Atrue%7D%7D%7D%7D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Additional Data 5</a:t>
            </a:r>
            <a:endParaRPr lang="en-US" sz="2400" dirty="0"/>
          </a:p>
        </p:txBody>
      </p:sp>
      <p:pic>
        <p:nvPicPr>
          <p:cNvPr id="3" name="Image 0" descr="https://quickchart.io/chart?c=%7B%22type%22%3A%22bar%22%2C%22data%22%3A%7B%22labels%22%3A%5B%22A%22%2C%22B%22%2C%22C%22%2C%22D%22%5D%2C%22datasets%22%3A%5B%7B%22label%22%3A%22Values%22%2C%22data%22%3A%5B4%2C7%2C1%2C5%5D%7D%5D%7D%2C%22options%22%3A%7B%22responsive%22%3Atrue%2C%22plugins%22%3A%7B%22title%22%3A%7B%22display%22%3Atrue%2C%22text%22%3A%22Placeholder%20Chart%205%22%7D%2C%22legend%22%3A%7B%22display%22%3Atrue%7D%7D%7D%7D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Introduction to Pharmacy Practices in 2025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Overview of the pharmacy industry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Evolution over the past decade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Importance of adapting to new practices</a:t>
            </a:r>
            <a:endParaRPr lang="en-US" sz="1400" dirty="0"/>
          </a:p>
        </p:txBody>
      </p:sp>
      <p:pic>
        <p:nvPicPr>
          <p:cNvPr id="4" name="Image 0" descr="https://pixabay.com/get/gbeb1c226ef580f1ff5bc27de14a04292b20992522d31508b71ca08a43111f0071bb5545591c35bf36c0a3767d2529561d296c76bf532184b19f272fdf3302400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Current Trends in Canadian Pharmacy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Rise of telepharmacy services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Integration of AI and machine learning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Focus on patient-centered care</a:t>
            </a:r>
            <a:endParaRPr lang="en-US" sz="1400" dirty="0"/>
          </a:p>
        </p:txBody>
      </p:sp>
      <p:pic>
        <p:nvPicPr>
          <p:cNvPr id="4" name="Image 0" descr="https://pixabay.com/get/g4f8460e440a8f6ae560f8b069250761e11972820d61dc09d4272cf833bf0da7e7c7a13f0e515ea4abcce2c4771a58353076a7f16e3ae3ac6ec01e8af960ee266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Technological Innovations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Electronic prescriptions and digital health records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Utilization of robotics for dispensing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Blockchain in supply chain management</a:t>
            </a:r>
            <a:endParaRPr lang="en-US" sz="1400" dirty="0"/>
          </a:p>
        </p:txBody>
      </p:sp>
      <p:pic>
        <p:nvPicPr>
          <p:cNvPr id="4" name="Image 0" descr="https://pixabay.com/get/gc5b104b54099797e5c0f8f1893bb5bc38129343ca998bcea869bb11e7145b9359d30b313899a9ca42dc386c42c4e3801bd6dfbf6ffd5695d714681b2e18dfe01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Telepharmacy: Expanding Access</a:t>
            </a:r>
            <a:endParaRPr lang="en-US" sz="2400" dirty="0"/>
          </a:p>
        </p:txBody>
      </p:sp>
      <p:pic>
        <p:nvPicPr>
          <p:cNvPr id="3" name="Image 0" descr="https://quickchart.io/chart?c=%7B%22type%22%3A%22line%22%2C%22data%22%3A%7B%22years%22%3A%5B%222020%22%2C%222021%22%2C%222022%22%2C%222023%22%2C%222024%22%2C%222025%22%5D%2C%22patientsServed%22%3A%5B1000%2C1500%2C2000%2C4000%2C8000%2C16000%5D%7D%2C%22options%22%3A%7B%22responsive%22%3Atrue%2C%22plugins%22%3A%7B%22title%22%3A%7B%22display%22%3Atrue%2C%22text%22%3A%22Growth%20of%20Patients%20Served%20by%20Telepharmacy%22%7D%2C%22legend%22%3A%7B%22display%22%3Atrue%7D%7D%7D%7D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AI and Machine Learning in Pharmacy</a:t>
            </a:r>
            <a:endParaRPr lang="en-US" sz="2400" dirty="0"/>
          </a:p>
        </p:txBody>
      </p:sp>
      <p:pic>
        <p:nvPicPr>
          <p:cNvPr id="3" name="Image 0" descr="https://pixabay.com/get/gc787137a8ac656392acf82d7a3cc25e84658b8e35c51ce3b0a896eb6a3e7341048a31d83f7024736e05b15386104af2ce0e6923d864a0476809eb72139e0db0d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Regulatory Changes and Compliance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Updates in pharmaceutical regulations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Ethical considerations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Ensuring compliance with digital health practices</a:t>
            </a:r>
            <a:endParaRPr lang="en-US" sz="1400" dirty="0"/>
          </a:p>
        </p:txBody>
      </p:sp>
      <p:pic>
        <p:nvPicPr>
          <p:cNvPr id="4" name="Image 0" descr="https://pixabay.com/get/g3c8a03df065eb7b0ffb419cb806897185d8da0e39e17eb9e906f830c74a5620764fc867d1441dfc5bb0c3099f58718f36a53f97ab164811d08c7cdb5bf5ed9e4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Patient-Centered Care Approaches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Personalized medicine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Enhanced consultation services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Chronic disease management</a:t>
            </a:r>
            <a:endParaRPr lang="en-US" sz="1400" dirty="0"/>
          </a:p>
        </p:txBody>
      </p:sp>
      <p:pic>
        <p:nvPicPr>
          <p:cNvPr id="4" name="Image 0" descr="https://pixabay.com/get/g2cbda9db826d54ddb1275b7114058fc8d7c915e742d287e15dfcd719458e59cb2d57c1d77b8cbfc9eae3ec7ff3d779192fad01b76a7279e663d28e9e3d5705d2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1F2937"/>
                </a:solidFill>
              </a:rPr>
              <a:t>Sustainability in Pharmacy Operations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Reducing carbon footprint in pharmaceutical processes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Sustainable supply chains</a:t>
            </a:r>
            <a:endParaRPr lang="en-US" sz="1400" dirty="0"/>
          </a:p>
          <a:p>
            <a:pPr marL="342900" indent="-342900">
              <a:buSzPct val="100000"/>
              <a:buChar char="•"/>
            </a:pPr>
            <a:r>
              <a:rPr lang="en-US" sz="1400" dirty="0">
                <a:solidFill>
                  <a:srgbClr val="374151"/>
                </a:solidFill>
              </a:rPr>
              <a:t>Eco-friendly packaging</a:t>
            </a:r>
            <a:endParaRPr lang="en-US" sz="1400" dirty="0"/>
          </a:p>
        </p:txBody>
      </p:sp>
      <p:pic>
        <p:nvPicPr>
          <p:cNvPr id="4" name="Image 0" descr="https://pixabay.com/get/gfc14719007565604f4bdf847dc18e25259001539099d845169c8514784d0bbc9e2f20bcc8688ca65d94f2f4db9cc8273993e9c60a1cb07ef8f81588d209579f0_128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AI Generated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Best Practices in Pharmacy in 2025: A Canadian Perspective</dc:title>
  <dc:subject>Best Practices in Pharmacy in 2025: A Canadian Perspective</dc:subject>
  <dc:creator>AgentFire</dc:creator>
  <cp:lastModifiedBy>AgentFire</cp:lastModifiedBy>
  <cp:revision>1</cp:revision>
  <dcterms:created xsi:type="dcterms:W3CDTF">2025-07-23T01:37:05Z</dcterms:created>
  <dcterms:modified xsi:type="dcterms:W3CDTF">2025-07-23T01:37:05Z</dcterms:modified>
</cp:coreProperties>
</file>