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F2937"/>
                </a:solidFill>
              </a:rPr>
              <a:t>Best Pharmacy Practices in 2025: Trends and Innovations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B7280"/>
                </a:solidFill>
              </a:rPr>
              <a:t>Generated by AgentFire AI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Challenges and Opportunities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Conclusion: The Future of Pharmacy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1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97280"/>
            <a:ext cx="822960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2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97280"/>
            <a:ext cx="822960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3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97280"/>
            <a:ext cx="822960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4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97280"/>
            <a:ext cx="822960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5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97280"/>
            <a:ext cx="822960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1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097280"/>
            <a:ext cx="4114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2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097280"/>
            <a:ext cx="4114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3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097280"/>
            <a:ext cx="4114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Introduction to Pharmacy Practices in 2025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4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097280"/>
            <a:ext cx="4114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5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097280"/>
            <a:ext cx="4114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F2937"/>
                </a:solidFill>
              </a:rPr>
              <a:t>References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https://www.pharmacytimes.com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https://www.ncbi.nlm.nih.gov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https://www.ajpe.org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https://www.healthaffairs.org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https://www.sustainablepharmacy.org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4572000" y="109728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https://www.fda.gov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https://www.cdc.gov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https://www.pharmacyeconomics.com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https://www.who.int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Automation in Pharmacy Operations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Personalized Medicine: A New Frontier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Telepharmacy: Expanding Access to Care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Integration of Artificial Intelligence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Sustainability in Pharmacy Practices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Regulatory and Compliance Trends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Patient Engagement and Education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AI Generated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Pharmacy Practices in 2025: Trends and Innovations</dc:title>
  <dc:subject>Best Pharmacy Practices in 2025: Trends and Innovations</dc:subject>
  <dc:creator>AgentFire</dc:creator>
  <cp:lastModifiedBy>AgentFire</cp:lastModifiedBy>
  <cp:revision>1</cp:revision>
  <dcterms:created xsi:type="dcterms:W3CDTF">2025-08-12T06:32:59Z</dcterms:created>
  <dcterms:modified xsi:type="dcterms:W3CDTF">2025-08-12T06:32:59Z</dcterms:modified>
</cp:coreProperties>
</file>