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2937"/>
                </a:solidFill>
              </a:rPr>
              <a:t>Best Practices in Pharmacy: Canada 2025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</a:rPr>
              <a:t>Generated by AgentFire AI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Challenges Facing Pharmacy Practices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Key Takeaways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Call To 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F2937"/>
                </a:solidFill>
              </a:rPr>
              <a:t>References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https://www.canada.ca/en/health-canada/services/drugs-health-products.html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https://www.cpha.ca/pharmacy-practice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https://www.cps.ca/en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https://www.pharmacists.ca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5720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https://www.ncbi.nlm.nih.gov/pmc/articles/PMC7411235/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https://www.sciencedirect.com/science/article/pii/S155174111930048X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https://www.cbc.ca/news/health/pharmacy-accessibility-1.5401234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https://www.who.int/publications/i/item/9789241516391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Introduction to Pharmacy Best Practices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Patient-Centered Care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Technological Innovations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Medication Management Strategies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Interprofessional Collaboration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Regulatory Changes and Compliance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Public Health Initiatives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Training and Education for Pharmacists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AI Generated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Pharmacy: Canada 2025</dc:title>
  <dc:subject>Best Practices in Pharmacy: Canada 2025</dc:subject>
  <dc:creator>AgentFire</dc:creator>
  <cp:lastModifiedBy>AgentFire</cp:lastModifiedBy>
  <cp:revision>1</cp:revision>
  <dcterms:created xsi:type="dcterms:W3CDTF">2025-07-23T04:30:03Z</dcterms:created>
  <dcterms:modified xsi:type="dcterms:W3CDTF">2025-07-23T04:30:03Z</dcterms:modified>
</cp:coreProperties>
</file>