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8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9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0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2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1F2937"/>
                </a:solidFill>
              </a:rPr>
              <a:t>Growth Best Practices in Vaccine Administration and Prescription: The Role of Pharmacists in Canada 2025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914400" y="36576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6B7280"/>
                </a:solidFill>
              </a:rPr>
              <a:t>Generated by AgentFire AI</a:t>
            </a:r>
            <a:endParaRPr lang="en-US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2937"/>
                </a:solidFill>
              </a:rPr>
              <a:t>Recommendations for Enhancing Vaccine Administration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2937"/>
                </a:solidFill>
              </a:rPr>
              <a:t>Key Takeaways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2937"/>
                </a:solidFill>
              </a:rPr>
              <a:t>Call To Action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2937"/>
                </a:solidFill>
              </a:rPr>
              <a:t>Additional Data 1</a:t>
            </a:r>
            <a:endParaRPr lang="en-US" sz="2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3716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2937"/>
                </a:solidFill>
              </a:rPr>
              <a:t>Additional Data 2</a:t>
            </a:r>
            <a:endParaRPr lang="en-US" sz="2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3716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2937"/>
                </a:solidFill>
              </a:rPr>
              <a:t>Additional Data 3</a:t>
            </a:r>
            <a:endParaRPr lang="en-US" sz="2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3716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2937"/>
                </a:solidFill>
              </a:rPr>
              <a:t>Additional Data 4</a:t>
            </a:r>
            <a:endParaRPr lang="en-US" sz="2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3716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2937"/>
                </a:solidFill>
              </a:rPr>
              <a:t>Additional Data 5</a:t>
            </a:r>
            <a:endParaRPr lang="en-US" sz="2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3716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2937"/>
                </a:solidFill>
              </a:rPr>
              <a:t>Additional Image 1</a:t>
            </a:r>
            <a:endParaRPr lang="en-US" sz="2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0" y="13716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2937"/>
                </a:solidFill>
              </a:rPr>
              <a:t>Additional Image 2</a:t>
            </a:r>
            <a:endParaRPr lang="en-US" sz="2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0" y="13716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2937"/>
                </a:solidFill>
              </a:rPr>
              <a:t>Introduction to Vaccine Administration</a:t>
            </a:r>
            <a:endParaRPr 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2937"/>
                </a:solidFill>
              </a:rPr>
              <a:t>Additional Image 3</a:t>
            </a:r>
            <a:endParaRPr lang="en-US" sz="2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0" y="13716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2937"/>
                </a:solidFill>
              </a:rPr>
              <a:t>Additional Image 4</a:t>
            </a:r>
            <a:endParaRPr lang="en-US" sz="2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0" y="13716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2937"/>
                </a:solidFill>
              </a:rPr>
              <a:t>Additional Image 5</a:t>
            </a:r>
            <a:endParaRPr lang="en-US" sz="2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0" y="13716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F2937"/>
                </a:solidFill>
              </a:rPr>
              <a:t>References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1097280"/>
            <a:ext cx="4114800" cy="411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https://www.cpha.ca</a:t>
            </a:r>
            <a:endParaRPr lang="en-US" sz="1100" dirty="0"/>
          </a:p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https://www.pharmacists.ca</a:t>
            </a:r>
            <a:endParaRPr lang="en-US" sz="1100" dirty="0"/>
          </a:p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https://www.canada.ca/en/public-health.html</a:t>
            </a:r>
            <a:endParaRPr lang="en-US" sz="1100" dirty="0"/>
          </a:p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https://www.statcan.gc.ca</a:t>
            </a:r>
            <a:endParaRPr lang="en-US" sz="1100" dirty="0"/>
          </a:p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https://www.pharmacytechnicians.ca</a:t>
            </a:r>
            <a:endParaRPr lang="en-US" sz="1100" dirty="0"/>
          </a:p>
        </p:txBody>
      </p:sp>
      <p:sp>
        <p:nvSpPr>
          <p:cNvPr id="4" name="Text 2"/>
          <p:cNvSpPr/>
          <p:nvPr/>
        </p:nvSpPr>
        <p:spPr>
          <a:xfrm>
            <a:off x="4572000" y="1097280"/>
            <a:ext cx="4114800" cy="411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https://www.ncbi.nlm.nih.gov</a:t>
            </a:r>
            <a:endParaRPr lang="en-US" sz="1100" dirty="0"/>
          </a:p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https://www.worldhealthorganization.org</a:t>
            </a:r>
            <a:endParaRPr lang="en-US" sz="1100" dirty="0"/>
          </a:p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https://www.health.gov.on.ca/en/pro/programs/immunization</a:t>
            </a:r>
            <a:endParaRPr lang="en-US" sz="1100" dirty="0"/>
          </a:p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https://www.pharmacytimes.com</a:t>
            </a:r>
            <a:endParaRPr lang="en-US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2937"/>
                </a:solidFill>
              </a:rPr>
              <a:t>The Impact of Pharmacists on Vaccine Administration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2937"/>
                </a:solidFill>
              </a:rPr>
              <a:t>Best Practices in Vaccine Administration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2937"/>
                </a:solidFill>
              </a:rPr>
              <a:t>Current Trends in Vaccine Administration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2937"/>
                </a:solidFill>
              </a:rPr>
              <a:t>Statistics on Vaccine Uptake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2937"/>
                </a:solidFill>
              </a:rPr>
              <a:t>Challenges in Vaccine Administration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2937"/>
                </a:solidFill>
              </a:rPr>
              <a:t>The Future of Pharmacy Practices in Vaccine Administration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2937"/>
                </a:solidFill>
              </a:rPr>
              <a:t>Case Studies of Successful Pharmacy Initiatives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AI Generated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Growth Best Practices in Vaccine Administration and Prescription: The Role of Pharmacists in Canada 2025</dc:title>
  <dc:subject>Growth Best Practices in Vaccine Administration and Prescription: The Role of Pharmacists in Canada 2025</dc:subject>
  <dc:creator>AgentFire</dc:creator>
  <cp:lastModifiedBy>AgentFire</cp:lastModifiedBy>
  <cp:revision>1</cp:revision>
  <dcterms:created xsi:type="dcterms:W3CDTF">2025-07-23T04:36:07Z</dcterms:created>
  <dcterms:modified xsi:type="dcterms:W3CDTF">2025-07-23T04:36:07Z</dcterms:modified>
</cp:coreProperties>
</file>