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F2937"/>
                </a:solidFill>
              </a:rPr>
              <a:t>Pharmacy Best Practices in 2025 and Impact of Pharmacists in British Columbia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3657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6B7280"/>
                </a:solidFill>
              </a:rPr>
              <a:t>Generated by AgentFire AI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Call to Action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1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2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3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4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5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Image 1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Image 2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Image 3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Image 4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Introduction to Pharmacy Best Practices 2025</a:t>
            </a:r>
            <a:endParaRPr 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Image 5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F2937"/>
                </a:solidFill>
              </a:rPr>
              <a:t>References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41148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https://www.pharmacypractice.ca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https://www.pharmacists.ca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https://www.bccdc.ca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https://www.health.gov.bc.ca</a:t>
            </a:r>
            <a:endParaRPr lang="en-US" sz="1100" dirty="0"/>
          </a:p>
        </p:txBody>
      </p:sp>
      <p:sp>
        <p:nvSpPr>
          <p:cNvPr id="4" name="Text 2"/>
          <p:cNvSpPr/>
          <p:nvPr/>
        </p:nvSpPr>
        <p:spPr>
          <a:xfrm>
            <a:off x="4572000" y="1097280"/>
            <a:ext cx="41148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https://www.canada.ca/en/health-canada.html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https://www.who.int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https://www.cdc.gov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</a:rPr>
              <a:t>https://www.pharmacytimes.com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Technological Advancements in Pharmacy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Patient-Centered Care in Pharmacy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Expanded Roles of Pharmacists in 2025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Digital Tools in Pharmacy Practice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Impact of Pharmacists in British Columbia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Challenges and Opportunities in Pharmacy 2025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Key Takeaways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AI Generated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Pharmacy Best Practices in 2025 and Impact of Pharmacists in British Columbia</dc:title>
  <dc:subject>Pharmacy Best Practices in 2025 and Impact of Pharmacists in British Columbia</dc:subject>
  <dc:creator>AgentFire</dc:creator>
  <cp:lastModifiedBy>AgentFire</cp:lastModifiedBy>
  <cp:revision>1</cp:revision>
  <dcterms:created xsi:type="dcterms:W3CDTF">2025-07-23T04:58:33Z</dcterms:created>
  <dcterms:modified xsi:type="dcterms:W3CDTF">2025-07-23T04:58:33Z</dcterms:modified>
</cp:coreProperties>
</file>