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F2937"/>
                </a:solidFill>
              </a:rPr>
              <a:t>Pharmacy Best Practices in Canada in 2025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B7280"/>
                </a:solidFill>
              </a:rPr>
              <a:t>Generated by AgentFire AI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Image: Future of Pharmacies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Conclusion and Future Prospects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Summarization of key points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Future outlook for pharmacies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Continuous improvement strategies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2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3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4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5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Introduction to Pharmacy Best Practices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Overview of key practices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Importance of best practices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Impact on healthcare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Emerging Trends in Pharmacy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Integration of AI technology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Telepharmacy services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Personalized medicine advances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Evolving Role of Pharmacists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Expanded patient care roles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Collaborative practices with healthcare teams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Increased focus on preventive care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Regulatory Developments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Updated pharmaceutical regulations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Compliance requirements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Impact of regulation on practice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Digital Transformation in Pharmacies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Adoption of e-prescriptions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Digital health records management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Cybersecurity measures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Patient Engagement Strategies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Enhancing patient education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Building trust and loyalty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Utilization of mobile apps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Chart: Canadian Pharmacy Market Statistics 2025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Case Study: Best Practices Implementation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Summary of successful initiatives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Challenges and solutions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Results and impact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AI Generated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Best Practices in Canada in 2025</dc:title>
  <dc:subject>Pharmacy Best Practices in Canada in 2025</dc:subject>
  <dc:creator>AgentFire</dc:creator>
  <cp:lastModifiedBy>AgentFire</cp:lastModifiedBy>
  <cp:revision>1</cp:revision>
  <dcterms:created xsi:type="dcterms:W3CDTF">2025-07-23T02:33:56Z</dcterms:created>
  <dcterms:modified xsi:type="dcterms:W3CDTF">2025-07-23T02:33:56Z</dcterms:modified>
</cp:coreProperties>
</file>