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3D313"/>
    <a:srgbClr val="FF8585"/>
    <a:srgbClr val="000000"/>
    <a:srgbClr val="FFCCCC"/>
    <a:srgbClr val="FF8989"/>
    <a:srgbClr val="FF9F9F"/>
    <a:srgbClr val="FFBDBD"/>
    <a:srgbClr val="BDBDBD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5B2EB-3ECB-69CD-FE18-379E892E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3D439C-163D-4C48-067D-4B0BCD25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2CE926-0889-E21A-8511-A7625713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D6E402-0CCD-2D83-26B1-913B06BB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0E0DFA-0A56-79A7-AD97-D505FBF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627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0F120-C428-14C8-035C-41EC93A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57B1FF0-36F4-7600-6E8A-0D370E9A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1C4890D-9FB6-6E08-9102-BE15FD83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B8E9EA-D39D-A322-42BF-2A35D6CA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36550F-747D-7398-CB02-709D2AC9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4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2CA4702-1FE8-045C-4439-C8F651801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1499699-AFC3-D41D-34E6-97698C18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979871-47C2-56E6-2B5C-86E91709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57CD2F-E5CC-F533-F70D-91A6338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6D66C2-C6E9-E3F7-FCF6-FBB1C669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35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A3EC8-E177-020A-D09C-BEC9D5DB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532D10-F094-C39B-E402-5DF45ED2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78238F-33BA-8A0D-BC92-73D392E8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B1BF38-1FBB-E514-7D5D-EF7B9290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8DAA66-9F87-84E4-2FEA-2295C4BC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77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B3A11-02EA-107D-833A-F8816EF1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886166-8F09-9495-5A75-A68825A2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70516E-E21E-D459-D720-86456CC4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94EA7D-7F04-8FC5-2D12-BC9568F9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87E068-7F77-B17A-8E31-76E6B0E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11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DEAF6-EF16-C5D6-EB8A-525B483E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206B82-B36C-C903-AEC1-51EA06C56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D9DF005-20AF-7A16-A639-2E90AED91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E0B14F-FDB2-0218-5747-C66C1F35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CB1459-7ED7-C907-5694-3F03BE32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20BAAE-2C2B-AC47-3BD5-F127805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88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E339-2B02-8B3F-FA3B-2C8F8465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AAB6C8-805E-8D20-FC09-0CC20D6C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7E56E5D-96A3-72BA-87EF-4B9B9A71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F691477-E637-3D22-D3D1-E9243E933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C8753B6-9594-10D1-B17F-DF4B677FB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D22E12A-EF61-DB04-0874-9B36EF2C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4736AD6-3957-DBD0-F793-D645EB86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279A7E4-B994-4726-954F-9E41AD2D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86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C2BA-B24B-E758-DF4B-D37CE48B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BC51ED9-D281-9A3B-EDD4-74E9AE3D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486C27C-DFA4-0D7D-AAE6-1B431D2E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947A051-E646-B4A8-DED3-A62180B7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2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D61708E-6C92-16F3-3A48-8D0FCE49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16B6FC8-9531-7F54-A46F-56783529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BB98A97-C7CC-A48D-C783-3DA50C7D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36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4276A-9772-F72A-364B-6FFFD950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4D0C2D-5282-CFCC-FBBD-ABF1F4D0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53C4178-A854-57C7-E294-758E29D9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353E017-BAC7-3922-35AB-7FCF5866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D224CE-6F03-4F15-5312-86EC57D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DA61599-507F-027A-4AF6-38FD6675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276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AED23-CFB0-4829-4A45-06F545AC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466B4D5-FFA3-F945-7020-DF6B6672E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2C9A633-5792-6D3D-0032-5530DD7E1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A7901F-F8D3-A7DB-870C-00FD516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78D34C-3717-356B-C698-4D19F28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CE3E9E-176E-EA36-C87B-8E89B631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15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FA228F5-6AB4-C957-AABB-EA89C6C1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57990E-C011-B9D5-EE4F-B7110782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41E61C-BD2A-26C7-4260-434A280C4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3CEDE-4185-43EE-A6BD-1679463608C3}" type="datetimeFigureOut">
              <a:rPr lang="da-DK" smtClean="0"/>
              <a:t>21-05-2025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B9F535-5524-1B16-4827-08960DFB6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B1DB90-0743-6A38-D1B4-A305B3E3B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442B5-70A2-425B-924F-FC0F90ABA8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41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>
            <a:extLst>
              <a:ext uri="{FF2B5EF4-FFF2-40B4-BE49-F238E27FC236}">
                <a16:creationId xmlns:a16="http://schemas.microsoft.com/office/drawing/2014/main" id="{1C807A9D-052C-9919-6B34-CFD01FE6983B}"/>
              </a:ext>
            </a:extLst>
          </p:cNvPr>
          <p:cNvSpPr/>
          <p:nvPr/>
        </p:nvSpPr>
        <p:spPr>
          <a:xfrm>
            <a:off x="5242560" y="1170432"/>
            <a:ext cx="1078992" cy="685800"/>
          </a:xfrm>
          <a:prstGeom prst="rect">
            <a:avLst/>
          </a:prstGeom>
          <a:solidFill>
            <a:srgbClr val="FF4B4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Klimaet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ADDF0D5E-4C3A-628D-6190-FB58CCBCDA32}"/>
              </a:ext>
            </a:extLst>
          </p:cNvPr>
          <p:cNvSpPr/>
          <p:nvPr/>
        </p:nvSpPr>
        <p:spPr>
          <a:xfrm>
            <a:off x="5242560" y="2154936"/>
            <a:ext cx="1078992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skal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7FB45AF3-D9A2-5397-2C0C-BC6326EE510F}"/>
              </a:ext>
            </a:extLst>
          </p:cNvPr>
          <p:cNvSpPr/>
          <p:nvPr/>
        </p:nvSpPr>
        <p:spPr>
          <a:xfrm>
            <a:off x="5242560" y="3139440"/>
            <a:ext cx="1078992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tages</a:t>
            </a:r>
            <a:endParaRPr lang="da-DK" noProof="0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FD8370F9-FD98-7CF6-03CB-40027F53C0A1}"/>
              </a:ext>
            </a:extLst>
          </p:cNvPr>
          <p:cNvSpPr/>
          <p:nvPr/>
        </p:nvSpPr>
        <p:spPr>
          <a:xfrm>
            <a:off x="5242560" y="4123944"/>
            <a:ext cx="1078992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seriøst</a:t>
            </a:r>
            <a:endParaRPr lang="da-DK" noProof="0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7C4868D8-E445-62FD-3487-A2A6EDB386CF}"/>
              </a:ext>
            </a:extLst>
          </p:cNvPr>
          <p:cNvSpPr/>
          <p:nvPr/>
        </p:nvSpPr>
        <p:spPr>
          <a:xfrm>
            <a:off x="7507224" y="1170432"/>
            <a:ext cx="1078992" cy="685800"/>
          </a:xfrm>
          <a:prstGeom prst="rect">
            <a:avLst/>
          </a:prstGeom>
          <a:solidFill>
            <a:srgbClr val="FF858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Klimaet</a:t>
            </a:r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4738CF73-85C0-803C-8E8F-1EAE61E4860C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6321552" y="1513332"/>
            <a:ext cx="1185672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ABF3833D-0ED2-AA4E-3686-295EE85E37C2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6321552" y="1513332"/>
            <a:ext cx="1185672" cy="9845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F17C91CF-341B-89B9-FB7E-0ECDE07132B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321552" y="1513332"/>
            <a:ext cx="1185672" cy="196900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2F6628E9-4039-BEC0-4673-AD7B3BC6471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321552" y="1513332"/>
            <a:ext cx="1185672" cy="29535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4D6F04DB-3C5F-07F5-BA41-386E0EF96B53}"/>
              </a:ext>
            </a:extLst>
          </p:cNvPr>
          <p:cNvSpPr/>
          <p:nvPr/>
        </p:nvSpPr>
        <p:spPr>
          <a:xfrm>
            <a:off x="7507224" y="2161032"/>
            <a:ext cx="1078992" cy="685800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skal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85997C4A-3A01-CF02-FDCF-4D5CBDD887F3}"/>
              </a:ext>
            </a:extLst>
          </p:cNvPr>
          <p:cNvSpPr/>
          <p:nvPr/>
        </p:nvSpPr>
        <p:spPr>
          <a:xfrm>
            <a:off x="7507224" y="3148584"/>
            <a:ext cx="1078992" cy="685800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tages</a:t>
            </a:r>
            <a:endParaRPr lang="da-DK" noProof="0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06279F02-F371-9511-D623-0E41CAA72E07}"/>
              </a:ext>
            </a:extLst>
          </p:cNvPr>
          <p:cNvSpPr/>
          <p:nvPr/>
        </p:nvSpPr>
        <p:spPr>
          <a:xfrm>
            <a:off x="7507224" y="4136136"/>
            <a:ext cx="1078992" cy="685800"/>
          </a:xfrm>
          <a:prstGeom prst="rect">
            <a:avLst/>
          </a:prstGeom>
          <a:solidFill>
            <a:srgbClr val="FFBDB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seriøst</a:t>
            </a:r>
            <a:endParaRPr lang="da-DK" noProof="0" dirty="0"/>
          </a:p>
        </p:txBody>
      </p: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C674209F-CE38-1740-903A-A1A235F440C4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321552" y="1513332"/>
            <a:ext cx="1185672" cy="9906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001161FC-B88D-DC54-BA02-B33811F27575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6321552" y="1513332"/>
            <a:ext cx="1185672" cy="197815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84EC6B85-F050-D67C-BE3B-0DEE8231E4D5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6321552" y="1513332"/>
            <a:ext cx="1185672" cy="29657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8953FE21-067D-160C-BA55-FF4FB3A89E8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21552" y="2497836"/>
            <a:ext cx="118567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Lige pilforbindelse 50">
            <a:extLst>
              <a:ext uri="{FF2B5EF4-FFF2-40B4-BE49-F238E27FC236}">
                <a16:creationId xmlns:a16="http://schemas.microsoft.com/office/drawing/2014/main" id="{862C812A-E981-50F3-155C-B023B1A6194A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6321552" y="2497836"/>
            <a:ext cx="1185672" cy="9936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Lige pilforbindelse 53">
            <a:extLst>
              <a:ext uri="{FF2B5EF4-FFF2-40B4-BE49-F238E27FC236}">
                <a16:creationId xmlns:a16="http://schemas.microsoft.com/office/drawing/2014/main" id="{18815A4E-B2D0-77FC-12F3-1EEBAA5F3783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321552" y="2497836"/>
            <a:ext cx="1185672" cy="19812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Lige pilforbindelse 56">
            <a:extLst>
              <a:ext uri="{FF2B5EF4-FFF2-40B4-BE49-F238E27FC236}">
                <a16:creationId xmlns:a16="http://schemas.microsoft.com/office/drawing/2014/main" id="{F3405D87-970D-A320-4AAE-CFBC65DC885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6321552" y="2503932"/>
            <a:ext cx="1185672" cy="9784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Lige pilforbindelse 59">
            <a:extLst>
              <a:ext uri="{FF2B5EF4-FFF2-40B4-BE49-F238E27FC236}">
                <a16:creationId xmlns:a16="http://schemas.microsoft.com/office/drawing/2014/main" id="{02BC53A0-B8DF-C932-4CCD-26DF5DB36EC4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6321552" y="3482340"/>
            <a:ext cx="1185672" cy="91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Lige pilforbindelse 62">
            <a:extLst>
              <a:ext uri="{FF2B5EF4-FFF2-40B4-BE49-F238E27FC236}">
                <a16:creationId xmlns:a16="http://schemas.microsoft.com/office/drawing/2014/main" id="{D18D8D0F-9E62-7A7A-FF10-DD481D857CD2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6321552" y="3482340"/>
            <a:ext cx="1185672" cy="9966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Lige pilforbindelse 65">
            <a:extLst>
              <a:ext uri="{FF2B5EF4-FFF2-40B4-BE49-F238E27FC236}">
                <a16:creationId xmlns:a16="http://schemas.microsoft.com/office/drawing/2014/main" id="{B5466F19-9094-7B95-B808-97B5117F6A8E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6321552" y="2503932"/>
            <a:ext cx="1185672" cy="196291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Lige pilforbindelse 68">
            <a:extLst>
              <a:ext uri="{FF2B5EF4-FFF2-40B4-BE49-F238E27FC236}">
                <a16:creationId xmlns:a16="http://schemas.microsoft.com/office/drawing/2014/main" id="{29AFC479-EA0F-F450-386B-934B3BD319EB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6321552" y="3491484"/>
            <a:ext cx="1185672" cy="9753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Lige pilforbindelse 71">
            <a:extLst>
              <a:ext uri="{FF2B5EF4-FFF2-40B4-BE49-F238E27FC236}">
                <a16:creationId xmlns:a16="http://schemas.microsoft.com/office/drawing/2014/main" id="{120661D0-1564-9BA9-4E1A-6B83221FC693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6321552" y="4466844"/>
            <a:ext cx="1185672" cy="12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ktangel 74">
            <a:extLst>
              <a:ext uri="{FF2B5EF4-FFF2-40B4-BE49-F238E27FC236}">
                <a16:creationId xmlns:a16="http://schemas.microsoft.com/office/drawing/2014/main" id="{8B297C84-5E4D-1C66-DCEF-9807E7A339AD}"/>
              </a:ext>
            </a:extLst>
          </p:cNvPr>
          <p:cNvSpPr/>
          <p:nvPr/>
        </p:nvSpPr>
        <p:spPr>
          <a:xfrm>
            <a:off x="9771888" y="1170432"/>
            <a:ext cx="1078992" cy="685800"/>
          </a:xfrm>
          <a:prstGeom prst="rect">
            <a:avLst/>
          </a:prstGeom>
          <a:solidFill>
            <a:srgbClr val="FF4B4B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Pooled</a:t>
            </a:r>
          </a:p>
          <a:p>
            <a:pPr algn="ctr"/>
            <a:r>
              <a:rPr lang="da-DK" dirty="0"/>
              <a:t>”klima”</a:t>
            </a:r>
            <a:endParaRPr lang="da-DK" noProof="0" dirty="0"/>
          </a:p>
        </p:txBody>
      </p:sp>
      <p:cxnSp>
        <p:nvCxnSpPr>
          <p:cNvPr id="76" name="Lige pilforbindelse 75">
            <a:extLst>
              <a:ext uri="{FF2B5EF4-FFF2-40B4-BE49-F238E27FC236}">
                <a16:creationId xmlns:a16="http://schemas.microsoft.com/office/drawing/2014/main" id="{7249413F-B265-069E-422C-430FD05DD91E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8586216" y="1513332"/>
            <a:ext cx="1185672" cy="0"/>
          </a:xfrm>
          <a:prstGeom prst="straightConnector1">
            <a:avLst/>
          </a:prstGeom>
          <a:ln w="38100" cap="flat" cmpd="sng" algn="ctr">
            <a:solidFill>
              <a:srgbClr val="FF858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Lige pilforbindelse 78">
            <a:extLst>
              <a:ext uri="{FF2B5EF4-FFF2-40B4-BE49-F238E27FC236}">
                <a16:creationId xmlns:a16="http://schemas.microsoft.com/office/drawing/2014/main" id="{4E21E29A-BFE6-ED1E-EEB2-0EF49915AB8F}"/>
              </a:ext>
            </a:extLst>
          </p:cNvPr>
          <p:cNvCxnSpPr>
            <a:cxnSpLocks/>
            <a:stCxn id="29" idx="3"/>
            <a:endCxn id="75" idx="1"/>
          </p:cNvCxnSpPr>
          <p:nvPr/>
        </p:nvCxnSpPr>
        <p:spPr>
          <a:xfrm flipV="1">
            <a:off x="8586216" y="1513332"/>
            <a:ext cx="1185672" cy="990600"/>
          </a:xfrm>
          <a:prstGeom prst="straightConnector1">
            <a:avLst/>
          </a:prstGeom>
          <a:ln w="38100" cap="flat" cmpd="sng" algn="ctr">
            <a:solidFill>
              <a:srgbClr val="FFD5D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C3098F40-A585-4CC2-CD2F-4266BFD9C3C8}"/>
              </a:ext>
            </a:extLst>
          </p:cNvPr>
          <p:cNvCxnSpPr>
            <a:cxnSpLocks/>
            <a:stCxn id="30" idx="3"/>
            <a:endCxn id="75" idx="1"/>
          </p:cNvCxnSpPr>
          <p:nvPr/>
        </p:nvCxnSpPr>
        <p:spPr>
          <a:xfrm flipV="1">
            <a:off x="8586216" y="1513332"/>
            <a:ext cx="1185672" cy="1978152"/>
          </a:xfrm>
          <a:prstGeom prst="straightConnector1">
            <a:avLst/>
          </a:prstGeom>
          <a:ln w="38100" cap="flat" cmpd="sng" algn="ctr">
            <a:solidFill>
              <a:srgbClr val="FFD5D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Lige pilforbindelse 84">
            <a:extLst>
              <a:ext uri="{FF2B5EF4-FFF2-40B4-BE49-F238E27FC236}">
                <a16:creationId xmlns:a16="http://schemas.microsoft.com/office/drawing/2014/main" id="{B94B8183-A7B6-28D0-63B1-FF886F28A777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 flipV="1">
            <a:off x="8586216" y="1513332"/>
            <a:ext cx="1185672" cy="2965704"/>
          </a:xfrm>
          <a:prstGeom prst="straightConnector1">
            <a:avLst/>
          </a:prstGeom>
          <a:ln w="38100" cap="flat" cmpd="sng" algn="ctr">
            <a:solidFill>
              <a:srgbClr val="FFBD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Rektangel 148">
            <a:extLst>
              <a:ext uri="{FF2B5EF4-FFF2-40B4-BE49-F238E27FC236}">
                <a16:creationId xmlns:a16="http://schemas.microsoft.com/office/drawing/2014/main" id="{360206A1-D8B7-888C-838E-DBD2E69F156A}"/>
              </a:ext>
            </a:extLst>
          </p:cNvPr>
          <p:cNvSpPr/>
          <p:nvPr/>
        </p:nvSpPr>
        <p:spPr>
          <a:xfrm>
            <a:off x="713232" y="1170432"/>
            <a:ext cx="1078992" cy="685800"/>
          </a:xfrm>
          <a:prstGeom prst="rect">
            <a:avLst/>
          </a:prstGeom>
          <a:solidFill>
            <a:srgbClr val="FF4B4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Klimaet</a:t>
            </a:r>
          </a:p>
        </p:txBody>
      </p:sp>
      <p:sp>
        <p:nvSpPr>
          <p:cNvPr id="150" name="Rektangel 149">
            <a:extLst>
              <a:ext uri="{FF2B5EF4-FFF2-40B4-BE49-F238E27FC236}">
                <a16:creationId xmlns:a16="http://schemas.microsoft.com/office/drawing/2014/main" id="{5AC855E5-9CB4-E1B5-9AC9-9C694C28D0C5}"/>
              </a:ext>
            </a:extLst>
          </p:cNvPr>
          <p:cNvSpPr/>
          <p:nvPr/>
        </p:nvSpPr>
        <p:spPr>
          <a:xfrm>
            <a:off x="713232" y="2154936"/>
            <a:ext cx="1078992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skal</a:t>
            </a:r>
          </a:p>
        </p:txBody>
      </p:sp>
      <p:sp>
        <p:nvSpPr>
          <p:cNvPr id="151" name="Rektangel 150">
            <a:extLst>
              <a:ext uri="{FF2B5EF4-FFF2-40B4-BE49-F238E27FC236}">
                <a16:creationId xmlns:a16="http://schemas.microsoft.com/office/drawing/2014/main" id="{DC29550B-FDD4-FB15-EE14-578036751142}"/>
              </a:ext>
            </a:extLst>
          </p:cNvPr>
          <p:cNvSpPr/>
          <p:nvPr/>
        </p:nvSpPr>
        <p:spPr>
          <a:xfrm>
            <a:off x="713232" y="3139440"/>
            <a:ext cx="1078992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tages</a:t>
            </a:r>
            <a:endParaRPr lang="da-DK" noProof="0" dirty="0"/>
          </a:p>
        </p:txBody>
      </p:sp>
      <p:sp>
        <p:nvSpPr>
          <p:cNvPr id="152" name="Rektangel 151">
            <a:extLst>
              <a:ext uri="{FF2B5EF4-FFF2-40B4-BE49-F238E27FC236}">
                <a16:creationId xmlns:a16="http://schemas.microsoft.com/office/drawing/2014/main" id="{07E99C74-42AF-1E09-60D4-5A462831060C}"/>
              </a:ext>
            </a:extLst>
          </p:cNvPr>
          <p:cNvSpPr/>
          <p:nvPr/>
        </p:nvSpPr>
        <p:spPr>
          <a:xfrm>
            <a:off x="713232" y="4123944"/>
            <a:ext cx="1078992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seriøst</a:t>
            </a:r>
            <a:endParaRPr lang="da-DK" noProof="0" dirty="0"/>
          </a:p>
        </p:txBody>
      </p:sp>
      <p:sp>
        <p:nvSpPr>
          <p:cNvPr id="153" name="Rektangel 152">
            <a:extLst>
              <a:ext uri="{FF2B5EF4-FFF2-40B4-BE49-F238E27FC236}">
                <a16:creationId xmlns:a16="http://schemas.microsoft.com/office/drawing/2014/main" id="{A31F1F8A-2EA9-8B08-D453-CD87F6EE6610}"/>
              </a:ext>
            </a:extLst>
          </p:cNvPr>
          <p:cNvSpPr/>
          <p:nvPr/>
        </p:nvSpPr>
        <p:spPr>
          <a:xfrm>
            <a:off x="2977896" y="1170432"/>
            <a:ext cx="1078992" cy="685800"/>
          </a:xfrm>
          <a:prstGeom prst="rect">
            <a:avLst/>
          </a:prstGeom>
          <a:solidFill>
            <a:srgbClr val="FF858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Klimaet</a:t>
            </a:r>
          </a:p>
        </p:txBody>
      </p:sp>
      <p:cxnSp>
        <p:nvCxnSpPr>
          <p:cNvPr id="154" name="Lige pilforbindelse 153">
            <a:extLst>
              <a:ext uri="{FF2B5EF4-FFF2-40B4-BE49-F238E27FC236}">
                <a16:creationId xmlns:a16="http://schemas.microsoft.com/office/drawing/2014/main" id="{A7FFB3BF-F7DE-04A2-F64E-9B7A2DEDEAB5}"/>
              </a:ext>
            </a:extLst>
          </p:cNvPr>
          <p:cNvCxnSpPr>
            <a:stCxn id="149" idx="3"/>
            <a:endCxn id="153" idx="1"/>
          </p:cNvCxnSpPr>
          <p:nvPr/>
        </p:nvCxnSpPr>
        <p:spPr>
          <a:xfrm>
            <a:off x="1792224" y="1513332"/>
            <a:ext cx="1185672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Lige pilforbindelse 154">
            <a:extLst>
              <a:ext uri="{FF2B5EF4-FFF2-40B4-BE49-F238E27FC236}">
                <a16:creationId xmlns:a16="http://schemas.microsoft.com/office/drawing/2014/main" id="{A8DD4BFF-C865-7BD3-F503-2DF8C7C0B3EA}"/>
              </a:ext>
            </a:extLst>
          </p:cNvPr>
          <p:cNvCxnSpPr>
            <a:cxnSpLocks/>
            <a:stCxn id="150" idx="3"/>
            <a:endCxn id="153" idx="1"/>
          </p:cNvCxnSpPr>
          <p:nvPr/>
        </p:nvCxnSpPr>
        <p:spPr>
          <a:xfrm flipV="1">
            <a:off x="1792224" y="1513332"/>
            <a:ext cx="1185672" cy="9845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Lige pilforbindelse 155">
            <a:extLst>
              <a:ext uri="{FF2B5EF4-FFF2-40B4-BE49-F238E27FC236}">
                <a16:creationId xmlns:a16="http://schemas.microsoft.com/office/drawing/2014/main" id="{2B876ED4-738B-81E7-9D70-96A143F339A2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 flipV="1">
            <a:off x="1792224" y="1513332"/>
            <a:ext cx="1185672" cy="196900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Lige pilforbindelse 156">
            <a:extLst>
              <a:ext uri="{FF2B5EF4-FFF2-40B4-BE49-F238E27FC236}">
                <a16:creationId xmlns:a16="http://schemas.microsoft.com/office/drawing/2014/main" id="{EB2ADEC2-B4B4-100B-0EDE-DAB3225A1A3E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1792224" y="1513332"/>
            <a:ext cx="1185672" cy="29535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ktangel 157">
            <a:extLst>
              <a:ext uri="{FF2B5EF4-FFF2-40B4-BE49-F238E27FC236}">
                <a16:creationId xmlns:a16="http://schemas.microsoft.com/office/drawing/2014/main" id="{1DC0F380-A9F1-8566-1D2F-07DE5EC3AAA0}"/>
              </a:ext>
            </a:extLst>
          </p:cNvPr>
          <p:cNvSpPr/>
          <p:nvPr/>
        </p:nvSpPr>
        <p:spPr>
          <a:xfrm>
            <a:off x="2977896" y="2161032"/>
            <a:ext cx="1078992" cy="685800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skal</a:t>
            </a:r>
          </a:p>
        </p:txBody>
      </p:sp>
      <p:sp>
        <p:nvSpPr>
          <p:cNvPr id="159" name="Rektangel 158">
            <a:extLst>
              <a:ext uri="{FF2B5EF4-FFF2-40B4-BE49-F238E27FC236}">
                <a16:creationId xmlns:a16="http://schemas.microsoft.com/office/drawing/2014/main" id="{184B8545-C295-49C0-4E8D-17777BAA527D}"/>
              </a:ext>
            </a:extLst>
          </p:cNvPr>
          <p:cNvSpPr/>
          <p:nvPr/>
        </p:nvSpPr>
        <p:spPr>
          <a:xfrm>
            <a:off x="2977896" y="3148584"/>
            <a:ext cx="1078992" cy="685800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tages</a:t>
            </a:r>
            <a:endParaRPr lang="da-DK" noProof="0" dirty="0"/>
          </a:p>
        </p:txBody>
      </p:sp>
      <p:sp>
        <p:nvSpPr>
          <p:cNvPr id="160" name="Rektangel 159">
            <a:extLst>
              <a:ext uri="{FF2B5EF4-FFF2-40B4-BE49-F238E27FC236}">
                <a16:creationId xmlns:a16="http://schemas.microsoft.com/office/drawing/2014/main" id="{645BAF8A-771D-18E5-B455-85BABE16734F}"/>
              </a:ext>
            </a:extLst>
          </p:cNvPr>
          <p:cNvSpPr/>
          <p:nvPr/>
        </p:nvSpPr>
        <p:spPr>
          <a:xfrm>
            <a:off x="2977896" y="4136136"/>
            <a:ext cx="1078992" cy="685800"/>
          </a:xfrm>
          <a:prstGeom prst="rect">
            <a:avLst/>
          </a:prstGeom>
          <a:solidFill>
            <a:srgbClr val="FFBDB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seriøst</a:t>
            </a:r>
            <a:endParaRPr lang="da-DK" noProof="0" dirty="0"/>
          </a:p>
        </p:txBody>
      </p:sp>
      <p:cxnSp>
        <p:nvCxnSpPr>
          <p:cNvPr id="161" name="Lige pilforbindelse 160">
            <a:extLst>
              <a:ext uri="{FF2B5EF4-FFF2-40B4-BE49-F238E27FC236}">
                <a16:creationId xmlns:a16="http://schemas.microsoft.com/office/drawing/2014/main" id="{2558ACDA-409D-3A82-2812-7BC532628F65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1792224" y="1513332"/>
            <a:ext cx="1185672" cy="9906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Lige pilforbindelse 161">
            <a:extLst>
              <a:ext uri="{FF2B5EF4-FFF2-40B4-BE49-F238E27FC236}">
                <a16:creationId xmlns:a16="http://schemas.microsoft.com/office/drawing/2014/main" id="{0DCFA542-E86E-6F57-8432-B8D1B86E58AF}"/>
              </a:ext>
            </a:extLst>
          </p:cNvPr>
          <p:cNvCxnSpPr>
            <a:cxnSpLocks/>
            <a:stCxn id="149" idx="3"/>
            <a:endCxn id="159" idx="1"/>
          </p:cNvCxnSpPr>
          <p:nvPr/>
        </p:nvCxnSpPr>
        <p:spPr>
          <a:xfrm>
            <a:off x="1792224" y="1513332"/>
            <a:ext cx="1185672" cy="197815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Lige pilforbindelse 162">
            <a:extLst>
              <a:ext uri="{FF2B5EF4-FFF2-40B4-BE49-F238E27FC236}">
                <a16:creationId xmlns:a16="http://schemas.microsoft.com/office/drawing/2014/main" id="{3F3BE48A-2F13-0CD5-F18B-D67EB35AD2E3}"/>
              </a:ext>
            </a:extLst>
          </p:cNvPr>
          <p:cNvCxnSpPr>
            <a:cxnSpLocks/>
            <a:stCxn id="149" idx="3"/>
            <a:endCxn id="160" idx="1"/>
          </p:cNvCxnSpPr>
          <p:nvPr/>
        </p:nvCxnSpPr>
        <p:spPr>
          <a:xfrm>
            <a:off x="1792224" y="1513332"/>
            <a:ext cx="1185672" cy="29657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Lige pilforbindelse 163">
            <a:extLst>
              <a:ext uri="{FF2B5EF4-FFF2-40B4-BE49-F238E27FC236}">
                <a16:creationId xmlns:a16="http://schemas.microsoft.com/office/drawing/2014/main" id="{FB9DFC59-AEDC-D725-7236-DD8A9DD83FAA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1792224" y="2497836"/>
            <a:ext cx="118567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Lige pilforbindelse 164">
            <a:extLst>
              <a:ext uri="{FF2B5EF4-FFF2-40B4-BE49-F238E27FC236}">
                <a16:creationId xmlns:a16="http://schemas.microsoft.com/office/drawing/2014/main" id="{F5499777-6640-E803-C941-97628DBDE014}"/>
              </a:ext>
            </a:extLst>
          </p:cNvPr>
          <p:cNvCxnSpPr>
            <a:cxnSpLocks/>
            <a:stCxn id="150" idx="3"/>
            <a:endCxn id="159" idx="1"/>
          </p:cNvCxnSpPr>
          <p:nvPr/>
        </p:nvCxnSpPr>
        <p:spPr>
          <a:xfrm>
            <a:off x="1792224" y="2497836"/>
            <a:ext cx="1185672" cy="9936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Lige pilforbindelse 165">
            <a:extLst>
              <a:ext uri="{FF2B5EF4-FFF2-40B4-BE49-F238E27FC236}">
                <a16:creationId xmlns:a16="http://schemas.microsoft.com/office/drawing/2014/main" id="{8D134655-1922-36F5-8189-01C779F88DAE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>
            <a:off x="1792224" y="2497836"/>
            <a:ext cx="1185672" cy="19812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Lige pilforbindelse 166">
            <a:extLst>
              <a:ext uri="{FF2B5EF4-FFF2-40B4-BE49-F238E27FC236}">
                <a16:creationId xmlns:a16="http://schemas.microsoft.com/office/drawing/2014/main" id="{B6485905-6BDF-1028-FFD1-D9561C67555E}"/>
              </a:ext>
            </a:extLst>
          </p:cNvPr>
          <p:cNvCxnSpPr>
            <a:cxnSpLocks/>
            <a:stCxn id="151" idx="3"/>
            <a:endCxn id="158" idx="1"/>
          </p:cNvCxnSpPr>
          <p:nvPr/>
        </p:nvCxnSpPr>
        <p:spPr>
          <a:xfrm flipV="1">
            <a:off x="1792224" y="2503932"/>
            <a:ext cx="1185672" cy="9784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Lige pilforbindelse 167">
            <a:extLst>
              <a:ext uri="{FF2B5EF4-FFF2-40B4-BE49-F238E27FC236}">
                <a16:creationId xmlns:a16="http://schemas.microsoft.com/office/drawing/2014/main" id="{0436E929-BF86-0EF9-45FE-70D74EABB4FF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>
            <a:off x="1792224" y="3482340"/>
            <a:ext cx="1185672" cy="91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Lige pilforbindelse 168">
            <a:extLst>
              <a:ext uri="{FF2B5EF4-FFF2-40B4-BE49-F238E27FC236}">
                <a16:creationId xmlns:a16="http://schemas.microsoft.com/office/drawing/2014/main" id="{3D9C536D-5DBD-ABB0-4887-0FE22728A064}"/>
              </a:ext>
            </a:extLst>
          </p:cNvPr>
          <p:cNvCxnSpPr>
            <a:cxnSpLocks/>
            <a:stCxn id="151" idx="3"/>
            <a:endCxn id="160" idx="1"/>
          </p:cNvCxnSpPr>
          <p:nvPr/>
        </p:nvCxnSpPr>
        <p:spPr>
          <a:xfrm>
            <a:off x="1792224" y="3482340"/>
            <a:ext cx="1185672" cy="9966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Lige pilforbindelse 169">
            <a:extLst>
              <a:ext uri="{FF2B5EF4-FFF2-40B4-BE49-F238E27FC236}">
                <a16:creationId xmlns:a16="http://schemas.microsoft.com/office/drawing/2014/main" id="{DC0D7E5D-756B-BD35-97FC-4077F3CD5768}"/>
              </a:ext>
            </a:extLst>
          </p:cNvPr>
          <p:cNvCxnSpPr>
            <a:cxnSpLocks/>
            <a:stCxn id="152" idx="3"/>
            <a:endCxn id="158" idx="1"/>
          </p:cNvCxnSpPr>
          <p:nvPr/>
        </p:nvCxnSpPr>
        <p:spPr>
          <a:xfrm flipV="1">
            <a:off x="1792224" y="2503932"/>
            <a:ext cx="1185672" cy="196291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Lige pilforbindelse 170">
            <a:extLst>
              <a:ext uri="{FF2B5EF4-FFF2-40B4-BE49-F238E27FC236}">
                <a16:creationId xmlns:a16="http://schemas.microsoft.com/office/drawing/2014/main" id="{C945E9FC-E53F-D6A7-C8C8-D1BC68530088}"/>
              </a:ext>
            </a:extLst>
          </p:cNvPr>
          <p:cNvCxnSpPr>
            <a:cxnSpLocks/>
            <a:stCxn id="152" idx="3"/>
            <a:endCxn id="159" idx="1"/>
          </p:cNvCxnSpPr>
          <p:nvPr/>
        </p:nvCxnSpPr>
        <p:spPr>
          <a:xfrm flipV="1">
            <a:off x="1792224" y="3491484"/>
            <a:ext cx="1185672" cy="9753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Lige pilforbindelse 171">
            <a:extLst>
              <a:ext uri="{FF2B5EF4-FFF2-40B4-BE49-F238E27FC236}">
                <a16:creationId xmlns:a16="http://schemas.microsoft.com/office/drawing/2014/main" id="{4EBAE976-B1E2-CF9B-388D-AEA610C6889A}"/>
              </a:ext>
            </a:extLst>
          </p:cNvPr>
          <p:cNvCxnSpPr>
            <a:cxnSpLocks/>
            <a:stCxn id="152" idx="3"/>
            <a:endCxn id="160" idx="1"/>
          </p:cNvCxnSpPr>
          <p:nvPr/>
        </p:nvCxnSpPr>
        <p:spPr>
          <a:xfrm>
            <a:off x="1792224" y="4466844"/>
            <a:ext cx="1185672" cy="12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Lige forbindelse 173">
            <a:extLst>
              <a:ext uri="{FF2B5EF4-FFF2-40B4-BE49-F238E27FC236}">
                <a16:creationId xmlns:a16="http://schemas.microsoft.com/office/drawing/2014/main" id="{BC458460-6ABD-5E3B-9A83-BA84950AD71F}"/>
              </a:ext>
            </a:extLst>
          </p:cNvPr>
          <p:cNvCxnSpPr>
            <a:cxnSpLocks/>
          </p:cNvCxnSpPr>
          <p:nvPr/>
        </p:nvCxnSpPr>
        <p:spPr>
          <a:xfrm>
            <a:off x="4645152" y="155448"/>
            <a:ext cx="0" cy="6291072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kstfelt 179">
            <a:extLst>
              <a:ext uri="{FF2B5EF4-FFF2-40B4-BE49-F238E27FC236}">
                <a16:creationId xmlns:a16="http://schemas.microsoft.com/office/drawing/2014/main" id="{9AA0E468-FA4A-D452-DD51-30B666DD8C3D}"/>
              </a:ext>
            </a:extLst>
          </p:cNvPr>
          <p:cNvSpPr txBox="1"/>
          <p:nvPr/>
        </p:nvSpPr>
        <p:spPr>
          <a:xfrm>
            <a:off x="457199" y="374904"/>
            <a:ext cx="359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A) Token-level analysis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006DFC8E-2629-9640-1C6B-A321C8A4AC4F}"/>
              </a:ext>
            </a:extLst>
          </p:cNvPr>
          <p:cNvSpPr txBox="1"/>
          <p:nvPr/>
        </p:nvSpPr>
        <p:spPr>
          <a:xfrm>
            <a:off x="5233417" y="374903"/>
            <a:ext cx="478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B) Sentence-level analysis</a:t>
            </a:r>
          </a:p>
        </p:txBody>
      </p:sp>
      <p:sp>
        <p:nvSpPr>
          <p:cNvPr id="182" name="Tekstfelt 181">
            <a:extLst>
              <a:ext uri="{FF2B5EF4-FFF2-40B4-BE49-F238E27FC236}">
                <a16:creationId xmlns:a16="http://schemas.microsoft.com/office/drawing/2014/main" id="{711F76DB-3311-A9BF-7A97-86AA3EE4843A}"/>
              </a:ext>
            </a:extLst>
          </p:cNvPr>
          <p:cNvSpPr txBox="1"/>
          <p:nvPr/>
        </p:nvSpPr>
        <p:spPr>
          <a:xfrm>
            <a:off x="5657224" y="5843031"/>
            <a:ext cx="359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183" name="Rektangel 182">
            <a:extLst>
              <a:ext uri="{FF2B5EF4-FFF2-40B4-BE49-F238E27FC236}">
                <a16:creationId xmlns:a16="http://schemas.microsoft.com/office/drawing/2014/main" id="{DE103B1B-E9F6-F5D4-FEE7-66489B7967C1}"/>
              </a:ext>
            </a:extLst>
          </p:cNvPr>
          <p:cNvSpPr/>
          <p:nvPr/>
        </p:nvSpPr>
        <p:spPr>
          <a:xfrm>
            <a:off x="2139696" y="5575500"/>
            <a:ext cx="1078992" cy="685800"/>
          </a:xfrm>
          <a:prstGeom prst="rect">
            <a:avLst/>
          </a:prstGeom>
          <a:solidFill>
            <a:srgbClr val="FF858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Klimaet</a:t>
            </a:r>
          </a:p>
        </p:txBody>
      </p:sp>
      <p:sp>
        <p:nvSpPr>
          <p:cNvPr id="184" name="Rektangel 183">
            <a:extLst>
              <a:ext uri="{FF2B5EF4-FFF2-40B4-BE49-F238E27FC236}">
                <a16:creationId xmlns:a16="http://schemas.microsoft.com/office/drawing/2014/main" id="{E8F38A28-90DA-A724-CE60-3DFAEB6C17BD}"/>
              </a:ext>
            </a:extLst>
          </p:cNvPr>
          <p:cNvSpPr/>
          <p:nvPr/>
        </p:nvSpPr>
        <p:spPr>
          <a:xfrm>
            <a:off x="7007353" y="5575500"/>
            <a:ext cx="1078992" cy="685800"/>
          </a:xfrm>
          <a:prstGeom prst="rect">
            <a:avLst/>
          </a:prstGeom>
          <a:solidFill>
            <a:srgbClr val="FF4B4B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noProof="0" dirty="0"/>
              <a:t>Pooled</a:t>
            </a:r>
          </a:p>
          <a:p>
            <a:pPr algn="ctr"/>
            <a:r>
              <a:rPr lang="da-DK" dirty="0"/>
              <a:t>”klima”</a:t>
            </a:r>
            <a:endParaRPr lang="da-DK" noProof="0" dirty="0"/>
          </a:p>
        </p:txBody>
      </p:sp>
      <p:sp>
        <p:nvSpPr>
          <p:cNvPr id="185" name="Tekstfelt 184">
            <a:extLst>
              <a:ext uri="{FF2B5EF4-FFF2-40B4-BE49-F238E27FC236}">
                <a16:creationId xmlns:a16="http://schemas.microsoft.com/office/drawing/2014/main" id="{323527DC-9B94-C3CB-4727-FC1AB5EACCFE}"/>
              </a:ext>
            </a:extLst>
          </p:cNvPr>
          <p:cNvSpPr txBox="1"/>
          <p:nvPr/>
        </p:nvSpPr>
        <p:spPr>
          <a:xfrm>
            <a:off x="842771" y="5839968"/>
            <a:ext cx="359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598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C6918EC9-4327-828C-37DE-580731F669D8}"/>
              </a:ext>
            </a:extLst>
          </p:cNvPr>
          <p:cNvCxnSpPr>
            <a:cxnSpLocks/>
          </p:cNvCxnSpPr>
          <p:nvPr/>
        </p:nvCxnSpPr>
        <p:spPr>
          <a:xfrm flipV="1">
            <a:off x="3398836" y="104072"/>
            <a:ext cx="306423" cy="4130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CC2D07DC-E59F-8B74-6366-9B08B6D9F3E3}"/>
              </a:ext>
            </a:extLst>
          </p:cNvPr>
          <p:cNvSpPr txBox="1"/>
          <p:nvPr/>
        </p:nvSpPr>
        <p:spPr>
          <a:xfrm>
            <a:off x="2384664" y="257321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1:</a:t>
            </a:r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0C97587D-3859-25C8-C7AD-4BE599875D6B}"/>
              </a:ext>
            </a:extLst>
          </p:cNvPr>
          <p:cNvCxnSpPr>
            <a:cxnSpLocks/>
          </p:cNvCxnSpPr>
          <p:nvPr/>
        </p:nvCxnSpPr>
        <p:spPr>
          <a:xfrm>
            <a:off x="3409939" y="779072"/>
            <a:ext cx="253132" cy="1332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1D32A5C1-2D76-E362-8D63-278395C9DEE7}"/>
              </a:ext>
            </a:extLst>
          </p:cNvPr>
          <p:cNvSpPr txBox="1"/>
          <p:nvPr/>
        </p:nvSpPr>
        <p:spPr>
          <a:xfrm>
            <a:off x="2395767" y="690328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2:</a:t>
            </a: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59572B24-83AC-73BD-881D-D6B839F9CD8E}"/>
              </a:ext>
            </a:extLst>
          </p:cNvPr>
          <p:cNvCxnSpPr>
            <a:cxnSpLocks/>
          </p:cNvCxnSpPr>
          <p:nvPr/>
        </p:nvCxnSpPr>
        <p:spPr>
          <a:xfrm flipH="1" flipV="1">
            <a:off x="3396615" y="1173176"/>
            <a:ext cx="184298" cy="2065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390380B5-92D0-EF08-4C6C-3F9A5A81D4D9}"/>
              </a:ext>
            </a:extLst>
          </p:cNvPr>
          <p:cNvSpPr txBox="1"/>
          <p:nvPr/>
        </p:nvSpPr>
        <p:spPr>
          <a:xfrm>
            <a:off x="2384664" y="1173176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3: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28BF107-AC7C-FD01-DF63-CCD2BF988256}"/>
              </a:ext>
            </a:extLst>
          </p:cNvPr>
          <p:cNvCxnSpPr>
            <a:cxnSpLocks/>
          </p:cNvCxnSpPr>
          <p:nvPr/>
        </p:nvCxnSpPr>
        <p:spPr>
          <a:xfrm>
            <a:off x="3488765" y="1694927"/>
            <a:ext cx="0" cy="36411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798A7AA4-F422-E7D6-E255-CEAE610978E9}"/>
              </a:ext>
            </a:extLst>
          </p:cNvPr>
          <p:cNvSpPr txBox="1"/>
          <p:nvPr/>
        </p:nvSpPr>
        <p:spPr>
          <a:xfrm>
            <a:off x="2384664" y="1694927"/>
            <a:ext cx="1011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4:</a:t>
            </a:r>
          </a:p>
        </p:txBody>
      </p: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F27D1DE7-AC22-C969-F741-475E83E5AB30}"/>
              </a:ext>
            </a:extLst>
          </p:cNvPr>
          <p:cNvCxnSpPr>
            <a:cxnSpLocks/>
          </p:cNvCxnSpPr>
          <p:nvPr/>
        </p:nvCxnSpPr>
        <p:spPr>
          <a:xfrm flipH="1">
            <a:off x="3372191" y="2272173"/>
            <a:ext cx="169866" cy="1664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2FCB4D8E-38B9-2C84-BE11-DDCFA5641428}"/>
              </a:ext>
            </a:extLst>
          </p:cNvPr>
          <p:cNvSpPr txBox="1"/>
          <p:nvPr/>
        </p:nvSpPr>
        <p:spPr>
          <a:xfrm>
            <a:off x="2395767" y="2216679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5: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CCE11A2B-512E-73DF-6915-B3FABF713C93}"/>
              </a:ext>
            </a:extLst>
          </p:cNvPr>
          <p:cNvSpPr txBox="1"/>
          <p:nvPr/>
        </p:nvSpPr>
        <p:spPr>
          <a:xfrm>
            <a:off x="4728093" y="85359"/>
            <a:ext cx="561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Mean of sentences describing ‘</a:t>
            </a:r>
            <a:r>
              <a:rPr lang="da-D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98CAEE4E-2DCE-275A-C52B-F10D40EFCD21}"/>
              </a:ext>
            </a:extLst>
          </p:cNvPr>
          <p:cNvCxnSpPr>
            <a:cxnSpLocks/>
          </p:cNvCxnSpPr>
          <p:nvPr/>
        </p:nvCxnSpPr>
        <p:spPr>
          <a:xfrm flipV="1">
            <a:off x="5582135" y="754979"/>
            <a:ext cx="637308" cy="8589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CE2603F8-1E77-D630-B581-840D3E5B67AB}"/>
              </a:ext>
            </a:extLst>
          </p:cNvPr>
          <p:cNvCxnSpPr>
            <a:cxnSpLocks/>
          </p:cNvCxnSpPr>
          <p:nvPr/>
        </p:nvCxnSpPr>
        <p:spPr>
          <a:xfrm>
            <a:off x="5577516" y="1595489"/>
            <a:ext cx="526472" cy="2770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8339616E-7408-F0B2-80A7-CF20DC280DE8}"/>
              </a:ext>
            </a:extLst>
          </p:cNvPr>
          <p:cNvCxnSpPr>
            <a:cxnSpLocks/>
          </p:cNvCxnSpPr>
          <p:nvPr/>
        </p:nvCxnSpPr>
        <p:spPr>
          <a:xfrm flipH="1" flipV="1">
            <a:off x="5210370" y="1182472"/>
            <a:ext cx="383310" cy="429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242CFE3A-3C83-F05E-9AAC-7120AD52009B}"/>
              </a:ext>
            </a:extLst>
          </p:cNvPr>
          <p:cNvCxnSpPr>
            <a:cxnSpLocks/>
          </p:cNvCxnSpPr>
          <p:nvPr/>
        </p:nvCxnSpPr>
        <p:spPr>
          <a:xfrm>
            <a:off x="5593680" y="1611963"/>
            <a:ext cx="0" cy="7573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B8404BD8-CDE8-AE67-C4CA-71F4EEB66E34}"/>
              </a:ext>
            </a:extLst>
          </p:cNvPr>
          <p:cNvCxnSpPr>
            <a:cxnSpLocks/>
          </p:cNvCxnSpPr>
          <p:nvPr/>
        </p:nvCxnSpPr>
        <p:spPr>
          <a:xfrm flipH="1">
            <a:off x="5223071" y="1608349"/>
            <a:ext cx="353292" cy="346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BDD45ABE-87AD-E804-D41D-21E03EBDC304}"/>
              </a:ext>
            </a:extLst>
          </p:cNvPr>
          <p:cNvCxnSpPr>
            <a:cxnSpLocks/>
          </p:cNvCxnSpPr>
          <p:nvPr/>
        </p:nvCxnSpPr>
        <p:spPr>
          <a:xfrm flipV="1">
            <a:off x="6785170" y="1013599"/>
            <a:ext cx="637308" cy="8589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35F9EDE9-1B9B-7843-7AD3-943726EF7493}"/>
              </a:ext>
            </a:extLst>
          </p:cNvPr>
          <p:cNvCxnSpPr>
            <a:cxnSpLocks/>
          </p:cNvCxnSpPr>
          <p:nvPr/>
        </p:nvCxnSpPr>
        <p:spPr>
          <a:xfrm>
            <a:off x="7422478" y="1035074"/>
            <a:ext cx="526472" cy="2770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BF73DED1-FA44-D794-0972-A1EC5D867DC2}"/>
              </a:ext>
            </a:extLst>
          </p:cNvPr>
          <p:cNvCxnSpPr>
            <a:cxnSpLocks/>
          </p:cNvCxnSpPr>
          <p:nvPr/>
        </p:nvCxnSpPr>
        <p:spPr>
          <a:xfrm flipH="1" flipV="1">
            <a:off x="7537980" y="1610601"/>
            <a:ext cx="383310" cy="429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1F22549F-DC1A-D4BD-0D06-0298EE1F2F2A}"/>
              </a:ext>
            </a:extLst>
          </p:cNvPr>
          <p:cNvCxnSpPr>
            <a:cxnSpLocks/>
          </p:cNvCxnSpPr>
          <p:nvPr/>
        </p:nvCxnSpPr>
        <p:spPr>
          <a:xfrm>
            <a:off x="7948950" y="1312166"/>
            <a:ext cx="0" cy="7573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9AAE83F6-B7DB-006D-3789-3F15ACD0F693}"/>
              </a:ext>
            </a:extLst>
          </p:cNvPr>
          <p:cNvCxnSpPr>
            <a:cxnSpLocks/>
          </p:cNvCxnSpPr>
          <p:nvPr/>
        </p:nvCxnSpPr>
        <p:spPr>
          <a:xfrm flipH="1">
            <a:off x="7184688" y="1652222"/>
            <a:ext cx="353292" cy="346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BD196EB0-C2FB-5256-9AA2-B42C119F6D47}"/>
              </a:ext>
            </a:extLst>
          </p:cNvPr>
          <p:cNvCxnSpPr>
            <a:cxnSpLocks/>
          </p:cNvCxnSpPr>
          <p:nvPr/>
        </p:nvCxnSpPr>
        <p:spPr>
          <a:xfrm flipV="1">
            <a:off x="8672807" y="1044694"/>
            <a:ext cx="637308" cy="8589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  <a:alpha val="43137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1E874015-ED85-9BB0-0953-00B00350EA0C}"/>
              </a:ext>
            </a:extLst>
          </p:cNvPr>
          <p:cNvCxnSpPr>
            <a:cxnSpLocks/>
          </p:cNvCxnSpPr>
          <p:nvPr/>
        </p:nvCxnSpPr>
        <p:spPr>
          <a:xfrm>
            <a:off x="9310115" y="1066169"/>
            <a:ext cx="526472" cy="27709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  <a:alpha val="43137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51C36733-563D-95B9-B0BA-1D7FF17A4799}"/>
              </a:ext>
            </a:extLst>
          </p:cNvPr>
          <p:cNvCxnSpPr>
            <a:cxnSpLocks/>
          </p:cNvCxnSpPr>
          <p:nvPr/>
        </p:nvCxnSpPr>
        <p:spPr>
          <a:xfrm flipH="1" flipV="1">
            <a:off x="9425617" y="1641696"/>
            <a:ext cx="383310" cy="42949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  <a:alpha val="43137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AC338E68-5BA6-79E1-2532-03B7F1C94798}"/>
              </a:ext>
            </a:extLst>
          </p:cNvPr>
          <p:cNvCxnSpPr>
            <a:cxnSpLocks/>
          </p:cNvCxnSpPr>
          <p:nvPr/>
        </p:nvCxnSpPr>
        <p:spPr>
          <a:xfrm>
            <a:off x="9836587" y="1343261"/>
            <a:ext cx="0" cy="75730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  <a:alpha val="43137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>
            <a:extLst>
              <a:ext uri="{FF2B5EF4-FFF2-40B4-BE49-F238E27FC236}">
                <a16:creationId xmlns:a16="http://schemas.microsoft.com/office/drawing/2014/main" id="{DFC279FC-E1DC-7161-70B4-DAE4F9FB622E}"/>
              </a:ext>
            </a:extLst>
          </p:cNvPr>
          <p:cNvCxnSpPr>
            <a:cxnSpLocks/>
          </p:cNvCxnSpPr>
          <p:nvPr/>
        </p:nvCxnSpPr>
        <p:spPr>
          <a:xfrm flipH="1">
            <a:off x="9072325" y="1683317"/>
            <a:ext cx="353292" cy="34624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  <a:alpha val="43137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3C36B57F-00D5-A87C-9276-AA13FFA72927}"/>
              </a:ext>
            </a:extLst>
          </p:cNvPr>
          <p:cNvCxnSpPr>
            <a:cxnSpLocks/>
          </p:cNvCxnSpPr>
          <p:nvPr/>
        </p:nvCxnSpPr>
        <p:spPr>
          <a:xfrm>
            <a:off x="8675162" y="1891018"/>
            <a:ext cx="473389" cy="138546"/>
          </a:xfrm>
          <a:prstGeom prst="straightConnector1">
            <a:avLst/>
          </a:prstGeom>
          <a:ln w="57150">
            <a:tailEnd type="triangle"/>
          </a:ln>
          <a:effectLst>
            <a:glow rad="38100">
              <a:schemeClr val="accent6">
                <a:lumMod val="40000"/>
                <a:lumOff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01B68162-FA36-4DFD-F95C-38FA859DC9F2}"/>
              </a:ext>
            </a:extLst>
          </p:cNvPr>
          <p:cNvSpPr txBox="1"/>
          <p:nvPr/>
        </p:nvSpPr>
        <p:spPr>
          <a:xfrm>
            <a:off x="9425617" y="2187529"/>
            <a:ext cx="2766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*transform to mean by dividing by n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A65D931B-DF6A-B2AC-8C5B-96A0E0FE5247}"/>
              </a:ext>
            </a:extLst>
          </p:cNvPr>
          <p:cNvSpPr txBox="1"/>
          <p:nvPr/>
        </p:nvSpPr>
        <p:spPr>
          <a:xfrm>
            <a:off x="4728093" y="2901776"/>
            <a:ext cx="593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Mean of sentences describing ‘</a:t>
            </a:r>
            <a:r>
              <a:rPr lang="da-D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passive</a:t>
            </a:r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</p:txBody>
      </p:sp>
      <p:cxnSp>
        <p:nvCxnSpPr>
          <p:cNvPr id="71" name="Lige pilforbindelse 70">
            <a:extLst>
              <a:ext uri="{FF2B5EF4-FFF2-40B4-BE49-F238E27FC236}">
                <a16:creationId xmlns:a16="http://schemas.microsoft.com/office/drawing/2014/main" id="{400DCF20-B925-E4BF-415C-186C86B69B9E}"/>
              </a:ext>
            </a:extLst>
          </p:cNvPr>
          <p:cNvCxnSpPr>
            <a:cxnSpLocks/>
          </p:cNvCxnSpPr>
          <p:nvPr/>
        </p:nvCxnSpPr>
        <p:spPr>
          <a:xfrm flipV="1">
            <a:off x="5612922" y="3528538"/>
            <a:ext cx="637308" cy="858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Lige pilforbindelse 71">
            <a:extLst>
              <a:ext uri="{FF2B5EF4-FFF2-40B4-BE49-F238E27FC236}">
                <a16:creationId xmlns:a16="http://schemas.microsoft.com/office/drawing/2014/main" id="{1488EF9A-A114-C274-336F-B908068AB468}"/>
              </a:ext>
            </a:extLst>
          </p:cNvPr>
          <p:cNvCxnSpPr>
            <a:cxnSpLocks/>
          </p:cNvCxnSpPr>
          <p:nvPr/>
        </p:nvCxnSpPr>
        <p:spPr>
          <a:xfrm>
            <a:off x="5608303" y="4369048"/>
            <a:ext cx="526472" cy="277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Lige pilforbindelse 72">
            <a:extLst>
              <a:ext uri="{FF2B5EF4-FFF2-40B4-BE49-F238E27FC236}">
                <a16:creationId xmlns:a16="http://schemas.microsoft.com/office/drawing/2014/main" id="{F0C1FFCD-11CA-71A7-8EE7-F22236B2D9AE}"/>
              </a:ext>
            </a:extLst>
          </p:cNvPr>
          <p:cNvCxnSpPr>
            <a:cxnSpLocks/>
          </p:cNvCxnSpPr>
          <p:nvPr/>
        </p:nvCxnSpPr>
        <p:spPr>
          <a:xfrm flipV="1">
            <a:off x="5624467" y="4070211"/>
            <a:ext cx="491859" cy="315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Lige pilforbindelse 73">
            <a:extLst>
              <a:ext uri="{FF2B5EF4-FFF2-40B4-BE49-F238E27FC236}">
                <a16:creationId xmlns:a16="http://schemas.microsoft.com/office/drawing/2014/main" id="{1A8A074C-2199-27AF-A857-B1B05D000AFE}"/>
              </a:ext>
            </a:extLst>
          </p:cNvPr>
          <p:cNvCxnSpPr>
            <a:cxnSpLocks/>
          </p:cNvCxnSpPr>
          <p:nvPr/>
        </p:nvCxnSpPr>
        <p:spPr>
          <a:xfrm flipH="1">
            <a:off x="5374640" y="4385522"/>
            <a:ext cx="249827" cy="417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Lige pilforbindelse 75">
            <a:extLst>
              <a:ext uri="{FF2B5EF4-FFF2-40B4-BE49-F238E27FC236}">
                <a16:creationId xmlns:a16="http://schemas.microsoft.com/office/drawing/2014/main" id="{CCB01CE5-D4B4-E4FF-AA18-825E9FC520A4}"/>
              </a:ext>
            </a:extLst>
          </p:cNvPr>
          <p:cNvCxnSpPr>
            <a:cxnSpLocks/>
          </p:cNvCxnSpPr>
          <p:nvPr/>
        </p:nvCxnSpPr>
        <p:spPr>
          <a:xfrm flipV="1">
            <a:off x="6815957" y="3787158"/>
            <a:ext cx="637308" cy="858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kstfelt 87">
            <a:extLst>
              <a:ext uri="{FF2B5EF4-FFF2-40B4-BE49-F238E27FC236}">
                <a16:creationId xmlns:a16="http://schemas.microsoft.com/office/drawing/2014/main" id="{FA560A31-810E-3823-8128-DE527A84DDB1}"/>
              </a:ext>
            </a:extLst>
          </p:cNvPr>
          <p:cNvSpPr txBox="1"/>
          <p:nvPr/>
        </p:nvSpPr>
        <p:spPr>
          <a:xfrm>
            <a:off x="4199123" y="4213724"/>
            <a:ext cx="462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sum(            )   =                   =</a:t>
            </a:r>
          </a:p>
        </p:txBody>
      </p:sp>
      <p:sp>
        <p:nvSpPr>
          <p:cNvPr id="89" name="Tekstfelt 88">
            <a:extLst>
              <a:ext uri="{FF2B5EF4-FFF2-40B4-BE49-F238E27FC236}">
                <a16:creationId xmlns:a16="http://schemas.microsoft.com/office/drawing/2014/main" id="{B7F1F4CF-9882-43A5-3662-26AA69163AFB}"/>
              </a:ext>
            </a:extLst>
          </p:cNvPr>
          <p:cNvSpPr txBox="1"/>
          <p:nvPr/>
        </p:nvSpPr>
        <p:spPr>
          <a:xfrm>
            <a:off x="9425617" y="4803123"/>
            <a:ext cx="2766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*transform to mean by dividing by n</a:t>
            </a:r>
          </a:p>
        </p:txBody>
      </p:sp>
      <p:cxnSp>
        <p:nvCxnSpPr>
          <p:cNvPr id="93" name="Lige pilforbindelse 92">
            <a:extLst>
              <a:ext uri="{FF2B5EF4-FFF2-40B4-BE49-F238E27FC236}">
                <a16:creationId xmlns:a16="http://schemas.microsoft.com/office/drawing/2014/main" id="{E727DEC2-273D-EBEA-4056-AE913BA74CE0}"/>
              </a:ext>
            </a:extLst>
          </p:cNvPr>
          <p:cNvCxnSpPr>
            <a:cxnSpLocks/>
          </p:cNvCxnSpPr>
          <p:nvPr/>
        </p:nvCxnSpPr>
        <p:spPr>
          <a:xfrm flipV="1">
            <a:off x="7439784" y="3508836"/>
            <a:ext cx="491859" cy="315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Lige pilforbindelse 93">
            <a:extLst>
              <a:ext uri="{FF2B5EF4-FFF2-40B4-BE49-F238E27FC236}">
                <a16:creationId xmlns:a16="http://schemas.microsoft.com/office/drawing/2014/main" id="{965DA1DE-ACC1-6BCA-EFA5-ED42E3D061FB}"/>
              </a:ext>
            </a:extLst>
          </p:cNvPr>
          <p:cNvCxnSpPr>
            <a:cxnSpLocks/>
          </p:cNvCxnSpPr>
          <p:nvPr/>
        </p:nvCxnSpPr>
        <p:spPr>
          <a:xfrm>
            <a:off x="7921290" y="3497348"/>
            <a:ext cx="526472" cy="277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pilforbindelse 94">
            <a:extLst>
              <a:ext uri="{FF2B5EF4-FFF2-40B4-BE49-F238E27FC236}">
                <a16:creationId xmlns:a16="http://schemas.microsoft.com/office/drawing/2014/main" id="{5A8E2F4A-F273-1EDF-D57C-93F0DCE82804}"/>
              </a:ext>
            </a:extLst>
          </p:cNvPr>
          <p:cNvCxnSpPr>
            <a:cxnSpLocks/>
          </p:cNvCxnSpPr>
          <p:nvPr/>
        </p:nvCxnSpPr>
        <p:spPr>
          <a:xfrm flipH="1" flipV="1">
            <a:off x="7719557" y="4157443"/>
            <a:ext cx="473941" cy="13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Lige pilforbindelse 95">
            <a:extLst>
              <a:ext uri="{FF2B5EF4-FFF2-40B4-BE49-F238E27FC236}">
                <a16:creationId xmlns:a16="http://schemas.microsoft.com/office/drawing/2014/main" id="{ED18D300-2DF0-033C-168F-42F78A134007}"/>
              </a:ext>
            </a:extLst>
          </p:cNvPr>
          <p:cNvCxnSpPr>
            <a:cxnSpLocks/>
          </p:cNvCxnSpPr>
          <p:nvPr/>
        </p:nvCxnSpPr>
        <p:spPr>
          <a:xfrm flipH="1">
            <a:off x="8197935" y="3765162"/>
            <a:ext cx="249827" cy="417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Lige pilforbindelse 99">
            <a:extLst>
              <a:ext uri="{FF2B5EF4-FFF2-40B4-BE49-F238E27FC236}">
                <a16:creationId xmlns:a16="http://schemas.microsoft.com/office/drawing/2014/main" id="{8FA9ACC7-FFFF-CC2B-679F-E79C396A9A1B}"/>
              </a:ext>
            </a:extLst>
          </p:cNvPr>
          <p:cNvCxnSpPr>
            <a:cxnSpLocks/>
          </p:cNvCxnSpPr>
          <p:nvPr/>
        </p:nvCxnSpPr>
        <p:spPr>
          <a:xfrm flipH="1" flipV="1">
            <a:off x="5149614" y="4370711"/>
            <a:ext cx="473941" cy="13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Lige pilforbindelse 100">
            <a:extLst>
              <a:ext uri="{FF2B5EF4-FFF2-40B4-BE49-F238E27FC236}">
                <a16:creationId xmlns:a16="http://schemas.microsoft.com/office/drawing/2014/main" id="{46439990-3689-882F-7F82-9C6DC455358F}"/>
              </a:ext>
            </a:extLst>
          </p:cNvPr>
          <p:cNvCxnSpPr>
            <a:cxnSpLocks/>
          </p:cNvCxnSpPr>
          <p:nvPr/>
        </p:nvCxnSpPr>
        <p:spPr>
          <a:xfrm flipV="1">
            <a:off x="8695475" y="3827917"/>
            <a:ext cx="637308" cy="858982"/>
          </a:xfrm>
          <a:prstGeom prst="straightConnector1">
            <a:avLst/>
          </a:prstGeom>
          <a:ln w="38100">
            <a:solidFill>
              <a:srgbClr val="FFCC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Lige pilforbindelse 101">
            <a:extLst>
              <a:ext uri="{FF2B5EF4-FFF2-40B4-BE49-F238E27FC236}">
                <a16:creationId xmlns:a16="http://schemas.microsoft.com/office/drawing/2014/main" id="{3DE390E8-9278-9AA7-5DC0-ED6479564AFA}"/>
              </a:ext>
            </a:extLst>
          </p:cNvPr>
          <p:cNvCxnSpPr>
            <a:cxnSpLocks/>
          </p:cNvCxnSpPr>
          <p:nvPr/>
        </p:nvCxnSpPr>
        <p:spPr>
          <a:xfrm flipV="1">
            <a:off x="9319302" y="3549595"/>
            <a:ext cx="491859" cy="315311"/>
          </a:xfrm>
          <a:prstGeom prst="straightConnector1">
            <a:avLst/>
          </a:prstGeom>
          <a:ln w="38100">
            <a:solidFill>
              <a:srgbClr val="FFCC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Lige pilforbindelse 102">
            <a:extLst>
              <a:ext uri="{FF2B5EF4-FFF2-40B4-BE49-F238E27FC236}">
                <a16:creationId xmlns:a16="http://schemas.microsoft.com/office/drawing/2014/main" id="{F922EA16-F2F7-EF1E-198B-ED4C21ED2C59}"/>
              </a:ext>
            </a:extLst>
          </p:cNvPr>
          <p:cNvCxnSpPr>
            <a:cxnSpLocks/>
          </p:cNvCxnSpPr>
          <p:nvPr/>
        </p:nvCxnSpPr>
        <p:spPr>
          <a:xfrm>
            <a:off x="9800808" y="3538107"/>
            <a:ext cx="526472" cy="277092"/>
          </a:xfrm>
          <a:prstGeom prst="straightConnector1">
            <a:avLst/>
          </a:prstGeom>
          <a:ln w="38100">
            <a:solidFill>
              <a:srgbClr val="FFCC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Lige pilforbindelse 103">
            <a:extLst>
              <a:ext uri="{FF2B5EF4-FFF2-40B4-BE49-F238E27FC236}">
                <a16:creationId xmlns:a16="http://schemas.microsoft.com/office/drawing/2014/main" id="{2D10A5FB-D68E-7519-AFE2-2364D11427AE}"/>
              </a:ext>
            </a:extLst>
          </p:cNvPr>
          <p:cNvCxnSpPr>
            <a:cxnSpLocks/>
          </p:cNvCxnSpPr>
          <p:nvPr/>
        </p:nvCxnSpPr>
        <p:spPr>
          <a:xfrm flipH="1" flipV="1">
            <a:off x="9599075" y="4198202"/>
            <a:ext cx="473941" cy="13148"/>
          </a:xfrm>
          <a:prstGeom prst="straightConnector1">
            <a:avLst/>
          </a:prstGeom>
          <a:ln w="38100">
            <a:solidFill>
              <a:srgbClr val="FFCC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Lige pilforbindelse 104">
            <a:extLst>
              <a:ext uri="{FF2B5EF4-FFF2-40B4-BE49-F238E27FC236}">
                <a16:creationId xmlns:a16="http://schemas.microsoft.com/office/drawing/2014/main" id="{37AAD82E-9915-40C7-10D5-40FFC3494648}"/>
              </a:ext>
            </a:extLst>
          </p:cNvPr>
          <p:cNvCxnSpPr>
            <a:cxnSpLocks/>
          </p:cNvCxnSpPr>
          <p:nvPr/>
        </p:nvCxnSpPr>
        <p:spPr>
          <a:xfrm flipH="1">
            <a:off x="10077453" y="3805921"/>
            <a:ext cx="249827" cy="417601"/>
          </a:xfrm>
          <a:prstGeom prst="straightConnector1">
            <a:avLst/>
          </a:prstGeom>
          <a:ln w="38100">
            <a:solidFill>
              <a:srgbClr val="FFCC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Lige pilforbindelse 86">
            <a:extLst>
              <a:ext uri="{FF2B5EF4-FFF2-40B4-BE49-F238E27FC236}">
                <a16:creationId xmlns:a16="http://schemas.microsoft.com/office/drawing/2014/main" id="{A8E1A9CE-775E-01CA-727E-AF7B5BB4553A}"/>
              </a:ext>
            </a:extLst>
          </p:cNvPr>
          <p:cNvCxnSpPr>
            <a:cxnSpLocks/>
          </p:cNvCxnSpPr>
          <p:nvPr/>
        </p:nvCxnSpPr>
        <p:spPr>
          <a:xfrm flipV="1">
            <a:off x="8705949" y="4191167"/>
            <a:ext cx="968493" cy="473410"/>
          </a:xfrm>
          <a:prstGeom prst="straightConnector1">
            <a:avLst/>
          </a:prstGeom>
          <a:ln w="57150">
            <a:tailEnd type="triangle"/>
          </a:ln>
          <a:effectLst>
            <a:glow rad="38100">
              <a:srgbClr val="FFCCCC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kstfelt 108">
            <a:extLst>
              <a:ext uri="{FF2B5EF4-FFF2-40B4-BE49-F238E27FC236}">
                <a16:creationId xmlns:a16="http://schemas.microsoft.com/office/drawing/2014/main" id="{BD2EF43F-0800-1729-33FB-19D7FF2BA76D}"/>
              </a:ext>
            </a:extLst>
          </p:cNvPr>
          <p:cNvSpPr txBox="1"/>
          <p:nvPr/>
        </p:nvSpPr>
        <p:spPr>
          <a:xfrm>
            <a:off x="2303632" y="3494447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1:</a:t>
            </a:r>
          </a:p>
        </p:txBody>
      </p:sp>
      <p:sp>
        <p:nvSpPr>
          <p:cNvPr id="111" name="Tekstfelt 110">
            <a:extLst>
              <a:ext uri="{FF2B5EF4-FFF2-40B4-BE49-F238E27FC236}">
                <a16:creationId xmlns:a16="http://schemas.microsoft.com/office/drawing/2014/main" id="{31A531E4-2FC9-B7F2-ADA9-0C2D09AD6C83}"/>
              </a:ext>
            </a:extLst>
          </p:cNvPr>
          <p:cNvSpPr txBox="1"/>
          <p:nvPr/>
        </p:nvSpPr>
        <p:spPr>
          <a:xfrm>
            <a:off x="2314735" y="3927454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2:</a:t>
            </a:r>
          </a:p>
        </p:txBody>
      </p:sp>
      <p:sp>
        <p:nvSpPr>
          <p:cNvPr id="113" name="Tekstfelt 112">
            <a:extLst>
              <a:ext uri="{FF2B5EF4-FFF2-40B4-BE49-F238E27FC236}">
                <a16:creationId xmlns:a16="http://schemas.microsoft.com/office/drawing/2014/main" id="{F0AF9720-A423-37A1-AC2E-C31C762618E4}"/>
              </a:ext>
            </a:extLst>
          </p:cNvPr>
          <p:cNvSpPr txBox="1"/>
          <p:nvPr/>
        </p:nvSpPr>
        <p:spPr>
          <a:xfrm>
            <a:off x="2303632" y="4410302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3:</a:t>
            </a:r>
          </a:p>
        </p:txBody>
      </p:sp>
      <p:sp>
        <p:nvSpPr>
          <p:cNvPr id="115" name="Tekstfelt 114">
            <a:extLst>
              <a:ext uri="{FF2B5EF4-FFF2-40B4-BE49-F238E27FC236}">
                <a16:creationId xmlns:a16="http://schemas.microsoft.com/office/drawing/2014/main" id="{69BB029D-422F-1949-7D25-84816A593AFB}"/>
              </a:ext>
            </a:extLst>
          </p:cNvPr>
          <p:cNvSpPr txBox="1"/>
          <p:nvPr/>
        </p:nvSpPr>
        <p:spPr>
          <a:xfrm>
            <a:off x="2303632" y="4932053"/>
            <a:ext cx="1011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4:</a:t>
            </a:r>
          </a:p>
        </p:txBody>
      </p:sp>
      <p:sp>
        <p:nvSpPr>
          <p:cNvPr id="117" name="Tekstfelt 116">
            <a:extLst>
              <a:ext uri="{FF2B5EF4-FFF2-40B4-BE49-F238E27FC236}">
                <a16:creationId xmlns:a16="http://schemas.microsoft.com/office/drawing/2014/main" id="{1F2C9A49-5DC5-5691-14A7-83FAD980D2FB}"/>
              </a:ext>
            </a:extLst>
          </p:cNvPr>
          <p:cNvSpPr txBox="1"/>
          <p:nvPr/>
        </p:nvSpPr>
        <p:spPr>
          <a:xfrm>
            <a:off x="2314735" y="5453805"/>
            <a:ext cx="9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5:</a:t>
            </a:r>
          </a:p>
        </p:txBody>
      </p:sp>
      <p:cxnSp>
        <p:nvCxnSpPr>
          <p:cNvPr id="123" name="Lige pilforbindelse 122">
            <a:extLst>
              <a:ext uri="{FF2B5EF4-FFF2-40B4-BE49-F238E27FC236}">
                <a16:creationId xmlns:a16="http://schemas.microsoft.com/office/drawing/2014/main" id="{4400F3CF-9229-A149-7026-F7E27D52A290}"/>
              </a:ext>
            </a:extLst>
          </p:cNvPr>
          <p:cNvCxnSpPr>
            <a:cxnSpLocks/>
          </p:cNvCxnSpPr>
          <p:nvPr/>
        </p:nvCxnSpPr>
        <p:spPr>
          <a:xfrm flipV="1">
            <a:off x="3277647" y="3434931"/>
            <a:ext cx="319013" cy="429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Lige pilforbindelse 123">
            <a:extLst>
              <a:ext uri="{FF2B5EF4-FFF2-40B4-BE49-F238E27FC236}">
                <a16:creationId xmlns:a16="http://schemas.microsoft.com/office/drawing/2014/main" id="{C49A6242-3F50-8363-04DB-65B8D0ED7E59}"/>
              </a:ext>
            </a:extLst>
          </p:cNvPr>
          <p:cNvCxnSpPr>
            <a:cxnSpLocks/>
          </p:cNvCxnSpPr>
          <p:nvPr/>
        </p:nvCxnSpPr>
        <p:spPr>
          <a:xfrm flipV="1">
            <a:off x="3290298" y="3942028"/>
            <a:ext cx="246207" cy="157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Lige pilforbindelse 124">
            <a:extLst>
              <a:ext uri="{FF2B5EF4-FFF2-40B4-BE49-F238E27FC236}">
                <a16:creationId xmlns:a16="http://schemas.microsoft.com/office/drawing/2014/main" id="{6106C25A-A74F-FC89-A0E3-E29A055E5AB3}"/>
              </a:ext>
            </a:extLst>
          </p:cNvPr>
          <p:cNvCxnSpPr>
            <a:cxnSpLocks/>
          </p:cNvCxnSpPr>
          <p:nvPr/>
        </p:nvCxnSpPr>
        <p:spPr>
          <a:xfrm>
            <a:off x="3248341" y="4482436"/>
            <a:ext cx="263533" cy="138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Lige pilforbindelse 125">
            <a:extLst>
              <a:ext uri="{FF2B5EF4-FFF2-40B4-BE49-F238E27FC236}">
                <a16:creationId xmlns:a16="http://schemas.microsoft.com/office/drawing/2014/main" id="{3C49B71B-ABB8-440F-2600-099E936480D9}"/>
              </a:ext>
            </a:extLst>
          </p:cNvPr>
          <p:cNvCxnSpPr>
            <a:cxnSpLocks/>
          </p:cNvCxnSpPr>
          <p:nvPr/>
        </p:nvCxnSpPr>
        <p:spPr>
          <a:xfrm flipH="1">
            <a:off x="3290298" y="4929899"/>
            <a:ext cx="125054" cy="209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Lige pilforbindelse 127">
            <a:extLst>
              <a:ext uri="{FF2B5EF4-FFF2-40B4-BE49-F238E27FC236}">
                <a16:creationId xmlns:a16="http://schemas.microsoft.com/office/drawing/2014/main" id="{2F4C4607-A216-BA01-FF19-4B99EF08A225}"/>
              </a:ext>
            </a:extLst>
          </p:cNvPr>
          <p:cNvCxnSpPr>
            <a:cxnSpLocks/>
          </p:cNvCxnSpPr>
          <p:nvPr/>
        </p:nvCxnSpPr>
        <p:spPr>
          <a:xfrm flipH="1" flipV="1">
            <a:off x="3219887" y="5576915"/>
            <a:ext cx="237237" cy="6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kstfelt 129">
            <a:extLst>
              <a:ext uri="{FF2B5EF4-FFF2-40B4-BE49-F238E27FC236}">
                <a16:creationId xmlns:a16="http://schemas.microsoft.com/office/drawing/2014/main" id="{93B84F52-5D9D-9401-33C1-E29424E6A0B6}"/>
              </a:ext>
            </a:extLst>
          </p:cNvPr>
          <p:cNvSpPr txBox="1"/>
          <p:nvPr/>
        </p:nvSpPr>
        <p:spPr>
          <a:xfrm>
            <a:off x="4168336" y="1440165"/>
            <a:ext cx="462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sum(            )   =                   =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323A4B98-EDA9-B991-0540-43D3163D0C35}"/>
              </a:ext>
            </a:extLst>
          </p:cNvPr>
          <p:cNvSpPr txBox="1"/>
          <p:nvPr/>
        </p:nvSpPr>
        <p:spPr>
          <a:xfrm>
            <a:off x="4728092" y="5741282"/>
            <a:ext cx="593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a-D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 concept vector:</a:t>
            </a:r>
          </a:p>
        </p:txBody>
      </p:sp>
      <p:pic>
        <p:nvPicPr>
          <p:cNvPr id="134" name="Billede 133">
            <a:extLst>
              <a:ext uri="{FF2B5EF4-FFF2-40B4-BE49-F238E27FC236}">
                <a16:creationId xmlns:a16="http://schemas.microsoft.com/office/drawing/2014/main" id="{8C5DB003-CB39-D953-4F58-5067CFBF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4170" y="6317494"/>
            <a:ext cx="78846171" cy="3994085"/>
          </a:xfrm>
          <a:prstGeom prst="rect">
            <a:avLst/>
          </a:prstGeom>
        </p:spPr>
      </p:pic>
      <p:cxnSp>
        <p:nvCxnSpPr>
          <p:cNvPr id="135" name="Lige pilforbindelse 134">
            <a:extLst>
              <a:ext uri="{FF2B5EF4-FFF2-40B4-BE49-F238E27FC236}">
                <a16:creationId xmlns:a16="http://schemas.microsoft.com/office/drawing/2014/main" id="{FA5138F0-06FE-5466-DD9B-31B791569C44}"/>
              </a:ext>
            </a:extLst>
          </p:cNvPr>
          <p:cNvCxnSpPr>
            <a:cxnSpLocks/>
          </p:cNvCxnSpPr>
          <p:nvPr/>
        </p:nvCxnSpPr>
        <p:spPr>
          <a:xfrm>
            <a:off x="7447901" y="7081425"/>
            <a:ext cx="473389" cy="13854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  <a:effectLst>
            <a:glow rad="38100">
              <a:schemeClr val="accent6">
                <a:lumMod val="40000"/>
                <a:lumOff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Lige pilforbindelse 135">
            <a:extLst>
              <a:ext uri="{FF2B5EF4-FFF2-40B4-BE49-F238E27FC236}">
                <a16:creationId xmlns:a16="http://schemas.microsoft.com/office/drawing/2014/main" id="{D1E4FFE1-0A93-3D52-BC48-8773ECF4AD2E}"/>
              </a:ext>
            </a:extLst>
          </p:cNvPr>
          <p:cNvCxnSpPr>
            <a:cxnSpLocks/>
          </p:cNvCxnSpPr>
          <p:nvPr/>
        </p:nvCxnSpPr>
        <p:spPr>
          <a:xfrm flipV="1">
            <a:off x="7437044" y="6595092"/>
            <a:ext cx="968493" cy="47341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  <a:effectLst>
            <a:glow rad="38100">
              <a:srgbClr val="FFCCCC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Lige pilforbindelse 136">
            <a:extLst>
              <a:ext uri="{FF2B5EF4-FFF2-40B4-BE49-F238E27FC236}">
                <a16:creationId xmlns:a16="http://schemas.microsoft.com/office/drawing/2014/main" id="{0D66D03B-A0DB-5682-B3F3-0CDC12FAD0B5}"/>
              </a:ext>
            </a:extLst>
          </p:cNvPr>
          <p:cNvCxnSpPr>
            <a:cxnSpLocks/>
          </p:cNvCxnSpPr>
          <p:nvPr/>
        </p:nvCxnSpPr>
        <p:spPr>
          <a:xfrm flipV="1">
            <a:off x="4738824" y="6644477"/>
            <a:ext cx="968493" cy="473410"/>
          </a:xfrm>
          <a:prstGeom prst="straightConnector1">
            <a:avLst/>
          </a:prstGeom>
          <a:ln w="57150">
            <a:tailEnd type="triangle"/>
          </a:ln>
          <a:effectLst>
            <a:glow rad="38100">
              <a:srgbClr val="FFCCCC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Lige pilforbindelse 137">
            <a:extLst>
              <a:ext uri="{FF2B5EF4-FFF2-40B4-BE49-F238E27FC236}">
                <a16:creationId xmlns:a16="http://schemas.microsoft.com/office/drawing/2014/main" id="{B6AA0F33-EF5D-253F-2AFF-53043472BC4B}"/>
              </a:ext>
            </a:extLst>
          </p:cNvPr>
          <p:cNvCxnSpPr>
            <a:cxnSpLocks/>
          </p:cNvCxnSpPr>
          <p:nvPr/>
        </p:nvCxnSpPr>
        <p:spPr>
          <a:xfrm>
            <a:off x="6144632" y="6929874"/>
            <a:ext cx="473389" cy="138546"/>
          </a:xfrm>
          <a:prstGeom prst="straightConnector1">
            <a:avLst/>
          </a:prstGeom>
          <a:ln w="57150">
            <a:tailEnd type="triangle"/>
          </a:ln>
          <a:effectLst>
            <a:glow rad="38100">
              <a:schemeClr val="accent6">
                <a:lumMod val="40000"/>
                <a:lumOff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DCCE5E63-7F70-ED8F-0C4C-0466C6D77806}"/>
              </a:ext>
            </a:extLst>
          </p:cNvPr>
          <p:cNvSpPr txBox="1"/>
          <p:nvPr/>
        </p:nvSpPr>
        <p:spPr>
          <a:xfrm>
            <a:off x="5614580" y="6725813"/>
            <a:ext cx="35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0" name="Tekstfelt 139">
            <a:extLst>
              <a:ext uri="{FF2B5EF4-FFF2-40B4-BE49-F238E27FC236}">
                <a16:creationId xmlns:a16="http://schemas.microsoft.com/office/drawing/2014/main" id="{FEB7F27A-E79F-9FDF-B687-436F496F0A5C}"/>
              </a:ext>
            </a:extLst>
          </p:cNvPr>
          <p:cNvSpPr txBox="1"/>
          <p:nvPr/>
        </p:nvSpPr>
        <p:spPr>
          <a:xfrm>
            <a:off x="6935706" y="6757416"/>
            <a:ext cx="35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cxnSp>
        <p:nvCxnSpPr>
          <p:cNvPr id="141" name="Lige pilforbindelse 140">
            <a:extLst>
              <a:ext uri="{FF2B5EF4-FFF2-40B4-BE49-F238E27FC236}">
                <a16:creationId xmlns:a16="http://schemas.microsoft.com/office/drawing/2014/main" id="{3E1CE652-62B7-BAF3-10D9-0F338D0C421D}"/>
              </a:ext>
            </a:extLst>
          </p:cNvPr>
          <p:cNvCxnSpPr>
            <a:cxnSpLocks/>
          </p:cNvCxnSpPr>
          <p:nvPr/>
        </p:nvCxnSpPr>
        <p:spPr>
          <a:xfrm flipV="1">
            <a:off x="7921290" y="6582169"/>
            <a:ext cx="484247" cy="634238"/>
          </a:xfrm>
          <a:prstGeom prst="straightConnector1">
            <a:avLst/>
          </a:prstGeom>
          <a:ln w="57150">
            <a:tailEnd type="triangle"/>
          </a:ln>
          <a:effectLst>
            <a:glow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3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Rektangel 1254">
            <a:extLst>
              <a:ext uri="{FF2B5EF4-FFF2-40B4-BE49-F238E27FC236}">
                <a16:creationId xmlns:a16="http://schemas.microsoft.com/office/drawing/2014/main" id="{DF421E29-FA47-C1F4-133C-E1B196D46C4E}"/>
              </a:ext>
            </a:extLst>
          </p:cNvPr>
          <p:cNvSpPr/>
          <p:nvPr/>
        </p:nvSpPr>
        <p:spPr>
          <a:xfrm>
            <a:off x="7691040" y="3295160"/>
            <a:ext cx="3503839" cy="1733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68" name="Rektangel 1167">
            <a:extLst>
              <a:ext uri="{FF2B5EF4-FFF2-40B4-BE49-F238E27FC236}">
                <a16:creationId xmlns:a16="http://schemas.microsoft.com/office/drawing/2014/main" id="{E1031C73-72D1-2FCD-EFD6-A8C791816B2D}"/>
              </a:ext>
            </a:extLst>
          </p:cNvPr>
          <p:cNvSpPr/>
          <p:nvPr/>
        </p:nvSpPr>
        <p:spPr>
          <a:xfrm>
            <a:off x="5591063" y="4075679"/>
            <a:ext cx="1210107" cy="10793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46" name="Rektangel 1145">
            <a:extLst>
              <a:ext uri="{FF2B5EF4-FFF2-40B4-BE49-F238E27FC236}">
                <a16:creationId xmlns:a16="http://schemas.microsoft.com/office/drawing/2014/main" id="{9450AD25-1126-D4AA-E63F-ABC951D752E7}"/>
              </a:ext>
            </a:extLst>
          </p:cNvPr>
          <p:cNvSpPr/>
          <p:nvPr/>
        </p:nvSpPr>
        <p:spPr>
          <a:xfrm>
            <a:off x="2320000" y="4066463"/>
            <a:ext cx="2774684" cy="10920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5" name="Rektangel 1034">
            <a:extLst>
              <a:ext uri="{FF2B5EF4-FFF2-40B4-BE49-F238E27FC236}">
                <a16:creationId xmlns:a16="http://schemas.microsoft.com/office/drawing/2014/main" id="{CC1CD5CA-0424-A121-6D36-C0E922B07364}"/>
              </a:ext>
            </a:extLst>
          </p:cNvPr>
          <p:cNvSpPr/>
          <p:nvPr/>
        </p:nvSpPr>
        <p:spPr>
          <a:xfrm>
            <a:off x="5596476" y="1641179"/>
            <a:ext cx="1210107" cy="10793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ADC52E54-33B8-8F68-F439-D1C52D569D6D}"/>
              </a:ext>
            </a:extLst>
          </p:cNvPr>
          <p:cNvGrpSpPr/>
          <p:nvPr/>
        </p:nvGrpSpPr>
        <p:grpSpPr>
          <a:xfrm>
            <a:off x="5608018" y="1646934"/>
            <a:ext cx="1183809" cy="1073551"/>
            <a:chOff x="3964867" y="1280542"/>
            <a:chExt cx="1183809" cy="1073551"/>
          </a:xfrm>
        </p:grpSpPr>
        <p:pic>
          <p:nvPicPr>
            <p:cNvPr id="56" name="Billede 55">
              <a:extLst>
                <a:ext uri="{FF2B5EF4-FFF2-40B4-BE49-F238E27FC236}">
                  <a16:creationId xmlns:a16="http://schemas.microsoft.com/office/drawing/2014/main" id="{AEC7AB1C-8C37-BA8C-B42A-B0B035746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rcRect l="12279" t="4926" b="6185"/>
            <a:stretch/>
          </p:blipFill>
          <p:spPr>
            <a:xfrm>
              <a:off x="3964867" y="1280542"/>
              <a:ext cx="1183809" cy="10735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9" name="Lige pilforbindelse 58">
              <a:extLst>
                <a:ext uri="{FF2B5EF4-FFF2-40B4-BE49-F238E27FC236}">
                  <a16:creationId xmlns:a16="http://schemas.microsoft.com/office/drawing/2014/main" id="{BCF352DF-5C80-23D4-1ACC-A1ACDD165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140" y="1752415"/>
              <a:ext cx="363439" cy="439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glow rad="25400">
                <a:srgbClr val="FFC000"/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3" name="Gruppe 1032">
            <a:extLst>
              <a:ext uri="{FF2B5EF4-FFF2-40B4-BE49-F238E27FC236}">
                <a16:creationId xmlns:a16="http://schemas.microsoft.com/office/drawing/2014/main" id="{CAEB4607-1DCB-4EED-061A-DCC2C05FCAFC}"/>
              </a:ext>
            </a:extLst>
          </p:cNvPr>
          <p:cNvGrpSpPr/>
          <p:nvPr/>
        </p:nvGrpSpPr>
        <p:grpSpPr>
          <a:xfrm>
            <a:off x="2251149" y="2207228"/>
            <a:ext cx="2966591" cy="1470218"/>
            <a:chOff x="957709" y="642514"/>
            <a:chExt cx="2966591" cy="1470218"/>
          </a:xfrm>
        </p:grpSpPr>
        <p:grpSp>
          <p:nvGrpSpPr>
            <p:cNvPr id="1025" name="Gruppe 1024">
              <a:extLst>
                <a:ext uri="{FF2B5EF4-FFF2-40B4-BE49-F238E27FC236}">
                  <a16:creationId xmlns:a16="http://schemas.microsoft.com/office/drawing/2014/main" id="{368281A4-9F68-24C4-1017-1DEF08374696}"/>
                </a:ext>
              </a:extLst>
            </p:cNvPr>
            <p:cNvGrpSpPr/>
            <p:nvPr/>
          </p:nvGrpSpPr>
          <p:grpSpPr>
            <a:xfrm>
              <a:off x="1026560" y="924862"/>
              <a:ext cx="2774684" cy="1187870"/>
              <a:chOff x="1026560" y="848560"/>
              <a:chExt cx="2774684" cy="1187870"/>
            </a:xfrm>
          </p:grpSpPr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1993936F-C3B6-B216-9609-2CE475897AB3}"/>
                  </a:ext>
                </a:extLst>
              </p:cNvPr>
              <p:cNvSpPr/>
              <p:nvPr/>
            </p:nvSpPr>
            <p:spPr>
              <a:xfrm>
                <a:off x="1026560" y="848560"/>
                <a:ext cx="2774684" cy="1187870"/>
              </a:xfrm>
              <a:prstGeom prst="rect">
                <a:avLst/>
              </a:prstGeom>
              <a:ln w="38100">
                <a:solidFill>
                  <a:srgbClr val="FF858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pic>
            <p:nvPicPr>
              <p:cNvPr id="13" name="Billede 12">
                <a:extLst>
                  <a:ext uri="{FF2B5EF4-FFF2-40B4-BE49-F238E27FC236}">
                    <a16:creationId xmlns:a16="http://schemas.microsoft.com/office/drawing/2014/main" id="{E4C1F1FD-66B7-D896-3E71-20C30F1E2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8569"/>
              <a:stretch/>
            </p:blipFill>
            <p:spPr>
              <a:xfrm>
                <a:off x="2769798" y="916826"/>
                <a:ext cx="979176" cy="738390"/>
              </a:xfrm>
              <a:prstGeom prst="rect">
                <a:avLst/>
              </a:prstGeom>
            </p:spPr>
          </p:pic>
          <p:grpSp>
            <p:nvGrpSpPr>
              <p:cNvPr id="45" name="Gruppe 44">
                <a:extLst>
                  <a:ext uri="{FF2B5EF4-FFF2-40B4-BE49-F238E27FC236}">
                    <a16:creationId xmlns:a16="http://schemas.microsoft.com/office/drawing/2014/main" id="{067A49BF-B777-72D4-4241-39A4D039B109}"/>
                  </a:ext>
                </a:extLst>
              </p:cNvPr>
              <p:cNvGrpSpPr/>
              <p:nvPr/>
            </p:nvGrpSpPr>
            <p:grpSpPr>
              <a:xfrm>
                <a:off x="1974338" y="977460"/>
                <a:ext cx="760364" cy="684421"/>
                <a:chOff x="410225" y="273123"/>
                <a:chExt cx="1732887" cy="1551791"/>
              </a:xfrm>
            </p:grpSpPr>
            <p:pic>
              <p:nvPicPr>
                <p:cNvPr id="25" name="Grafik 24" descr="Cirkelpil med massiv udfyldning">
                  <a:extLst>
                    <a:ext uri="{FF2B5EF4-FFF2-40B4-BE49-F238E27FC236}">
                      <a16:creationId xmlns:a16="http://schemas.microsoft.com/office/drawing/2014/main" id="{8F60077D-80A1-A6CD-E242-C9F1AEE26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4813872">
                  <a:off x="410934" y="290931"/>
                  <a:ext cx="1533983" cy="1533983"/>
                </a:xfrm>
                <a:prstGeom prst="rect">
                  <a:avLst/>
                </a:prstGeom>
              </p:spPr>
            </p:pic>
            <p:grpSp>
              <p:nvGrpSpPr>
                <p:cNvPr id="40" name="Gruppe 39">
                  <a:extLst>
                    <a:ext uri="{FF2B5EF4-FFF2-40B4-BE49-F238E27FC236}">
                      <a16:creationId xmlns:a16="http://schemas.microsoft.com/office/drawing/2014/main" id="{98A27CD9-85C5-92F0-B8C7-23638C6FC0CB}"/>
                    </a:ext>
                  </a:extLst>
                </p:cNvPr>
                <p:cNvGrpSpPr/>
                <p:nvPr/>
              </p:nvGrpSpPr>
              <p:grpSpPr>
                <a:xfrm>
                  <a:off x="410225" y="273123"/>
                  <a:ext cx="628533" cy="784799"/>
                  <a:chOff x="145141" y="290930"/>
                  <a:chExt cx="628533" cy="784799"/>
                </a:xfrm>
              </p:grpSpPr>
              <p:sp>
                <p:nvSpPr>
                  <p:cNvPr id="39" name="Rektangel 38">
                    <a:extLst>
                      <a:ext uri="{FF2B5EF4-FFF2-40B4-BE49-F238E27FC236}">
                        <a16:creationId xmlns:a16="http://schemas.microsoft.com/office/drawing/2014/main" id="{4BA37372-EA00-767D-1380-EA6AC442D7C8}"/>
                      </a:ext>
                    </a:extLst>
                  </p:cNvPr>
                  <p:cNvSpPr/>
                  <p:nvPr/>
                </p:nvSpPr>
                <p:spPr>
                  <a:xfrm>
                    <a:off x="145141" y="290930"/>
                    <a:ext cx="628533" cy="784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pic>
                <p:nvPicPr>
                  <p:cNvPr id="31" name="Grafik 30" descr="Dokument med massiv udfyldning">
                    <a:extLst>
                      <a:ext uri="{FF2B5EF4-FFF2-40B4-BE49-F238E27FC236}">
                        <a16:creationId xmlns:a16="http://schemas.microsoft.com/office/drawing/2014/main" id="{DFDB63F6-9164-D28E-29EC-B542EA449C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6278" t="7304" r="17055" b="8437"/>
                  <a:stretch/>
                </p:blipFill>
                <p:spPr>
                  <a:xfrm>
                    <a:off x="164074" y="305263"/>
                    <a:ext cx="609600" cy="7704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uppe 43">
                  <a:extLst>
                    <a:ext uri="{FF2B5EF4-FFF2-40B4-BE49-F238E27FC236}">
                      <a16:creationId xmlns:a16="http://schemas.microsoft.com/office/drawing/2014/main" id="{3F39CD19-035F-8FC4-C520-1A9AD78EF290}"/>
                    </a:ext>
                  </a:extLst>
                </p:cNvPr>
                <p:cNvGrpSpPr/>
                <p:nvPr/>
              </p:nvGrpSpPr>
              <p:grpSpPr>
                <a:xfrm>
                  <a:off x="1390359" y="1054603"/>
                  <a:ext cx="752753" cy="722341"/>
                  <a:chOff x="1192164" y="769332"/>
                  <a:chExt cx="752753" cy="722341"/>
                </a:xfrm>
              </p:grpSpPr>
              <p:sp>
                <p:nvSpPr>
                  <p:cNvPr id="42" name="Rektangel 41">
                    <a:extLst>
                      <a:ext uri="{FF2B5EF4-FFF2-40B4-BE49-F238E27FC236}">
                        <a16:creationId xmlns:a16="http://schemas.microsoft.com/office/drawing/2014/main" id="{BB6BF70F-EDCD-9CC7-FC0A-9E55DCF691FA}"/>
                      </a:ext>
                    </a:extLst>
                  </p:cNvPr>
                  <p:cNvSpPr/>
                  <p:nvPr/>
                </p:nvSpPr>
                <p:spPr>
                  <a:xfrm>
                    <a:off x="1192164" y="769333"/>
                    <a:ext cx="752753" cy="722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pic>
                <p:nvPicPr>
                  <p:cNvPr id="29" name="Grafik 28" descr="Binær med massiv udfyldning">
                    <a:extLst>
                      <a:ext uri="{FF2B5EF4-FFF2-40B4-BE49-F238E27FC236}">
                        <a16:creationId xmlns:a16="http://schemas.microsoft.com/office/drawing/2014/main" id="{11D36B9E-64E4-FED3-CBD5-2675BBB268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 l="8957" t="10022" r="8721" b="10981"/>
                  <a:stretch/>
                </p:blipFill>
                <p:spPr>
                  <a:xfrm>
                    <a:off x="1192164" y="769332"/>
                    <a:ext cx="752753" cy="72234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024" name="Picture 2" descr="Documents papers - Free interface icons">
                <a:extLst>
                  <a:ext uri="{FF2B5EF4-FFF2-40B4-BE49-F238E27FC236}">
                    <a16:creationId xmlns:a16="http://schemas.microsoft.com/office/drawing/2014/main" id="{BA354AB1-BC9D-25D5-422A-8902F43E8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5078" y="989696"/>
                <a:ext cx="515123" cy="5151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Tekstfelt 1027">
              <a:extLst>
                <a:ext uri="{FF2B5EF4-FFF2-40B4-BE49-F238E27FC236}">
                  <a16:creationId xmlns:a16="http://schemas.microsoft.com/office/drawing/2014/main" id="{C9C67D7F-1A31-7707-94F3-51E52421EEFD}"/>
                </a:ext>
              </a:extLst>
            </p:cNvPr>
            <p:cNvSpPr txBox="1"/>
            <p:nvPr/>
          </p:nvSpPr>
          <p:spPr>
            <a:xfrm>
              <a:off x="957709" y="642514"/>
              <a:ext cx="2966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Negative corpus to mean negative vector</a:t>
              </a:r>
            </a:p>
          </p:txBody>
        </p:sp>
      </p:grpSp>
      <p:grpSp>
        <p:nvGrpSpPr>
          <p:cNvPr id="1032" name="Gruppe 1031">
            <a:extLst>
              <a:ext uri="{FF2B5EF4-FFF2-40B4-BE49-F238E27FC236}">
                <a16:creationId xmlns:a16="http://schemas.microsoft.com/office/drawing/2014/main" id="{0AC8C857-4FDD-FCFE-A989-01EEDCA77DA8}"/>
              </a:ext>
            </a:extLst>
          </p:cNvPr>
          <p:cNvGrpSpPr/>
          <p:nvPr/>
        </p:nvGrpSpPr>
        <p:grpSpPr>
          <a:xfrm>
            <a:off x="2228444" y="663189"/>
            <a:ext cx="2966591" cy="1455618"/>
            <a:chOff x="957709" y="2001770"/>
            <a:chExt cx="2966591" cy="1455618"/>
          </a:xfrm>
        </p:grpSpPr>
        <p:grpSp>
          <p:nvGrpSpPr>
            <p:cNvPr id="1027" name="Gruppe 1026">
              <a:extLst>
                <a:ext uri="{FF2B5EF4-FFF2-40B4-BE49-F238E27FC236}">
                  <a16:creationId xmlns:a16="http://schemas.microsoft.com/office/drawing/2014/main" id="{0625E8A6-9991-792A-0709-AF6828971E57}"/>
                </a:ext>
              </a:extLst>
            </p:cNvPr>
            <p:cNvGrpSpPr/>
            <p:nvPr/>
          </p:nvGrpSpPr>
          <p:grpSpPr>
            <a:xfrm>
              <a:off x="1026560" y="2290112"/>
              <a:ext cx="2790721" cy="1167276"/>
              <a:chOff x="1010523" y="1886611"/>
              <a:chExt cx="2790721" cy="1167276"/>
            </a:xfrm>
          </p:grpSpPr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37EA3A72-3A65-AD5B-1F01-AA8C6A2DB771}"/>
                  </a:ext>
                </a:extLst>
              </p:cNvPr>
              <p:cNvSpPr/>
              <p:nvPr/>
            </p:nvSpPr>
            <p:spPr>
              <a:xfrm>
                <a:off x="1010523" y="1886611"/>
                <a:ext cx="2790721" cy="1167276"/>
              </a:xfrm>
              <a:prstGeom prst="rect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" name="Gruppe 13">
                <a:extLst>
                  <a:ext uri="{FF2B5EF4-FFF2-40B4-BE49-F238E27FC236}">
                    <a16:creationId xmlns:a16="http://schemas.microsoft.com/office/drawing/2014/main" id="{3964FA92-8F18-5A0A-40E4-C7DFF17552AF}"/>
                  </a:ext>
                </a:extLst>
              </p:cNvPr>
              <p:cNvGrpSpPr/>
              <p:nvPr/>
            </p:nvGrpSpPr>
            <p:grpSpPr>
              <a:xfrm rot="583090">
                <a:off x="2834605" y="2027426"/>
                <a:ext cx="668953" cy="606924"/>
                <a:chOff x="1878815" y="358894"/>
                <a:chExt cx="1163780" cy="1055869"/>
              </a:xfrm>
            </p:grpSpPr>
            <p:cxnSp>
              <p:nvCxnSpPr>
                <p:cNvPr id="15" name="Lige pilforbindelse 14">
                  <a:extLst>
                    <a:ext uri="{FF2B5EF4-FFF2-40B4-BE49-F238E27FC236}">
                      <a16:creationId xmlns:a16="http://schemas.microsoft.com/office/drawing/2014/main" id="{F6294F07-1587-A812-D51F-2D94D184A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815" y="358894"/>
                  <a:ext cx="637308" cy="858982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Lige pilforbindelse 15">
                  <a:extLst>
                    <a:ext uri="{FF2B5EF4-FFF2-40B4-BE49-F238E27FC236}">
                      <a16:creationId xmlns:a16="http://schemas.microsoft.com/office/drawing/2014/main" id="{DF027B5C-9855-C0D4-3897-DEC2C568ED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123" y="380369"/>
                  <a:ext cx="526472" cy="277092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Lige pilforbindelse 16">
                  <a:extLst>
                    <a:ext uri="{FF2B5EF4-FFF2-40B4-BE49-F238E27FC236}">
                      <a16:creationId xmlns:a16="http://schemas.microsoft.com/office/drawing/2014/main" id="{C15963FB-7A2B-8851-E619-77E9B0D02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625" y="955896"/>
                  <a:ext cx="383310" cy="429491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Lige pilforbindelse 17">
                  <a:extLst>
                    <a:ext uri="{FF2B5EF4-FFF2-40B4-BE49-F238E27FC236}">
                      <a16:creationId xmlns:a16="http://schemas.microsoft.com/office/drawing/2014/main" id="{005221D0-6FEE-3904-D321-CFE151F2B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2595" y="657461"/>
                  <a:ext cx="0" cy="757302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Lige pilforbindelse 18">
                  <a:extLst>
                    <a:ext uri="{FF2B5EF4-FFF2-40B4-BE49-F238E27FC236}">
                      <a16:creationId xmlns:a16="http://schemas.microsoft.com/office/drawing/2014/main" id="{F7C6B3EE-6C03-6ACA-4315-7D902F1BC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8333" y="997517"/>
                  <a:ext cx="353292" cy="346247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Lige pilforbindelse 19">
                  <a:extLst>
                    <a:ext uri="{FF2B5EF4-FFF2-40B4-BE49-F238E27FC236}">
                      <a16:creationId xmlns:a16="http://schemas.microsoft.com/office/drawing/2014/main" id="{CC8F2050-B50D-EDB6-B95E-7D9389DB0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1170" y="1205218"/>
                  <a:ext cx="473389" cy="138546"/>
                </a:xfrm>
                <a:prstGeom prst="straightConnector1">
                  <a:avLst/>
                </a:prstGeom>
                <a:ln w="38100">
                  <a:tailEnd type="triangle"/>
                </a:ln>
                <a:effectLst>
                  <a:glow rad="38100">
                    <a:schemeClr val="accent6">
                      <a:lumMod val="40000"/>
                      <a:lumOff val="60000"/>
                    </a:schemeClr>
                  </a:glo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pe 45">
                <a:extLst>
                  <a:ext uri="{FF2B5EF4-FFF2-40B4-BE49-F238E27FC236}">
                    <a16:creationId xmlns:a16="http://schemas.microsoft.com/office/drawing/2014/main" id="{80AA738C-804F-09AE-D19D-4F350EE508E1}"/>
                  </a:ext>
                </a:extLst>
              </p:cNvPr>
              <p:cNvGrpSpPr/>
              <p:nvPr/>
            </p:nvGrpSpPr>
            <p:grpSpPr>
              <a:xfrm>
                <a:off x="1878623" y="1981548"/>
                <a:ext cx="801647" cy="721581"/>
                <a:chOff x="410225" y="273123"/>
                <a:chExt cx="1732887" cy="1551791"/>
              </a:xfrm>
            </p:grpSpPr>
            <p:pic>
              <p:nvPicPr>
                <p:cNvPr id="47" name="Grafik 46" descr="Cirkelpil med massiv udfyldning">
                  <a:extLst>
                    <a:ext uri="{FF2B5EF4-FFF2-40B4-BE49-F238E27FC236}">
                      <a16:creationId xmlns:a16="http://schemas.microsoft.com/office/drawing/2014/main" id="{C3ED15A5-A6F0-0398-F65B-0CA9C2A8B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4813872">
                  <a:off x="410934" y="290931"/>
                  <a:ext cx="1533983" cy="1533983"/>
                </a:xfrm>
                <a:prstGeom prst="rect">
                  <a:avLst/>
                </a:prstGeom>
              </p:spPr>
            </p:pic>
            <p:grpSp>
              <p:nvGrpSpPr>
                <p:cNvPr id="48" name="Gruppe 47">
                  <a:extLst>
                    <a:ext uri="{FF2B5EF4-FFF2-40B4-BE49-F238E27FC236}">
                      <a16:creationId xmlns:a16="http://schemas.microsoft.com/office/drawing/2014/main" id="{0399F71B-7B08-09C9-59B1-03E6D3BA138F}"/>
                    </a:ext>
                  </a:extLst>
                </p:cNvPr>
                <p:cNvGrpSpPr/>
                <p:nvPr/>
              </p:nvGrpSpPr>
              <p:grpSpPr>
                <a:xfrm>
                  <a:off x="410225" y="273123"/>
                  <a:ext cx="628533" cy="784799"/>
                  <a:chOff x="145141" y="290930"/>
                  <a:chExt cx="628533" cy="784799"/>
                </a:xfrm>
              </p:grpSpPr>
              <p:sp>
                <p:nvSpPr>
                  <p:cNvPr id="52" name="Rektangel 51">
                    <a:extLst>
                      <a:ext uri="{FF2B5EF4-FFF2-40B4-BE49-F238E27FC236}">
                        <a16:creationId xmlns:a16="http://schemas.microsoft.com/office/drawing/2014/main" id="{A5DEA65C-FA5B-0769-7311-7BB36A23A8A7}"/>
                      </a:ext>
                    </a:extLst>
                  </p:cNvPr>
                  <p:cNvSpPr/>
                  <p:nvPr/>
                </p:nvSpPr>
                <p:spPr>
                  <a:xfrm>
                    <a:off x="145141" y="290930"/>
                    <a:ext cx="628533" cy="784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pic>
                <p:nvPicPr>
                  <p:cNvPr id="53" name="Grafik 52" descr="Dokument med massiv udfyldning">
                    <a:extLst>
                      <a:ext uri="{FF2B5EF4-FFF2-40B4-BE49-F238E27FC236}">
                        <a16:creationId xmlns:a16="http://schemas.microsoft.com/office/drawing/2014/main" id="{F4E65F1F-C630-3810-EA56-EB88738EA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6278" t="7304" r="17055" b="8437"/>
                  <a:stretch/>
                </p:blipFill>
                <p:spPr>
                  <a:xfrm>
                    <a:off x="164074" y="305263"/>
                    <a:ext cx="609600" cy="7704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" name="Gruppe 48">
                  <a:extLst>
                    <a:ext uri="{FF2B5EF4-FFF2-40B4-BE49-F238E27FC236}">
                      <a16:creationId xmlns:a16="http://schemas.microsoft.com/office/drawing/2014/main" id="{44737129-F945-3FE4-380F-BB6420404F86}"/>
                    </a:ext>
                  </a:extLst>
                </p:cNvPr>
                <p:cNvGrpSpPr/>
                <p:nvPr/>
              </p:nvGrpSpPr>
              <p:grpSpPr>
                <a:xfrm>
                  <a:off x="1390359" y="1054603"/>
                  <a:ext cx="752753" cy="722341"/>
                  <a:chOff x="1192164" y="769332"/>
                  <a:chExt cx="752753" cy="722341"/>
                </a:xfrm>
              </p:grpSpPr>
              <p:sp>
                <p:nvSpPr>
                  <p:cNvPr id="50" name="Rektangel 49">
                    <a:extLst>
                      <a:ext uri="{FF2B5EF4-FFF2-40B4-BE49-F238E27FC236}">
                        <a16:creationId xmlns:a16="http://schemas.microsoft.com/office/drawing/2014/main" id="{8D70E692-9291-3833-9F63-0A3A0C414B35}"/>
                      </a:ext>
                    </a:extLst>
                  </p:cNvPr>
                  <p:cNvSpPr/>
                  <p:nvPr/>
                </p:nvSpPr>
                <p:spPr>
                  <a:xfrm>
                    <a:off x="1192164" y="769333"/>
                    <a:ext cx="752753" cy="722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pic>
                <p:nvPicPr>
                  <p:cNvPr id="51" name="Grafik 50" descr="Binær med massiv udfyldning">
                    <a:extLst>
                      <a:ext uri="{FF2B5EF4-FFF2-40B4-BE49-F238E27FC236}">
                        <a16:creationId xmlns:a16="http://schemas.microsoft.com/office/drawing/2014/main" id="{D2998472-80B2-FDB4-E6AB-0F9A89385E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 l="8957" t="10022" r="8721" b="10981"/>
                  <a:stretch/>
                </p:blipFill>
                <p:spPr>
                  <a:xfrm>
                    <a:off x="1192164" y="769332"/>
                    <a:ext cx="752753" cy="72234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026" name="Picture 2" descr="Documents papers - Free interface icons">
                <a:extLst>
                  <a:ext uri="{FF2B5EF4-FFF2-40B4-BE49-F238E27FC236}">
                    <a16:creationId xmlns:a16="http://schemas.microsoft.com/office/drawing/2014/main" id="{5C9D959B-054E-8CC0-4035-68C1C2713B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933" y="2091231"/>
                <a:ext cx="515123" cy="5151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Tekstfelt 1029">
              <a:extLst>
                <a:ext uri="{FF2B5EF4-FFF2-40B4-BE49-F238E27FC236}">
                  <a16:creationId xmlns:a16="http://schemas.microsoft.com/office/drawing/2014/main" id="{C0ADA8B0-23B8-2CB7-AECC-72D461B8BDFE}"/>
                </a:ext>
              </a:extLst>
            </p:cNvPr>
            <p:cNvSpPr txBox="1"/>
            <p:nvPr/>
          </p:nvSpPr>
          <p:spPr>
            <a:xfrm>
              <a:off x="957709" y="2001770"/>
              <a:ext cx="2966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Positive corpus to mean positive vector</a:t>
              </a:r>
            </a:p>
          </p:txBody>
        </p:sp>
      </p:grpSp>
      <p:sp>
        <p:nvSpPr>
          <p:cNvPr id="1034" name="Tekstfelt 1033">
            <a:extLst>
              <a:ext uri="{FF2B5EF4-FFF2-40B4-BE49-F238E27FC236}">
                <a16:creationId xmlns:a16="http://schemas.microsoft.com/office/drawing/2014/main" id="{50F98998-825D-6B8B-31A8-D523709DDD14}"/>
              </a:ext>
            </a:extLst>
          </p:cNvPr>
          <p:cNvSpPr txBox="1"/>
          <p:nvPr/>
        </p:nvSpPr>
        <p:spPr>
          <a:xfrm>
            <a:off x="5530420" y="1213404"/>
            <a:ext cx="1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Difference as Concept Vector </a:t>
            </a:r>
          </a:p>
        </p:txBody>
      </p:sp>
      <p:cxnSp>
        <p:nvCxnSpPr>
          <p:cNvPr id="1037" name="Forbindelse: vinklet 1036">
            <a:extLst>
              <a:ext uri="{FF2B5EF4-FFF2-40B4-BE49-F238E27FC236}">
                <a16:creationId xmlns:a16="http://schemas.microsoft.com/office/drawing/2014/main" id="{DA02B428-009C-86B5-1DF3-C1DC24EBFA55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5088016" y="1535169"/>
            <a:ext cx="520002" cy="648541"/>
          </a:xfrm>
          <a:prstGeom prst="bentConnector3">
            <a:avLst>
              <a:gd name="adj1" fmla="val 505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8" name="Forbindelse: vinklet 1037">
            <a:extLst>
              <a:ext uri="{FF2B5EF4-FFF2-40B4-BE49-F238E27FC236}">
                <a16:creationId xmlns:a16="http://schemas.microsoft.com/office/drawing/2014/main" id="{200D84B5-380A-F921-0971-2D6439E27A61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 flipV="1">
            <a:off x="5094684" y="2183710"/>
            <a:ext cx="513334" cy="8998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4" name="Tekstfelt 1043">
            <a:extLst>
              <a:ext uri="{FF2B5EF4-FFF2-40B4-BE49-F238E27FC236}">
                <a16:creationId xmlns:a16="http://schemas.microsoft.com/office/drawing/2014/main" id="{37C7DD34-D07F-20E3-6C81-59F00A188A0B}"/>
              </a:ext>
            </a:extLst>
          </p:cNvPr>
          <p:cNvSpPr txBox="1"/>
          <p:nvPr/>
        </p:nvSpPr>
        <p:spPr>
          <a:xfrm>
            <a:off x="2238653" y="3805911"/>
            <a:ext cx="298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Embed corpus of interest</a:t>
            </a:r>
          </a:p>
        </p:txBody>
      </p:sp>
      <p:pic>
        <p:nvPicPr>
          <p:cNvPr id="1045" name="Picture 2" descr="Documents papers - Free interface icons">
            <a:extLst>
              <a:ext uri="{FF2B5EF4-FFF2-40B4-BE49-F238E27FC236}">
                <a16:creationId xmlns:a16="http://schemas.microsoft.com/office/drawing/2014/main" id="{D30BEBC1-A41B-1493-E47D-FA378154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32" y="4202189"/>
            <a:ext cx="515123" cy="51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Lige pilforbindelse 1059">
            <a:extLst>
              <a:ext uri="{FF2B5EF4-FFF2-40B4-BE49-F238E27FC236}">
                <a16:creationId xmlns:a16="http://schemas.microsoft.com/office/drawing/2014/main" id="{E1E9ADF8-4324-49F2-8046-4CC3DCA3A5AF}"/>
              </a:ext>
            </a:extLst>
          </p:cNvPr>
          <p:cNvCxnSpPr>
            <a:cxnSpLocks/>
          </p:cNvCxnSpPr>
          <p:nvPr/>
        </p:nvCxnSpPr>
        <p:spPr>
          <a:xfrm>
            <a:off x="2523408" y="4942987"/>
            <a:ext cx="2440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>
              <a:schemeClr val="accent6">
                <a:lumMod val="40000"/>
                <a:lumOff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7" name="Gruppe 1066">
            <a:extLst>
              <a:ext uri="{FF2B5EF4-FFF2-40B4-BE49-F238E27FC236}">
                <a16:creationId xmlns:a16="http://schemas.microsoft.com/office/drawing/2014/main" id="{E0EF8E61-F5A2-DA34-2363-FD3E987CE065}"/>
              </a:ext>
            </a:extLst>
          </p:cNvPr>
          <p:cNvGrpSpPr/>
          <p:nvPr/>
        </p:nvGrpSpPr>
        <p:grpSpPr>
          <a:xfrm>
            <a:off x="3381603" y="4160176"/>
            <a:ext cx="760364" cy="684421"/>
            <a:chOff x="410225" y="273123"/>
            <a:chExt cx="1732887" cy="1551791"/>
          </a:xfrm>
        </p:grpSpPr>
        <p:pic>
          <p:nvPicPr>
            <p:cNvPr id="1069" name="Grafik 1068" descr="Cirkelpil med massiv udfyldning">
              <a:extLst>
                <a:ext uri="{FF2B5EF4-FFF2-40B4-BE49-F238E27FC236}">
                  <a16:creationId xmlns:a16="http://schemas.microsoft.com/office/drawing/2014/main" id="{9A0ED854-A6C7-CF38-FFE2-B2264FC3B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813872">
              <a:off x="410934" y="290931"/>
              <a:ext cx="1533983" cy="1533983"/>
            </a:xfrm>
            <a:prstGeom prst="rect">
              <a:avLst/>
            </a:prstGeom>
          </p:spPr>
        </p:pic>
        <p:grpSp>
          <p:nvGrpSpPr>
            <p:cNvPr id="1070" name="Gruppe 1069">
              <a:extLst>
                <a:ext uri="{FF2B5EF4-FFF2-40B4-BE49-F238E27FC236}">
                  <a16:creationId xmlns:a16="http://schemas.microsoft.com/office/drawing/2014/main" id="{0787CBDC-3DA3-AE51-1028-031F0823F26A}"/>
                </a:ext>
              </a:extLst>
            </p:cNvPr>
            <p:cNvGrpSpPr/>
            <p:nvPr/>
          </p:nvGrpSpPr>
          <p:grpSpPr>
            <a:xfrm>
              <a:off x="410225" y="273123"/>
              <a:ext cx="628533" cy="784799"/>
              <a:chOff x="145141" y="290930"/>
              <a:chExt cx="628533" cy="784799"/>
            </a:xfrm>
          </p:grpSpPr>
          <p:sp>
            <p:nvSpPr>
              <p:cNvPr id="1074" name="Rektangel 1073">
                <a:extLst>
                  <a:ext uri="{FF2B5EF4-FFF2-40B4-BE49-F238E27FC236}">
                    <a16:creationId xmlns:a16="http://schemas.microsoft.com/office/drawing/2014/main" id="{3BF44A73-3D63-FE10-7A8A-958F44902E3A}"/>
                  </a:ext>
                </a:extLst>
              </p:cNvPr>
              <p:cNvSpPr/>
              <p:nvPr/>
            </p:nvSpPr>
            <p:spPr>
              <a:xfrm>
                <a:off x="145141" y="290930"/>
                <a:ext cx="628533" cy="7847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1075" name="Grafik 1074" descr="Dokument med massiv udfyldning">
                <a:extLst>
                  <a:ext uri="{FF2B5EF4-FFF2-40B4-BE49-F238E27FC236}">
                    <a16:creationId xmlns:a16="http://schemas.microsoft.com/office/drawing/2014/main" id="{6EDD375F-0395-4C45-C732-B790BE000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6278" t="7304" r="17055" b="8437"/>
              <a:stretch/>
            </p:blipFill>
            <p:spPr>
              <a:xfrm>
                <a:off x="164074" y="305263"/>
                <a:ext cx="609600" cy="770466"/>
              </a:xfrm>
              <a:prstGeom prst="rect">
                <a:avLst/>
              </a:prstGeom>
            </p:spPr>
          </p:pic>
        </p:grpSp>
        <p:grpSp>
          <p:nvGrpSpPr>
            <p:cNvPr id="1071" name="Gruppe 1070">
              <a:extLst>
                <a:ext uri="{FF2B5EF4-FFF2-40B4-BE49-F238E27FC236}">
                  <a16:creationId xmlns:a16="http://schemas.microsoft.com/office/drawing/2014/main" id="{BF041E49-2AA5-F059-446C-E48FB592C270}"/>
                </a:ext>
              </a:extLst>
            </p:cNvPr>
            <p:cNvGrpSpPr/>
            <p:nvPr/>
          </p:nvGrpSpPr>
          <p:grpSpPr>
            <a:xfrm>
              <a:off x="1390359" y="1054603"/>
              <a:ext cx="752753" cy="722341"/>
              <a:chOff x="1192164" y="769332"/>
              <a:chExt cx="752753" cy="722341"/>
            </a:xfrm>
          </p:grpSpPr>
          <p:sp>
            <p:nvSpPr>
              <p:cNvPr id="1072" name="Rektangel 1071">
                <a:extLst>
                  <a:ext uri="{FF2B5EF4-FFF2-40B4-BE49-F238E27FC236}">
                    <a16:creationId xmlns:a16="http://schemas.microsoft.com/office/drawing/2014/main" id="{62D356EF-2A01-9C6C-329E-62D752653AC7}"/>
                  </a:ext>
                </a:extLst>
              </p:cNvPr>
              <p:cNvSpPr/>
              <p:nvPr/>
            </p:nvSpPr>
            <p:spPr>
              <a:xfrm>
                <a:off x="1192164" y="769333"/>
                <a:ext cx="752753" cy="722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1073" name="Grafik 1072" descr="Binær med massiv udfyldning">
                <a:extLst>
                  <a:ext uri="{FF2B5EF4-FFF2-40B4-BE49-F238E27FC236}">
                    <a16:creationId xmlns:a16="http://schemas.microsoft.com/office/drawing/2014/main" id="{5ADCB38B-ABE9-36C9-1F62-27F48690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8957" t="10022" r="8721" b="10981"/>
              <a:stretch/>
            </p:blipFill>
            <p:spPr>
              <a:xfrm>
                <a:off x="1192164" y="769332"/>
                <a:ext cx="752753" cy="722341"/>
              </a:xfrm>
              <a:prstGeom prst="rect">
                <a:avLst/>
              </a:prstGeom>
            </p:spPr>
          </p:pic>
        </p:grpSp>
      </p:grpSp>
      <p:grpSp>
        <p:nvGrpSpPr>
          <p:cNvPr id="1105" name="Gruppe 1104">
            <a:extLst>
              <a:ext uri="{FF2B5EF4-FFF2-40B4-BE49-F238E27FC236}">
                <a16:creationId xmlns:a16="http://schemas.microsoft.com/office/drawing/2014/main" id="{60D6C65C-441A-EF76-87CD-8693BAEF3AE5}"/>
              </a:ext>
            </a:extLst>
          </p:cNvPr>
          <p:cNvGrpSpPr/>
          <p:nvPr/>
        </p:nvGrpSpPr>
        <p:grpSpPr>
          <a:xfrm>
            <a:off x="4282033" y="4189774"/>
            <a:ext cx="577319" cy="577319"/>
            <a:chOff x="2995393" y="5221789"/>
            <a:chExt cx="577319" cy="577319"/>
          </a:xfrm>
        </p:grpSpPr>
        <p:grpSp>
          <p:nvGrpSpPr>
            <p:cNvPr id="1094" name="Gruppe 1093">
              <a:extLst>
                <a:ext uri="{FF2B5EF4-FFF2-40B4-BE49-F238E27FC236}">
                  <a16:creationId xmlns:a16="http://schemas.microsoft.com/office/drawing/2014/main" id="{9970B19D-071D-1A1F-BA2F-D373688A0953}"/>
                </a:ext>
              </a:extLst>
            </p:cNvPr>
            <p:cNvGrpSpPr/>
            <p:nvPr/>
          </p:nvGrpSpPr>
          <p:grpSpPr>
            <a:xfrm>
              <a:off x="2995393" y="5221789"/>
              <a:ext cx="577319" cy="577319"/>
              <a:chOff x="7433736" y="3280038"/>
              <a:chExt cx="900000" cy="900000"/>
            </a:xfrm>
          </p:grpSpPr>
          <p:cxnSp>
            <p:nvCxnSpPr>
              <p:cNvPr id="1090" name="Lige pilforbindelse 1089">
                <a:extLst>
                  <a:ext uri="{FF2B5EF4-FFF2-40B4-BE49-F238E27FC236}">
                    <a16:creationId xmlns:a16="http://schemas.microsoft.com/office/drawing/2014/main" id="{30211646-655B-2575-DD5D-39A2788A57DB}"/>
                  </a:ext>
                </a:extLst>
              </p:cNvPr>
              <p:cNvCxnSpPr/>
              <p:nvPr/>
            </p:nvCxnSpPr>
            <p:spPr>
              <a:xfrm>
                <a:off x="7879038" y="3280038"/>
                <a:ext cx="0" cy="90000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91" name="Lige pilforbindelse 1090">
                <a:extLst>
                  <a:ext uri="{FF2B5EF4-FFF2-40B4-BE49-F238E27FC236}">
                    <a16:creationId xmlns:a16="http://schemas.microsoft.com/office/drawing/2014/main" id="{30211646-655B-2575-DD5D-39A2788A5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3736" y="3716247"/>
                <a:ext cx="9000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79" name="Grafik 1078" descr="Dokument med massiv udfyldning">
              <a:extLst>
                <a:ext uri="{FF2B5EF4-FFF2-40B4-BE49-F238E27FC236}">
                  <a16:creationId xmlns:a16="http://schemas.microsoft.com/office/drawing/2014/main" id="{18D74E48-C6DF-8CB0-27A0-10C82B59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056528" y="5263535"/>
              <a:ext cx="56674" cy="72000"/>
            </a:xfrm>
            <a:prstGeom prst="rect">
              <a:avLst/>
            </a:prstGeom>
          </p:spPr>
        </p:pic>
        <p:pic>
          <p:nvPicPr>
            <p:cNvPr id="1080" name="Grafik 1079" descr="Dokument med massiv udfyldning">
              <a:extLst>
                <a:ext uri="{FF2B5EF4-FFF2-40B4-BE49-F238E27FC236}">
                  <a16:creationId xmlns:a16="http://schemas.microsoft.com/office/drawing/2014/main" id="{304811F8-EA44-C1BF-565E-021CCB71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0581" y="5374111"/>
              <a:ext cx="56674" cy="72000"/>
            </a:xfrm>
            <a:prstGeom prst="rect">
              <a:avLst/>
            </a:prstGeom>
          </p:spPr>
        </p:pic>
        <p:pic>
          <p:nvPicPr>
            <p:cNvPr id="1081" name="Grafik 1080" descr="Dokument med massiv udfyldning">
              <a:extLst>
                <a:ext uri="{FF2B5EF4-FFF2-40B4-BE49-F238E27FC236}">
                  <a16:creationId xmlns:a16="http://schemas.microsoft.com/office/drawing/2014/main" id="{7CB2FFCF-732D-C6B4-B29B-CECC291B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4340" y="5596547"/>
              <a:ext cx="56674" cy="72000"/>
            </a:xfrm>
            <a:prstGeom prst="rect">
              <a:avLst/>
            </a:prstGeom>
          </p:spPr>
        </p:pic>
        <p:pic>
          <p:nvPicPr>
            <p:cNvPr id="1082" name="Grafik 1081" descr="Dokument med massiv udfyldning">
              <a:extLst>
                <a:ext uri="{FF2B5EF4-FFF2-40B4-BE49-F238E27FC236}">
                  <a16:creationId xmlns:a16="http://schemas.microsoft.com/office/drawing/2014/main" id="{FD064579-2B6D-5CBA-26DB-D25358F5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288046" y="5422108"/>
              <a:ext cx="56674" cy="72000"/>
            </a:xfrm>
            <a:prstGeom prst="rect">
              <a:avLst/>
            </a:prstGeom>
          </p:spPr>
        </p:pic>
        <p:pic>
          <p:nvPicPr>
            <p:cNvPr id="1083" name="Grafik 1082" descr="Dokument med massiv udfyldning">
              <a:extLst>
                <a:ext uri="{FF2B5EF4-FFF2-40B4-BE49-F238E27FC236}">
                  <a16:creationId xmlns:a16="http://schemas.microsoft.com/office/drawing/2014/main" id="{7D35C12E-0BB7-76CE-97EA-665D00B48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98283" y="5637629"/>
              <a:ext cx="56674" cy="72000"/>
            </a:xfrm>
            <a:prstGeom prst="rect">
              <a:avLst/>
            </a:prstGeom>
          </p:spPr>
        </p:pic>
        <p:pic>
          <p:nvPicPr>
            <p:cNvPr id="1084" name="Grafik 1083" descr="Dokument med massiv udfyldning">
              <a:extLst>
                <a:ext uri="{FF2B5EF4-FFF2-40B4-BE49-F238E27FC236}">
                  <a16:creationId xmlns:a16="http://schemas.microsoft.com/office/drawing/2014/main" id="{BB42AA99-FB1E-997C-E1CD-B7841F6C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6099" y="5664534"/>
              <a:ext cx="56674" cy="72000"/>
            </a:xfrm>
            <a:prstGeom prst="rect">
              <a:avLst/>
            </a:prstGeom>
          </p:spPr>
        </p:pic>
        <p:pic>
          <p:nvPicPr>
            <p:cNvPr id="1085" name="Grafik 1084" descr="Dokument med massiv udfyldning">
              <a:extLst>
                <a:ext uri="{FF2B5EF4-FFF2-40B4-BE49-F238E27FC236}">
                  <a16:creationId xmlns:a16="http://schemas.microsoft.com/office/drawing/2014/main" id="{7A669351-9094-8CBF-9EFC-41FDBB028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90566" y="5513227"/>
              <a:ext cx="56674" cy="72000"/>
            </a:xfrm>
            <a:prstGeom prst="rect">
              <a:avLst/>
            </a:prstGeom>
          </p:spPr>
        </p:pic>
        <p:pic>
          <p:nvPicPr>
            <p:cNvPr id="1086" name="Grafik 1085" descr="Dokument med massiv udfyldning">
              <a:extLst>
                <a:ext uri="{FF2B5EF4-FFF2-40B4-BE49-F238E27FC236}">
                  <a16:creationId xmlns:a16="http://schemas.microsoft.com/office/drawing/2014/main" id="{0A3FEF2F-80CB-51B0-69B6-3C2B10FE1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4527" y="5382362"/>
              <a:ext cx="56674" cy="72000"/>
            </a:xfrm>
            <a:prstGeom prst="rect">
              <a:avLst/>
            </a:prstGeom>
          </p:spPr>
        </p:pic>
        <p:pic>
          <p:nvPicPr>
            <p:cNvPr id="1095" name="Grafik 1094" descr="Dokument med massiv udfyldning">
              <a:extLst>
                <a:ext uri="{FF2B5EF4-FFF2-40B4-BE49-F238E27FC236}">
                  <a16:creationId xmlns:a16="http://schemas.microsoft.com/office/drawing/2014/main" id="{BD435E59-A7DF-CE60-30F7-63A818ED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03431" y="5419766"/>
              <a:ext cx="56674" cy="72000"/>
            </a:xfrm>
            <a:prstGeom prst="rect">
              <a:avLst/>
            </a:prstGeom>
          </p:spPr>
        </p:pic>
        <p:pic>
          <p:nvPicPr>
            <p:cNvPr id="1096" name="Grafik 1095" descr="Dokument med massiv udfyldning">
              <a:extLst>
                <a:ext uri="{FF2B5EF4-FFF2-40B4-BE49-F238E27FC236}">
                  <a16:creationId xmlns:a16="http://schemas.microsoft.com/office/drawing/2014/main" id="{E8D9848B-D820-35FA-A194-30FAF8615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3598" y="5527288"/>
              <a:ext cx="56674" cy="72000"/>
            </a:xfrm>
            <a:prstGeom prst="rect">
              <a:avLst/>
            </a:prstGeom>
          </p:spPr>
        </p:pic>
        <p:pic>
          <p:nvPicPr>
            <p:cNvPr id="1097" name="Grafik 1096" descr="Dokument med massiv udfyldning">
              <a:extLst>
                <a:ext uri="{FF2B5EF4-FFF2-40B4-BE49-F238E27FC236}">
                  <a16:creationId xmlns:a16="http://schemas.microsoft.com/office/drawing/2014/main" id="{C78EC95E-BA8D-4FA2-FE5E-9FB081C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6507" y="5534402"/>
              <a:ext cx="56674" cy="72000"/>
            </a:xfrm>
            <a:prstGeom prst="rect">
              <a:avLst/>
            </a:prstGeom>
          </p:spPr>
        </p:pic>
        <p:pic>
          <p:nvPicPr>
            <p:cNvPr id="1099" name="Grafik 1098" descr="Dokument med massiv udfyldning">
              <a:extLst>
                <a:ext uri="{FF2B5EF4-FFF2-40B4-BE49-F238E27FC236}">
                  <a16:creationId xmlns:a16="http://schemas.microsoft.com/office/drawing/2014/main" id="{184F423A-E864-8948-214A-722CB240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24072" y="5317343"/>
              <a:ext cx="56674" cy="72000"/>
            </a:xfrm>
            <a:prstGeom prst="rect">
              <a:avLst/>
            </a:prstGeom>
          </p:spPr>
        </p:pic>
        <p:pic>
          <p:nvPicPr>
            <p:cNvPr id="1100" name="Grafik 1099" descr="Dokument med massiv udfyldning">
              <a:extLst>
                <a:ext uri="{FF2B5EF4-FFF2-40B4-BE49-F238E27FC236}">
                  <a16:creationId xmlns:a16="http://schemas.microsoft.com/office/drawing/2014/main" id="{C56AAB55-4039-279E-D35B-A43702CB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8358" y="5386874"/>
              <a:ext cx="56674" cy="72000"/>
            </a:xfrm>
            <a:prstGeom prst="rect">
              <a:avLst/>
            </a:prstGeom>
          </p:spPr>
        </p:pic>
        <p:pic>
          <p:nvPicPr>
            <p:cNvPr id="1101" name="Grafik 1100" descr="Dokument med massiv udfyldning">
              <a:extLst>
                <a:ext uri="{FF2B5EF4-FFF2-40B4-BE49-F238E27FC236}">
                  <a16:creationId xmlns:a16="http://schemas.microsoft.com/office/drawing/2014/main" id="{785F6672-A04E-7547-4604-E3E020ED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43162" y="5574660"/>
              <a:ext cx="56674" cy="72000"/>
            </a:xfrm>
            <a:prstGeom prst="rect">
              <a:avLst/>
            </a:prstGeom>
          </p:spPr>
        </p:pic>
        <p:pic>
          <p:nvPicPr>
            <p:cNvPr id="1102" name="Grafik 1101" descr="Dokument med massiv udfyldning">
              <a:extLst>
                <a:ext uri="{FF2B5EF4-FFF2-40B4-BE49-F238E27FC236}">
                  <a16:creationId xmlns:a16="http://schemas.microsoft.com/office/drawing/2014/main" id="{861B237A-B1A8-DCC1-CA05-EEB60AE4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64339" y="5246910"/>
              <a:ext cx="56674" cy="72000"/>
            </a:xfrm>
            <a:prstGeom prst="rect">
              <a:avLst/>
            </a:prstGeom>
          </p:spPr>
        </p:pic>
        <p:pic>
          <p:nvPicPr>
            <p:cNvPr id="1103" name="Grafik 1102" descr="Dokument med massiv udfyldning">
              <a:extLst>
                <a:ext uri="{FF2B5EF4-FFF2-40B4-BE49-F238E27FC236}">
                  <a16:creationId xmlns:a16="http://schemas.microsoft.com/office/drawing/2014/main" id="{340F372F-7E36-E55A-7D7C-50D678B7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8809" y="5313558"/>
              <a:ext cx="56674" cy="72000"/>
            </a:xfrm>
            <a:prstGeom prst="rect">
              <a:avLst/>
            </a:prstGeom>
          </p:spPr>
        </p:pic>
      </p:grpSp>
      <p:cxnSp>
        <p:nvCxnSpPr>
          <p:cNvPr id="1108" name="Lige forbindelse 1107">
            <a:extLst>
              <a:ext uri="{FF2B5EF4-FFF2-40B4-BE49-F238E27FC236}">
                <a16:creationId xmlns:a16="http://schemas.microsoft.com/office/drawing/2014/main" id="{385C1C48-4326-0C45-0F06-71CD3D9E8218}"/>
              </a:ext>
            </a:extLst>
          </p:cNvPr>
          <p:cNvCxnSpPr>
            <a:cxnSpLocks/>
          </p:cNvCxnSpPr>
          <p:nvPr/>
        </p:nvCxnSpPr>
        <p:spPr>
          <a:xfrm flipH="1">
            <a:off x="2916219" y="4767997"/>
            <a:ext cx="1" cy="2903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9" name="Lige forbindelse 1108">
            <a:extLst>
              <a:ext uri="{FF2B5EF4-FFF2-40B4-BE49-F238E27FC236}">
                <a16:creationId xmlns:a16="http://schemas.microsoft.com/office/drawing/2014/main" id="{FAAF7FE5-8349-747B-60E5-39D7946EDFDE}"/>
              </a:ext>
            </a:extLst>
          </p:cNvPr>
          <p:cNvCxnSpPr>
            <a:cxnSpLocks/>
          </p:cNvCxnSpPr>
          <p:nvPr/>
        </p:nvCxnSpPr>
        <p:spPr>
          <a:xfrm flipH="1">
            <a:off x="3731531" y="4767996"/>
            <a:ext cx="1" cy="2903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0" name="Lige forbindelse 1109">
            <a:extLst>
              <a:ext uri="{FF2B5EF4-FFF2-40B4-BE49-F238E27FC236}">
                <a16:creationId xmlns:a16="http://schemas.microsoft.com/office/drawing/2014/main" id="{6480B85C-B3DB-5A63-A169-E0B30FFE17DA}"/>
              </a:ext>
            </a:extLst>
          </p:cNvPr>
          <p:cNvCxnSpPr>
            <a:cxnSpLocks/>
          </p:cNvCxnSpPr>
          <p:nvPr/>
        </p:nvCxnSpPr>
        <p:spPr>
          <a:xfrm flipH="1">
            <a:off x="4570740" y="4771922"/>
            <a:ext cx="1" cy="2903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5" name="Gruppe 1134">
            <a:extLst>
              <a:ext uri="{FF2B5EF4-FFF2-40B4-BE49-F238E27FC236}">
                <a16:creationId xmlns:a16="http://schemas.microsoft.com/office/drawing/2014/main" id="{5321B47F-E430-05D3-5906-F63815D0B898}"/>
              </a:ext>
            </a:extLst>
          </p:cNvPr>
          <p:cNvGrpSpPr/>
          <p:nvPr/>
        </p:nvGrpSpPr>
        <p:grpSpPr>
          <a:xfrm>
            <a:off x="2450684" y="3308416"/>
            <a:ext cx="2440591" cy="294271"/>
            <a:chOff x="1142584" y="3035682"/>
            <a:chExt cx="2440591" cy="294271"/>
          </a:xfrm>
        </p:grpSpPr>
        <p:cxnSp>
          <p:nvCxnSpPr>
            <p:cNvPr id="1129" name="Lige pilforbindelse 1128">
              <a:extLst>
                <a:ext uri="{FF2B5EF4-FFF2-40B4-BE49-F238E27FC236}">
                  <a16:creationId xmlns:a16="http://schemas.microsoft.com/office/drawing/2014/main" id="{C7A4801E-A198-1FAE-D54D-5E6800C9BCCC}"/>
                </a:ext>
              </a:extLst>
            </p:cNvPr>
            <p:cNvCxnSpPr>
              <a:cxnSpLocks/>
            </p:cNvCxnSpPr>
            <p:nvPr/>
          </p:nvCxnSpPr>
          <p:spPr>
            <a:xfrm>
              <a:off x="1142584" y="3210673"/>
              <a:ext cx="2440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glow>
                <a:schemeClr val="accent6">
                  <a:lumMod val="40000"/>
                  <a:lumOff val="6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0" name="Lige forbindelse 1129">
              <a:extLst>
                <a:ext uri="{FF2B5EF4-FFF2-40B4-BE49-F238E27FC236}">
                  <a16:creationId xmlns:a16="http://schemas.microsoft.com/office/drawing/2014/main" id="{573371F3-66F4-116F-1D0C-15F02E2B4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395" y="3035683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1" name="Lige forbindelse 1130">
              <a:extLst>
                <a:ext uri="{FF2B5EF4-FFF2-40B4-BE49-F238E27FC236}">
                  <a16:creationId xmlns:a16="http://schemas.microsoft.com/office/drawing/2014/main" id="{4ED1BCFD-73A4-6E64-5EA8-D4B14BB71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707" y="3035682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Lige forbindelse 1131">
              <a:extLst>
                <a:ext uri="{FF2B5EF4-FFF2-40B4-BE49-F238E27FC236}">
                  <a16:creationId xmlns:a16="http://schemas.microsoft.com/office/drawing/2014/main" id="{5DBBF9AB-32EA-9356-C9D0-E1FC96C49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9916" y="3039608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6" name="Gruppe 1135">
            <a:extLst>
              <a:ext uri="{FF2B5EF4-FFF2-40B4-BE49-F238E27FC236}">
                <a16:creationId xmlns:a16="http://schemas.microsoft.com/office/drawing/2014/main" id="{22047CCA-ED36-7DA5-066A-2F15B950A808}"/>
              </a:ext>
            </a:extLst>
          </p:cNvPr>
          <p:cNvGrpSpPr/>
          <p:nvPr/>
        </p:nvGrpSpPr>
        <p:grpSpPr>
          <a:xfrm>
            <a:off x="2450684" y="1776801"/>
            <a:ext cx="2440591" cy="294271"/>
            <a:chOff x="1142584" y="3035682"/>
            <a:chExt cx="2440591" cy="294271"/>
          </a:xfrm>
        </p:grpSpPr>
        <p:cxnSp>
          <p:nvCxnSpPr>
            <p:cNvPr id="1137" name="Lige pilforbindelse 1136">
              <a:extLst>
                <a:ext uri="{FF2B5EF4-FFF2-40B4-BE49-F238E27FC236}">
                  <a16:creationId xmlns:a16="http://schemas.microsoft.com/office/drawing/2014/main" id="{553C450D-9C80-5184-6C12-3408385EC51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584" y="3210673"/>
              <a:ext cx="2440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glow>
                <a:schemeClr val="accent6">
                  <a:lumMod val="40000"/>
                  <a:lumOff val="6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Lige forbindelse 1137">
              <a:extLst>
                <a:ext uri="{FF2B5EF4-FFF2-40B4-BE49-F238E27FC236}">
                  <a16:creationId xmlns:a16="http://schemas.microsoft.com/office/drawing/2014/main" id="{ED2ED358-7B53-0862-9FEC-8A1BB5B15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395" y="3035683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9" name="Lige forbindelse 1138">
              <a:extLst>
                <a:ext uri="{FF2B5EF4-FFF2-40B4-BE49-F238E27FC236}">
                  <a16:creationId xmlns:a16="http://schemas.microsoft.com/office/drawing/2014/main" id="{07EEC6C6-5605-89D1-F84C-B32D5ADF8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707" y="3035682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0" name="Lige forbindelse 1139">
              <a:extLst>
                <a:ext uri="{FF2B5EF4-FFF2-40B4-BE49-F238E27FC236}">
                  <a16:creationId xmlns:a16="http://schemas.microsoft.com/office/drawing/2014/main" id="{FB53D293-CAB9-6D9E-ED34-034ACDF3F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9916" y="3039608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7" name="Gruppe 1146">
            <a:extLst>
              <a:ext uri="{FF2B5EF4-FFF2-40B4-BE49-F238E27FC236}">
                <a16:creationId xmlns:a16="http://schemas.microsoft.com/office/drawing/2014/main" id="{705E290B-1CC8-B5CA-FC6B-1B14A5AAF438}"/>
              </a:ext>
            </a:extLst>
          </p:cNvPr>
          <p:cNvGrpSpPr/>
          <p:nvPr/>
        </p:nvGrpSpPr>
        <p:grpSpPr>
          <a:xfrm>
            <a:off x="5706683" y="4108428"/>
            <a:ext cx="992878" cy="992878"/>
            <a:chOff x="2995393" y="5221789"/>
            <a:chExt cx="577319" cy="577319"/>
          </a:xfrm>
        </p:grpSpPr>
        <p:grpSp>
          <p:nvGrpSpPr>
            <p:cNvPr id="1148" name="Gruppe 1147">
              <a:extLst>
                <a:ext uri="{FF2B5EF4-FFF2-40B4-BE49-F238E27FC236}">
                  <a16:creationId xmlns:a16="http://schemas.microsoft.com/office/drawing/2014/main" id="{F906EF76-67F5-1EC3-AF6A-762A95AB5E5B}"/>
                </a:ext>
              </a:extLst>
            </p:cNvPr>
            <p:cNvGrpSpPr/>
            <p:nvPr/>
          </p:nvGrpSpPr>
          <p:grpSpPr>
            <a:xfrm>
              <a:off x="2995393" y="5221789"/>
              <a:ext cx="577319" cy="577319"/>
              <a:chOff x="7433736" y="3280038"/>
              <a:chExt cx="900000" cy="900000"/>
            </a:xfrm>
          </p:grpSpPr>
          <p:cxnSp>
            <p:nvCxnSpPr>
              <p:cNvPr id="1165" name="Lige pilforbindelse 1164">
                <a:extLst>
                  <a:ext uri="{FF2B5EF4-FFF2-40B4-BE49-F238E27FC236}">
                    <a16:creationId xmlns:a16="http://schemas.microsoft.com/office/drawing/2014/main" id="{4D8D41CE-3770-F261-CC99-B72EFC120DAB}"/>
                  </a:ext>
                </a:extLst>
              </p:cNvPr>
              <p:cNvCxnSpPr/>
              <p:nvPr/>
            </p:nvCxnSpPr>
            <p:spPr>
              <a:xfrm>
                <a:off x="7879038" y="3280038"/>
                <a:ext cx="0" cy="90000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6" name="Lige pilforbindelse 1165">
                <a:extLst>
                  <a:ext uri="{FF2B5EF4-FFF2-40B4-BE49-F238E27FC236}">
                    <a16:creationId xmlns:a16="http://schemas.microsoft.com/office/drawing/2014/main" id="{E6A442D1-BF97-8695-612D-207B50015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3736" y="3716247"/>
                <a:ext cx="9000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149" name="Grafik 1148" descr="Dokument med massiv udfyldning">
              <a:extLst>
                <a:ext uri="{FF2B5EF4-FFF2-40B4-BE49-F238E27FC236}">
                  <a16:creationId xmlns:a16="http://schemas.microsoft.com/office/drawing/2014/main" id="{50E40808-91A7-6596-97A7-2C27A859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056528" y="5263535"/>
              <a:ext cx="56674" cy="72000"/>
            </a:xfrm>
            <a:prstGeom prst="rect">
              <a:avLst/>
            </a:prstGeom>
          </p:spPr>
        </p:pic>
        <p:pic>
          <p:nvPicPr>
            <p:cNvPr id="1150" name="Grafik 1149" descr="Dokument med massiv udfyldning">
              <a:extLst>
                <a:ext uri="{FF2B5EF4-FFF2-40B4-BE49-F238E27FC236}">
                  <a16:creationId xmlns:a16="http://schemas.microsoft.com/office/drawing/2014/main" id="{5A4A9C67-E5D9-C672-39F9-1B8DF15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0581" y="5374111"/>
              <a:ext cx="56674" cy="72000"/>
            </a:xfrm>
            <a:prstGeom prst="rect">
              <a:avLst/>
            </a:prstGeom>
          </p:spPr>
        </p:pic>
        <p:pic>
          <p:nvPicPr>
            <p:cNvPr id="1151" name="Grafik 1150" descr="Dokument med massiv udfyldning">
              <a:extLst>
                <a:ext uri="{FF2B5EF4-FFF2-40B4-BE49-F238E27FC236}">
                  <a16:creationId xmlns:a16="http://schemas.microsoft.com/office/drawing/2014/main" id="{6587482F-EB85-F900-AC91-557DFB750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4340" y="5596547"/>
              <a:ext cx="56674" cy="72000"/>
            </a:xfrm>
            <a:prstGeom prst="rect">
              <a:avLst/>
            </a:prstGeom>
          </p:spPr>
        </p:pic>
        <p:pic>
          <p:nvPicPr>
            <p:cNvPr id="1152" name="Grafik 1151" descr="Dokument med massiv udfyldning">
              <a:extLst>
                <a:ext uri="{FF2B5EF4-FFF2-40B4-BE49-F238E27FC236}">
                  <a16:creationId xmlns:a16="http://schemas.microsoft.com/office/drawing/2014/main" id="{61E73A03-EF1D-8C40-0BDD-9C076A8A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288046" y="5422108"/>
              <a:ext cx="56674" cy="72000"/>
            </a:xfrm>
            <a:prstGeom prst="rect">
              <a:avLst/>
            </a:prstGeom>
          </p:spPr>
        </p:pic>
        <p:pic>
          <p:nvPicPr>
            <p:cNvPr id="1153" name="Grafik 1152" descr="Dokument med massiv udfyldning">
              <a:extLst>
                <a:ext uri="{FF2B5EF4-FFF2-40B4-BE49-F238E27FC236}">
                  <a16:creationId xmlns:a16="http://schemas.microsoft.com/office/drawing/2014/main" id="{7F7AF52E-E4E0-4ED9-B1F3-39FF3D68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98283" y="5637629"/>
              <a:ext cx="56674" cy="72000"/>
            </a:xfrm>
            <a:prstGeom prst="rect">
              <a:avLst/>
            </a:prstGeom>
          </p:spPr>
        </p:pic>
        <p:pic>
          <p:nvPicPr>
            <p:cNvPr id="1154" name="Grafik 1153" descr="Dokument med massiv udfyldning">
              <a:extLst>
                <a:ext uri="{FF2B5EF4-FFF2-40B4-BE49-F238E27FC236}">
                  <a16:creationId xmlns:a16="http://schemas.microsoft.com/office/drawing/2014/main" id="{947B8C27-51CE-5CA1-5847-162753CB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6099" y="5664534"/>
              <a:ext cx="56674" cy="72000"/>
            </a:xfrm>
            <a:prstGeom prst="rect">
              <a:avLst/>
            </a:prstGeom>
          </p:spPr>
        </p:pic>
        <p:pic>
          <p:nvPicPr>
            <p:cNvPr id="1155" name="Grafik 1154" descr="Dokument med massiv udfyldning">
              <a:extLst>
                <a:ext uri="{FF2B5EF4-FFF2-40B4-BE49-F238E27FC236}">
                  <a16:creationId xmlns:a16="http://schemas.microsoft.com/office/drawing/2014/main" id="{A279E96B-14DB-B2E3-3E2E-AEC21DA5D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90566" y="5513227"/>
              <a:ext cx="56674" cy="72000"/>
            </a:xfrm>
            <a:prstGeom prst="rect">
              <a:avLst/>
            </a:prstGeom>
          </p:spPr>
        </p:pic>
        <p:pic>
          <p:nvPicPr>
            <p:cNvPr id="1156" name="Grafik 1155" descr="Dokument med massiv udfyldning">
              <a:extLst>
                <a:ext uri="{FF2B5EF4-FFF2-40B4-BE49-F238E27FC236}">
                  <a16:creationId xmlns:a16="http://schemas.microsoft.com/office/drawing/2014/main" id="{6CBCDAD7-DBBB-E019-D33F-ADB6805EB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4527" y="5382362"/>
              <a:ext cx="56674" cy="72000"/>
            </a:xfrm>
            <a:prstGeom prst="rect">
              <a:avLst/>
            </a:prstGeom>
          </p:spPr>
        </p:pic>
        <p:pic>
          <p:nvPicPr>
            <p:cNvPr id="1157" name="Grafik 1156" descr="Dokument med massiv udfyldning">
              <a:extLst>
                <a:ext uri="{FF2B5EF4-FFF2-40B4-BE49-F238E27FC236}">
                  <a16:creationId xmlns:a16="http://schemas.microsoft.com/office/drawing/2014/main" id="{1BDD5734-F8D1-A9BC-876C-AF3BC0D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03431" y="5419766"/>
              <a:ext cx="56674" cy="72000"/>
            </a:xfrm>
            <a:prstGeom prst="rect">
              <a:avLst/>
            </a:prstGeom>
          </p:spPr>
        </p:pic>
        <p:pic>
          <p:nvPicPr>
            <p:cNvPr id="1158" name="Grafik 1157" descr="Dokument med massiv udfyldning">
              <a:extLst>
                <a:ext uri="{FF2B5EF4-FFF2-40B4-BE49-F238E27FC236}">
                  <a16:creationId xmlns:a16="http://schemas.microsoft.com/office/drawing/2014/main" id="{40CF3428-CD07-DFA3-7D26-F1B1D547F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3598" y="5527288"/>
              <a:ext cx="56674" cy="72000"/>
            </a:xfrm>
            <a:prstGeom prst="rect">
              <a:avLst/>
            </a:prstGeom>
          </p:spPr>
        </p:pic>
        <p:pic>
          <p:nvPicPr>
            <p:cNvPr id="1159" name="Grafik 1158" descr="Dokument med massiv udfyldning">
              <a:extLst>
                <a:ext uri="{FF2B5EF4-FFF2-40B4-BE49-F238E27FC236}">
                  <a16:creationId xmlns:a16="http://schemas.microsoft.com/office/drawing/2014/main" id="{1FBD34B4-ACEC-9C87-8165-88F10D76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6507" y="5534402"/>
              <a:ext cx="56674" cy="72000"/>
            </a:xfrm>
            <a:prstGeom prst="rect">
              <a:avLst/>
            </a:prstGeom>
          </p:spPr>
        </p:pic>
        <p:pic>
          <p:nvPicPr>
            <p:cNvPr id="1160" name="Grafik 1159" descr="Dokument med massiv udfyldning">
              <a:extLst>
                <a:ext uri="{FF2B5EF4-FFF2-40B4-BE49-F238E27FC236}">
                  <a16:creationId xmlns:a16="http://schemas.microsoft.com/office/drawing/2014/main" id="{6D240272-A6D3-EC4F-C2B1-67CC044C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24072" y="5317343"/>
              <a:ext cx="56674" cy="72000"/>
            </a:xfrm>
            <a:prstGeom prst="rect">
              <a:avLst/>
            </a:prstGeom>
          </p:spPr>
        </p:pic>
        <p:pic>
          <p:nvPicPr>
            <p:cNvPr id="1161" name="Grafik 1160" descr="Dokument med massiv udfyldning">
              <a:extLst>
                <a:ext uri="{FF2B5EF4-FFF2-40B4-BE49-F238E27FC236}">
                  <a16:creationId xmlns:a16="http://schemas.microsoft.com/office/drawing/2014/main" id="{6786C146-3A5B-A564-BD16-15BF2A44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8358" y="5386874"/>
              <a:ext cx="56674" cy="72000"/>
            </a:xfrm>
            <a:prstGeom prst="rect">
              <a:avLst/>
            </a:prstGeom>
          </p:spPr>
        </p:pic>
        <p:pic>
          <p:nvPicPr>
            <p:cNvPr id="1162" name="Grafik 1161" descr="Dokument med massiv udfyldning">
              <a:extLst>
                <a:ext uri="{FF2B5EF4-FFF2-40B4-BE49-F238E27FC236}">
                  <a16:creationId xmlns:a16="http://schemas.microsoft.com/office/drawing/2014/main" id="{25283409-5860-AA93-3EC8-A04D99E8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43162" y="5574660"/>
              <a:ext cx="56674" cy="72000"/>
            </a:xfrm>
            <a:prstGeom prst="rect">
              <a:avLst/>
            </a:prstGeom>
          </p:spPr>
        </p:pic>
        <p:pic>
          <p:nvPicPr>
            <p:cNvPr id="1163" name="Grafik 1162" descr="Dokument med massiv udfyldning">
              <a:extLst>
                <a:ext uri="{FF2B5EF4-FFF2-40B4-BE49-F238E27FC236}">
                  <a16:creationId xmlns:a16="http://schemas.microsoft.com/office/drawing/2014/main" id="{E05D2B30-ACAA-49C1-40C3-AC236E10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64339" y="5246910"/>
              <a:ext cx="56674" cy="72000"/>
            </a:xfrm>
            <a:prstGeom prst="rect">
              <a:avLst/>
            </a:prstGeom>
          </p:spPr>
        </p:pic>
        <p:pic>
          <p:nvPicPr>
            <p:cNvPr id="1164" name="Grafik 1163" descr="Dokument med massiv udfyldning">
              <a:extLst>
                <a:ext uri="{FF2B5EF4-FFF2-40B4-BE49-F238E27FC236}">
                  <a16:creationId xmlns:a16="http://schemas.microsoft.com/office/drawing/2014/main" id="{9F4D14F7-744E-0C8E-E3FF-B83E4F2E8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8809" y="5313558"/>
              <a:ext cx="56674" cy="72000"/>
            </a:xfrm>
            <a:prstGeom prst="rect">
              <a:avLst/>
            </a:prstGeom>
          </p:spPr>
        </p:pic>
      </p:grpSp>
      <p:sp>
        <p:nvSpPr>
          <p:cNvPr id="1169" name="Tekstfelt 1168">
            <a:extLst>
              <a:ext uri="{FF2B5EF4-FFF2-40B4-BE49-F238E27FC236}">
                <a16:creationId xmlns:a16="http://schemas.microsoft.com/office/drawing/2014/main" id="{1F69760B-24F0-12B3-ABB9-CD48C8FBDB51}"/>
              </a:ext>
            </a:extLst>
          </p:cNvPr>
          <p:cNvSpPr txBox="1"/>
          <p:nvPr/>
        </p:nvSpPr>
        <p:spPr>
          <a:xfrm>
            <a:off x="5417588" y="3629241"/>
            <a:ext cx="158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Embedded Unlabeled Corpus</a:t>
            </a:r>
          </a:p>
        </p:txBody>
      </p:sp>
      <p:cxnSp>
        <p:nvCxnSpPr>
          <p:cNvPr id="1176" name="Lige pilforbindelse 1175">
            <a:extLst>
              <a:ext uri="{FF2B5EF4-FFF2-40B4-BE49-F238E27FC236}">
                <a16:creationId xmlns:a16="http://schemas.microsoft.com/office/drawing/2014/main" id="{35435916-53B3-AE2F-1319-802C62E0A6A3}"/>
              </a:ext>
            </a:extLst>
          </p:cNvPr>
          <p:cNvCxnSpPr>
            <a:cxnSpLocks/>
            <a:stCxn id="1146" idx="3"/>
            <a:endCxn id="1168" idx="1"/>
          </p:cNvCxnSpPr>
          <p:nvPr/>
        </p:nvCxnSpPr>
        <p:spPr>
          <a:xfrm>
            <a:off x="5094684" y="4612465"/>
            <a:ext cx="496379" cy="2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1" name="Gruppe 1220">
            <a:extLst>
              <a:ext uri="{FF2B5EF4-FFF2-40B4-BE49-F238E27FC236}">
                <a16:creationId xmlns:a16="http://schemas.microsoft.com/office/drawing/2014/main" id="{A0D6CE21-AD97-BF67-E775-88EFAF990BE3}"/>
              </a:ext>
            </a:extLst>
          </p:cNvPr>
          <p:cNvGrpSpPr/>
          <p:nvPr/>
        </p:nvGrpSpPr>
        <p:grpSpPr>
          <a:xfrm>
            <a:off x="7799688" y="1587674"/>
            <a:ext cx="1166029" cy="1187871"/>
            <a:chOff x="6891867" y="1098549"/>
            <a:chExt cx="2341033" cy="2384886"/>
          </a:xfrm>
        </p:grpSpPr>
        <p:sp>
          <p:nvSpPr>
            <p:cNvPr id="1179" name="Rektangel 1178">
              <a:extLst>
                <a:ext uri="{FF2B5EF4-FFF2-40B4-BE49-F238E27FC236}">
                  <a16:creationId xmlns:a16="http://schemas.microsoft.com/office/drawing/2014/main" id="{3F1F7638-41BE-919A-0FDF-B7905B008702}"/>
                </a:ext>
              </a:extLst>
            </p:cNvPr>
            <p:cNvSpPr/>
            <p:nvPr/>
          </p:nvSpPr>
          <p:spPr>
            <a:xfrm>
              <a:off x="6891867" y="1098549"/>
              <a:ext cx="2341033" cy="23848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87" name="Lige pilforbindelse 1186">
              <a:extLst>
                <a:ext uri="{FF2B5EF4-FFF2-40B4-BE49-F238E27FC236}">
                  <a16:creationId xmlns:a16="http://schemas.microsoft.com/office/drawing/2014/main" id="{ABD6D732-6E6B-3B7D-9FAA-7716778B1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050" y="1289298"/>
              <a:ext cx="1812691" cy="213655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1" name="Lige pilforbindelse 1190">
              <a:extLst>
                <a:ext uri="{FF2B5EF4-FFF2-40B4-BE49-F238E27FC236}">
                  <a16:creationId xmlns:a16="http://schemas.microsoft.com/office/drawing/2014/main" id="{925A3AE6-9DC1-F25C-FC8B-A99144464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500" y="1923253"/>
              <a:ext cx="460213" cy="1186219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5" name="Lige pilforbindelse 1194">
              <a:extLst>
                <a:ext uri="{FF2B5EF4-FFF2-40B4-BE49-F238E27FC236}">
                  <a16:creationId xmlns:a16="http://schemas.microsoft.com/office/drawing/2014/main" id="{16DF16C9-FA53-75F0-48EE-4DCE17FE56F1}"/>
                </a:ext>
              </a:extLst>
            </p:cNvPr>
            <p:cNvCxnSpPr>
              <a:cxnSpLocks/>
            </p:cNvCxnSpPr>
            <p:nvPr/>
          </p:nvCxnSpPr>
          <p:spPr>
            <a:xfrm>
              <a:off x="7913862" y="1930570"/>
              <a:ext cx="224298" cy="1605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6" name="Ellipse 1195">
              <a:extLst>
                <a:ext uri="{FF2B5EF4-FFF2-40B4-BE49-F238E27FC236}">
                  <a16:creationId xmlns:a16="http://schemas.microsoft.com/office/drawing/2014/main" id="{77CFE72E-BB4C-6E2F-2DB0-490885E0AF68}"/>
                </a:ext>
              </a:extLst>
            </p:cNvPr>
            <p:cNvSpPr/>
            <p:nvPr/>
          </p:nvSpPr>
          <p:spPr>
            <a:xfrm>
              <a:off x="8083951" y="2036861"/>
              <a:ext cx="108416" cy="1084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190" name="Grafik 1189" descr="Dokument med massiv udfyldning">
              <a:extLst>
                <a:ext uri="{FF2B5EF4-FFF2-40B4-BE49-F238E27FC236}">
                  <a16:creationId xmlns:a16="http://schemas.microsoft.com/office/drawing/2014/main" id="{6F9B9250-0D07-9594-5907-AE871639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6278" t="7304" r="17055" b="8437"/>
            <a:stretch/>
          </p:blipFill>
          <p:spPr>
            <a:xfrm>
              <a:off x="7716394" y="1680192"/>
              <a:ext cx="209994" cy="266781"/>
            </a:xfrm>
            <a:prstGeom prst="rect">
              <a:avLst/>
            </a:prstGeom>
          </p:spPr>
        </p:pic>
        <p:cxnSp>
          <p:nvCxnSpPr>
            <p:cNvPr id="1204" name="Lige pilforbindelse 1203">
              <a:extLst>
                <a:ext uri="{FF2B5EF4-FFF2-40B4-BE49-F238E27FC236}">
                  <a16:creationId xmlns:a16="http://schemas.microsoft.com/office/drawing/2014/main" id="{0A062354-5FF9-22AA-5121-575FDE8D0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338" y="2951163"/>
              <a:ext cx="1024100" cy="140273"/>
            </a:xfrm>
            <a:prstGeom prst="straightConnector1">
              <a:avLst/>
            </a:prstGeom>
            <a:ln w="19050" cap="flat" cmpd="sng" algn="ctr">
              <a:solidFill>
                <a:schemeClr val="accent5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6" name="Lige pilforbindelse 1185">
              <a:extLst>
                <a:ext uri="{FF2B5EF4-FFF2-40B4-BE49-F238E27FC236}">
                  <a16:creationId xmlns:a16="http://schemas.microsoft.com/office/drawing/2014/main" id="{733B5FB9-D134-8A93-CB82-F0F09E3E3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311" y="2692748"/>
              <a:ext cx="351257" cy="408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rgbClr val="FFC000"/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4" name="Lige pilforbindelse 1183">
              <a:extLst>
                <a:ext uri="{FF2B5EF4-FFF2-40B4-BE49-F238E27FC236}">
                  <a16:creationId xmlns:a16="http://schemas.microsoft.com/office/drawing/2014/main" id="{2ADD1F97-4179-8E13-ED10-A8EF5247AE5A}"/>
                </a:ext>
              </a:extLst>
            </p:cNvPr>
            <p:cNvCxnSpPr/>
            <p:nvPr/>
          </p:nvCxnSpPr>
          <p:spPr>
            <a:xfrm flipV="1">
              <a:off x="7272867" y="1289298"/>
              <a:ext cx="0" cy="2194137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5" name="Lige pilforbindelse 1184">
              <a:extLst>
                <a:ext uri="{FF2B5EF4-FFF2-40B4-BE49-F238E27FC236}">
                  <a16:creationId xmlns:a16="http://schemas.microsoft.com/office/drawing/2014/main" id="{43ED9159-5F92-996B-9717-3B9D90EC9176}"/>
                </a:ext>
              </a:extLst>
            </p:cNvPr>
            <p:cNvCxnSpPr/>
            <p:nvPr/>
          </p:nvCxnSpPr>
          <p:spPr>
            <a:xfrm flipV="1">
              <a:off x="6891867" y="3118098"/>
              <a:ext cx="2196000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5" name="Lige pilforbindelse 1204">
              <a:extLst>
                <a:ext uri="{FF2B5EF4-FFF2-40B4-BE49-F238E27FC236}">
                  <a16:creationId xmlns:a16="http://schemas.microsoft.com/office/drawing/2014/main" id="{1C98C098-5AB1-E589-D9E8-FE44BEB6C9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9592" y="2456489"/>
              <a:ext cx="472558" cy="35253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6" name="Ellipse 1205">
              <a:extLst>
                <a:ext uri="{FF2B5EF4-FFF2-40B4-BE49-F238E27FC236}">
                  <a16:creationId xmlns:a16="http://schemas.microsoft.com/office/drawing/2014/main" id="{7E84AF0B-F430-066D-F9CF-C67BDECDC2E6}"/>
                </a:ext>
              </a:extLst>
            </p:cNvPr>
            <p:cNvSpPr/>
            <p:nvPr/>
          </p:nvSpPr>
          <p:spPr>
            <a:xfrm>
              <a:off x="7778169" y="2383000"/>
              <a:ext cx="108416" cy="108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07" name="Grafik 1206" descr="Dokument med massiv udfyldning">
              <a:extLst>
                <a:ext uri="{FF2B5EF4-FFF2-40B4-BE49-F238E27FC236}">
                  <a16:creationId xmlns:a16="http://schemas.microsoft.com/office/drawing/2014/main" id="{A36684DB-CE39-1B6B-1C86-9C30A818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16278" t="7304" r="17055" b="8437"/>
            <a:stretch/>
          </p:blipFill>
          <p:spPr>
            <a:xfrm>
              <a:off x="8301064" y="2743513"/>
              <a:ext cx="198144" cy="251726"/>
            </a:xfrm>
            <a:prstGeom prst="rect">
              <a:avLst/>
            </a:prstGeom>
          </p:spPr>
        </p:pic>
      </p:grpSp>
      <p:sp>
        <p:nvSpPr>
          <p:cNvPr id="1222" name="Tekstfelt 1221">
            <a:extLst>
              <a:ext uri="{FF2B5EF4-FFF2-40B4-BE49-F238E27FC236}">
                <a16:creationId xmlns:a16="http://schemas.microsoft.com/office/drawing/2014/main" id="{ECA4E9FB-2FCC-30DA-1D39-9057D0DC6E3F}"/>
              </a:ext>
            </a:extLst>
          </p:cNvPr>
          <p:cNvSpPr txBox="1"/>
          <p:nvPr/>
        </p:nvSpPr>
        <p:spPr>
          <a:xfrm>
            <a:off x="7590300" y="1135831"/>
            <a:ext cx="158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projection onto concept vector</a:t>
            </a:r>
          </a:p>
        </p:txBody>
      </p:sp>
      <p:cxnSp>
        <p:nvCxnSpPr>
          <p:cNvPr id="1224" name="Forbindelse: vinklet 1223">
            <a:extLst>
              <a:ext uri="{FF2B5EF4-FFF2-40B4-BE49-F238E27FC236}">
                <a16:creationId xmlns:a16="http://schemas.microsoft.com/office/drawing/2014/main" id="{A5E6D3B7-689F-7AEB-9F19-82EBFCCAFF08}"/>
              </a:ext>
            </a:extLst>
          </p:cNvPr>
          <p:cNvCxnSpPr>
            <a:cxnSpLocks/>
            <a:stCxn id="1168" idx="3"/>
            <a:endCxn id="1179" idx="1"/>
          </p:cNvCxnSpPr>
          <p:nvPr/>
        </p:nvCxnSpPr>
        <p:spPr>
          <a:xfrm flipV="1">
            <a:off x="6801170" y="2181610"/>
            <a:ext cx="998518" cy="2433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5" name="Forbindelse: vinklet 1224">
            <a:extLst>
              <a:ext uri="{FF2B5EF4-FFF2-40B4-BE49-F238E27FC236}">
                <a16:creationId xmlns:a16="http://schemas.microsoft.com/office/drawing/2014/main" id="{7C93D27A-D13E-4FBA-D13F-A81E3AC2EA8B}"/>
              </a:ext>
            </a:extLst>
          </p:cNvPr>
          <p:cNvCxnSpPr>
            <a:cxnSpLocks/>
            <a:stCxn id="56" idx="3"/>
            <a:endCxn id="1179" idx="1"/>
          </p:cNvCxnSpPr>
          <p:nvPr/>
        </p:nvCxnSpPr>
        <p:spPr>
          <a:xfrm flipV="1">
            <a:off x="6791827" y="2181610"/>
            <a:ext cx="1007861" cy="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46" name="Billede 1245">
            <a:extLst>
              <a:ext uri="{FF2B5EF4-FFF2-40B4-BE49-F238E27FC236}">
                <a16:creationId xmlns:a16="http://schemas.microsoft.com/office/drawing/2014/main" id="{B2BDABCC-EEDD-B733-2326-70AD9E8A1BD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-1" t="5666" r="-5001"/>
          <a:stretch/>
        </p:blipFill>
        <p:spPr>
          <a:xfrm>
            <a:off x="7753780" y="3429000"/>
            <a:ext cx="3454413" cy="1537619"/>
          </a:xfrm>
          <a:prstGeom prst="rect">
            <a:avLst/>
          </a:prstGeom>
          <a:ln>
            <a:noFill/>
          </a:ln>
        </p:spPr>
      </p:pic>
      <p:cxnSp>
        <p:nvCxnSpPr>
          <p:cNvPr id="1247" name="Forbindelse: vinklet 1246">
            <a:extLst>
              <a:ext uri="{FF2B5EF4-FFF2-40B4-BE49-F238E27FC236}">
                <a16:creationId xmlns:a16="http://schemas.microsoft.com/office/drawing/2014/main" id="{D5CF2ACB-0552-B621-BA16-51847A8B5534}"/>
              </a:ext>
            </a:extLst>
          </p:cNvPr>
          <p:cNvCxnSpPr>
            <a:cxnSpLocks/>
            <a:stCxn id="1179" idx="3"/>
          </p:cNvCxnSpPr>
          <p:nvPr/>
        </p:nvCxnSpPr>
        <p:spPr>
          <a:xfrm>
            <a:off x="8965717" y="2181610"/>
            <a:ext cx="477242" cy="90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3" name="Tekstfelt 1262">
            <a:extLst>
              <a:ext uri="{FF2B5EF4-FFF2-40B4-BE49-F238E27FC236}">
                <a16:creationId xmlns:a16="http://schemas.microsoft.com/office/drawing/2014/main" id="{8C0E3DBF-636B-1A67-E534-5F284163AD92}"/>
              </a:ext>
            </a:extLst>
          </p:cNvPr>
          <p:cNvSpPr txBox="1"/>
          <p:nvPr/>
        </p:nvSpPr>
        <p:spPr>
          <a:xfrm>
            <a:off x="7691900" y="3051382"/>
            <a:ext cx="350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Distribution of projection onto sentiment axis</a:t>
            </a:r>
          </a:p>
        </p:txBody>
      </p:sp>
      <p:cxnSp>
        <p:nvCxnSpPr>
          <p:cNvPr id="1266" name="Lige pilforbindelse 1265">
            <a:extLst>
              <a:ext uri="{FF2B5EF4-FFF2-40B4-BE49-F238E27FC236}">
                <a16:creationId xmlns:a16="http://schemas.microsoft.com/office/drawing/2014/main" id="{F2734C79-BF84-8AA1-E881-0136F3D58C1E}"/>
              </a:ext>
            </a:extLst>
          </p:cNvPr>
          <p:cNvCxnSpPr>
            <a:cxnSpLocks/>
            <a:endCxn id="1146" idx="1"/>
          </p:cNvCxnSpPr>
          <p:nvPr/>
        </p:nvCxnSpPr>
        <p:spPr>
          <a:xfrm>
            <a:off x="1926832" y="4612465"/>
            <a:ext cx="393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4" name="Rektangel 1273">
            <a:extLst>
              <a:ext uri="{FF2B5EF4-FFF2-40B4-BE49-F238E27FC236}">
                <a16:creationId xmlns:a16="http://schemas.microsoft.com/office/drawing/2014/main" id="{9CC456B6-80E6-88CD-481E-599705AE61E3}"/>
              </a:ext>
            </a:extLst>
          </p:cNvPr>
          <p:cNvSpPr/>
          <p:nvPr/>
        </p:nvSpPr>
        <p:spPr>
          <a:xfrm>
            <a:off x="716725" y="4072812"/>
            <a:ext cx="1210107" cy="10793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75" name="Tekstfelt 1274">
            <a:extLst>
              <a:ext uri="{FF2B5EF4-FFF2-40B4-BE49-F238E27FC236}">
                <a16:creationId xmlns:a16="http://schemas.microsoft.com/office/drawing/2014/main" id="{56DCC6E8-5722-93D1-F3D3-2148A72B0DDF}"/>
              </a:ext>
            </a:extLst>
          </p:cNvPr>
          <p:cNvSpPr txBox="1"/>
          <p:nvPr/>
        </p:nvSpPr>
        <p:spPr>
          <a:xfrm>
            <a:off x="524125" y="3815347"/>
            <a:ext cx="1584804" cy="2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Corpus of interest</a:t>
            </a:r>
          </a:p>
        </p:txBody>
      </p:sp>
      <p:pic>
        <p:nvPicPr>
          <p:cNvPr id="1276" name="Picture 10" descr="Data collection - Free computer icons">
            <a:extLst>
              <a:ext uri="{FF2B5EF4-FFF2-40B4-BE49-F238E27FC236}">
                <a16:creationId xmlns:a16="http://schemas.microsoft.com/office/drawing/2014/main" id="{25AA3747-E8CC-21B7-890E-804AE589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86" y="4184859"/>
            <a:ext cx="832853" cy="8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7" name="Rektangel 1276">
            <a:extLst>
              <a:ext uri="{FF2B5EF4-FFF2-40B4-BE49-F238E27FC236}">
                <a16:creationId xmlns:a16="http://schemas.microsoft.com/office/drawing/2014/main" id="{528C54A0-8ECE-1B28-06AE-CBD972414A36}"/>
              </a:ext>
            </a:extLst>
          </p:cNvPr>
          <p:cNvSpPr/>
          <p:nvPr/>
        </p:nvSpPr>
        <p:spPr>
          <a:xfrm>
            <a:off x="596345" y="1824269"/>
            <a:ext cx="1210107" cy="10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78" name="Tekstfelt 1277">
            <a:extLst>
              <a:ext uri="{FF2B5EF4-FFF2-40B4-BE49-F238E27FC236}">
                <a16:creationId xmlns:a16="http://schemas.microsoft.com/office/drawing/2014/main" id="{F7F5912A-3FF1-7DEE-0E93-95953F5D9933}"/>
              </a:ext>
            </a:extLst>
          </p:cNvPr>
          <p:cNvSpPr txBox="1"/>
          <p:nvPr/>
        </p:nvSpPr>
        <p:spPr>
          <a:xfrm>
            <a:off x="496672" y="1371998"/>
            <a:ext cx="137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Generate concept corpus</a:t>
            </a:r>
          </a:p>
        </p:txBody>
      </p:sp>
      <p:pic>
        <p:nvPicPr>
          <p:cNvPr id="1280" name="Picture 14" descr="Chatgpt Icons, Logos, Symbols – Free Download PNG, SVG">
            <a:extLst>
              <a:ext uri="{FF2B5EF4-FFF2-40B4-BE49-F238E27FC236}">
                <a16:creationId xmlns:a16="http://schemas.microsoft.com/office/drawing/2014/main" id="{10E14C47-B2BA-79E2-2EF5-B3983308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94" y="2283669"/>
            <a:ext cx="395201" cy="3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5" name="Grafik 1284" descr="Chat med massiv udfyldning">
            <a:extLst>
              <a:ext uri="{FF2B5EF4-FFF2-40B4-BE49-F238E27FC236}">
                <a16:creationId xmlns:a16="http://schemas.microsoft.com/office/drawing/2014/main" id="{312D3DF9-3B8D-342C-A61E-2F250E002B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3803" y="1791667"/>
            <a:ext cx="715192" cy="715192"/>
          </a:xfrm>
          <a:prstGeom prst="rect">
            <a:avLst/>
          </a:prstGeom>
        </p:spPr>
      </p:pic>
      <p:pic>
        <p:nvPicPr>
          <p:cNvPr id="1289" name="Grafik 1288" descr="Programmør kontur">
            <a:extLst>
              <a:ext uri="{FF2B5EF4-FFF2-40B4-BE49-F238E27FC236}">
                <a16:creationId xmlns:a16="http://schemas.microsoft.com/office/drawing/2014/main" id="{CC48C455-728D-CA05-440F-B5ECB2F4FA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6845" y="2124390"/>
            <a:ext cx="509746" cy="509746"/>
          </a:xfrm>
          <a:prstGeom prst="rect">
            <a:avLst/>
          </a:prstGeom>
        </p:spPr>
      </p:pic>
      <p:cxnSp>
        <p:nvCxnSpPr>
          <p:cNvPr id="1291" name="Forbindelse: vinklet 1290">
            <a:extLst>
              <a:ext uri="{FF2B5EF4-FFF2-40B4-BE49-F238E27FC236}">
                <a16:creationId xmlns:a16="http://schemas.microsoft.com/office/drawing/2014/main" id="{374B4F2D-CDF7-DBF6-79DC-3D04F8C670E6}"/>
              </a:ext>
            </a:extLst>
          </p:cNvPr>
          <p:cNvCxnSpPr>
            <a:cxnSpLocks/>
            <a:stCxn id="1277" idx="3"/>
            <a:endCxn id="62" idx="1"/>
          </p:cNvCxnSpPr>
          <p:nvPr/>
        </p:nvCxnSpPr>
        <p:spPr>
          <a:xfrm flipV="1">
            <a:off x="1806452" y="1535169"/>
            <a:ext cx="490843" cy="829100"/>
          </a:xfrm>
          <a:prstGeom prst="bentConnector3">
            <a:avLst>
              <a:gd name="adj1" fmla="val 378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4" name="Forbindelse: vinklet 1293">
            <a:extLst>
              <a:ext uri="{FF2B5EF4-FFF2-40B4-BE49-F238E27FC236}">
                <a16:creationId xmlns:a16="http://schemas.microsoft.com/office/drawing/2014/main" id="{06BF2071-7180-162B-3FC9-C7BDD7075E68}"/>
              </a:ext>
            </a:extLst>
          </p:cNvPr>
          <p:cNvCxnSpPr>
            <a:cxnSpLocks/>
            <a:stCxn id="1277" idx="3"/>
            <a:endCxn id="61" idx="1"/>
          </p:cNvCxnSpPr>
          <p:nvPr/>
        </p:nvCxnSpPr>
        <p:spPr>
          <a:xfrm>
            <a:off x="1806452" y="2364269"/>
            <a:ext cx="513548" cy="719242"/>
          </a:xfrm>
          <a:prstGeom prst="bentConnector3">
            <a:avLst>
              <a:gd name="adj1" fmla="val 361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9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157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Laurits Wieslander Lyngbæk</dc:creator>
  <cp:lastModifiedBy>Laurits Wieslander Lyngbæk</cp:lastModifiedBy>
  <cp:revision>1</cp:revision>
  <cp:lastPrinted>2025-05-21T16:41:44Z</cp:lastPrinted>
  <dcterms:created xsi:type="dcterms:W3CDTF">2025-05-21T09:46:49Z</dcterms:created>
  <dcterms:modified xsi:type="dcterms:W3CDTF">2025-05-23T11:45:43Z</dcterms:modified>
</cp:coreProperties>
</file>