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2" r:id="rId1"/>
    <p:sldMasterId id="2147484987" r:id="rId2"/>
  </p:sldMasterIdLst>
  <p:notesMasterIdLst>
    <p:notesMasterId r:id="rId19"/>
  </p:notesMasterIdLst>
  <p:sldIdLst>
    <p:sldId id="339" r:id="rId3"/>
    <p:sldId id="318" r:id="rId4"/>
    <p:sldId id="320" r:id="rId5"/>
    <p:sldId id="314" r:id="rId6"/>
    <p:sldId id="345" r:id="rId7"/>
    <p:sldId id="341" r:id="rId8"/>
    <p:sldId id="343" r:id="rId9"/>
    <p:sldId id="344" r:id="rId10"/>
    <p:sldId id="346" r:id="rId11"/>
    <p:sldId id="326" r:id="rId12"/>
    <p:sldId id="347" r:id="rId13"/>
    <p:sldId id="323" r:id="rId14"/>
    <p:sldId id="348" r:id="rId15"/>
    <p:sldId id="340" r:id="rId16"/>
    <p:sldId id="349" r:id="rId17"/>
    <p:sldId id="321" r:id="rId18"/>
  </p:sldIdLst>
  <p:sldSz cx="9144000" cy="6858000" type="screen4x3"/>
  <p:notesSz cx="6858000" cy="914400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40">
          <p15:clr>
            <a:srgbClr val="A4A3A4"/>
          </p15:clr>
        </p15:guide>
        <p15:guide id="2" pos="2880">
          <p15:clr>
            <a:srgbClr val="A4A3A4"/>
          </p15:clr>
        </p15:guide>
        <p15:guide id="3" pos="204">
          <p15:clr>
            <a:srgbClr val="A4A3A4"/>
          </p15:clr>
        </p15:guide>
        <p15:guide id="4" pos="5556">
          <p15:clr>
            <a:srgbClr val="A4A3A4"/>
          </p15:clr>
        </p15:guide>
        <p15:guide id="5" orient="horz" pos="1117">
          <p15:clr>
            <a:srgbClr val="A4A3A4"/>
          </p15:clr>
        </p15:guide>
        <p15:guide id="6" orient="horz" pos="4002">
          <p15:clr>
            <a:srgbClr val="A4A3A4"/>
          </p15:clr>
        </p15:guide>
        <p15:guide id="7" pos="43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253F"/>
    <a:srgbClr val="FFFF99"/>
    <a:srgbClr val="9E97AA"/>
    <a:srgbClr val="EC008C"/>
    <a:srgbClr val="4591F2"/>
    <a:srgbClr val="7DD5C9"/>
    <a:srgbClr val="EA1556"/>
    <a:srgbClr val="F0AE96"/>
    <a:srgbClr val="2C253D"/>
    <a:srgbClr val="F8C2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021" autoAdjust="0"/>
    <p:restoredTop sz="94660"/>
  </p:normalViewPr>
  <p:slideViewPr>
    <p:cSldViewPr>
      <p:cViewPr varScale="1">
        <p:scale>
          <a:sx n="105" d="100"/>
          <a:sy n="105" d="100"/>
        </p:scale>
        <p:origin x="1098" y="114"/>
      </p:cViewPr>
      <p:guideLst>
        <p:guide orient="horz" pos="2840"/>
        <p:guide pos="2880"/>
        <p:guide pos="204"/>
        <p:guide pos="5556"/>
        <p:guide orient="horz" pos="1117"/>
        <p:guide orient="horz" pos="4002"/>
        <p:guide pos="43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4" d="100"/>
        <a:sy n="144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최종 완성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Sheet1!$A$2:$A$5</c:f>
              <c:strCache>
                <c:ptCount val="4"/>
                <c:pt idx="0">
                  <c:v>최종</c:v>
                </c:pt>
                <c:pt idx="1">
                  <c:v>윤이래</c:v>
                </c:pt>
                <c:pt idx="2">
                  <c:v>이제엽</c:v>
                </c:pt>
                <c:pt idx="3">
                  <c:v>박근령</c:v>
                </c:pt>
              </c:strCache>
            </c:strRef>
          </c:cat>
          <c:val>
            <c:numRef>
              <c:f>Sheet1!$B$2:$B$5</c:f>
              <c:numCache>
                <c:formatCode>mm"월"\ dd"일"</c:formatCode>
                <c:ptCount val="4"/>
                <c:pt idx="0">
                  <c:v>42525</c:v>
                </c:pt>
                <c:pt idx="1">
                  <c:v>42525</c:v>
                </c:pt>
                <c:pt idx="2">
                  <c:v>42525</c:v>
                </c:pt>
                <c:pt idx="3">
                  <c:v>42525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EAB-43E5-98A5-BAFF9EC0CE0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2차 test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Sheet1!$A$2:$A$5</c:f>
              <c:strCache>
                <c:ptCount val="4"/>
                <c:pt idx="0">
                  <c:v>최종</c:v>
                </c:pt>
                <c:pt idx="1">
                  <c:v>윤이래</c:v>
                </c:pt>
                <c:pt idx="2">
                  <c:v>이제엽</c:v>
                </c:pt>
                <c:pt idx="3">
                  <c:v>박근령</c:v>
                </c:pt>
              </c:strCache>
            </c:strRef>
          </c:cat>
          <c:val>
            <c:numRef>
              <c:f>Sheet1!$C$2:$C$5</c:f>
              <c:numCache>
                <c:formatCode>mm"월"\ dd"일"</c:formatCode>
                <c:ptCount val="4"/>
                <c:pt idx="0">
                  <c:v>42511</c:v>
                </c:pt>
                <c:pt idx="1">
                  <c:v>42510</c:v>
                </c:pt>
                <c:pt idx="2">
                  <c:v>42510</c:v>
                </c:pt>
                <c:pt idx="3">
                  <c:v>42510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EAB-43E5-98A5-BAFF9EC0CE0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1차 개별 완성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Sheet1!$A$2:$A$5</c:f>
              <c:strCache>
                <c:ptCount val="4"/>
                <c:pt idx="0">
                  <c:v>최종</c:v>
                </c:pt>
                <c:pt idx="1">
                  <c:v>윤이래</c:v>
                </c:pt>
                <c:pt idx="2">
                  <c:v>이제엽</c:v>
                </c:pt>
                <c:pt idx="3">
                  <c:v>박근령</c:v>
                </c:pt>
              </c:strCache>
            </c:strRef>
          </c:cat>
          <c:val>
            <c:numRef>
              <c:f>Sheet1!$D$2:$D$5</c:f>
              <c:numCache>
                <c:formatCode>mm"월"\ dd"일"</c:formatCode>
                <c:ptCount val="4"/>
                <c:pt idx="0">
                  <c:v>42497</c:v>
                </c:pt>
                <c:pt idx="1">
                  <c:v>42490</c:v>
                </c:pt>
                <c:pt idx="2">
                  <c:v>42487</c:v>
                </c:pt>
                <c:pt idx="3">
                  <c:v>42483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EAB-43E5-98A5-BAFF9EC0CE08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통신 구축/ pid 센서 제어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Sheet1!$A$2:$A$5</c:f>
              <c:strCache>
                <c:ptCount val="4"/>
                <c:pt idx="0">
                  <c:v>최종</c:v>
                </c:pt>
                <c:pt idx="1">
                  <c:v>윤이래</c:v>
                </c:pt>
                <c:pt idx="2">
                  <c:v>이제엽</c:v>
                </c:pt>
                <c:pt idx="3">
                  <c:v>박근령</c:v>
                </c:pt>
              </c:strCache>
            </c:strRef>
          </c:cat>
          <c:val>
            <c:numRef>
              <c:f>Sheet1!$E$2:$E$5</c:f>
              <c:numCache>
                <c:formatCode>mm"월"\ dd"일"</c:formatCode>
                <c:ptCount val="4"/>
                <c:pt idx="0">
                  <c:v>42490</c:v>
                </c:pt>
                <c:pt idx="1">
                  <c:v>42490</c:v>
                </c:pt>
                <c:pt idx="2">
                  <c:v>42476</c:v>
                </c:pt>
                <c:pt idx="3">
                  <c:v>42475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EAB-43E5-98A5-BAFF9EC0CE0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25523008"/>
        <c:axId val="325523400"/>
      </c:barChart>
      <c:catAx>
        <c:axId val="32552300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25523400"/>
        <c:crosses val="autoZero"/>
        <c:auto val="1"/>
        <c:lblAlgn val="ctr"/>
        <c:lblOffset val="100"/>
        <c:noMultiLvlLbl val="0"/>
      </c:catAx>
      <c:valAx>
        <c:axId val="325523400"/>
        <c:scaling>
          <c:orientation val="minMax"/>
          <c:min val="42460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mm&quot;/&quot;dd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25523008"/>
        <c:crosses val="autoZero"/>
        <c:crossBetween val="between"/>
        <c:majorUnit val="7"/>
        <c:minorUnit val="5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04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9A3294-30BD-47B7-A281-C7E7AB2FDBE5}" type="datetimeFigureOut">
              <a:rPr lang="ko-KR" altLang="en-US" smtClean="0"/>
              <a:t>2016-04-20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A817E9-1497-4E28-A073-E29E1A681E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70829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bg>
      <p:bgPr>
        <a:solidFill>
          <a:srgbClr val="3E46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5"/>
          <p:cNvSpPr>
            <a:spLocks/>
          </p:cNvSpPr>
          <p:nvPr userDrawn="1"/>
        </p:nvSpPr>
        <p:spPr bwMode="auto">
          <a:xfrm>
            <a:off x="2732088" y="1589088"/>
            <a:ext cx="3679825" cy="3679825"/>
          </a:xfrm>
          <a:custGeom>
            <a:avLst/>
            <a:gdLst>
              <a:gd name="T0" fmla="*/ 2147483646 w 2789"/>
              <a:gd name="T1" fmla="*/ 2147483646 h 2790"/>
              <a:gd name="T2" fmla="*/ 2147483646 w 2789"/>
              <a:gd name="T3" fmla="*/ 2147483646 h 2790"/>
              <a:gd name="T4" fmla="*/ 2147483646 w 2789"/>
              <a:gd name="T5" fmla="*/ 2147483646 h 2790"/>
              <a:gd name="T6" fmla="*/ 2147483646 w 2789"/>
              <a:gd name="T7" fmla="*/ 2147483646 h 2790"/>
              <a:gd name="T8" fmla="*/ 0 w 2789"/>
              <a:gd name="T9" fmla="*/ 2147483646 h 2790"/>
              <a:gd name="T10" fmla="*/ 2147483646 w 2789"/>
              <a:gd name="T11" fmla="*/ 2147483646 h 2790"/>
              <a:gd name="T12" fmla="*/ 2147483646 w 2789"/>
              <a:gd name="T13" fmla="*/ 2147483646 h 2790"/>
              <a:gd name="T14" fmla="*/ 2147483646 w 2789"/>
              <a:gd name="T15" fmla="*/ 0 h 2790"/>
              <a:gd name="T16" fmla="*/ 2147483646 w 2789"/>
              <a:gd name="T17" fmla="*/ 2147483646 h 2790"/>
              <a:gd name="T18" fmla="*/ 2147483646 w 2789"/>
              <a:gd name="T19" fmla="*/ 2147483646 h 2790"/>
              <a:gd name="T20" fmla="*/ 2147483646 w 2789"/>
              <a:gd name="T21" fmla="*/ 2147483646 h 2790"/>
              <a:gd name="T22" fmla="*/ 2147483646 w 2789"/>
              <a:gd name="T23" fmla="*/ 2147483646 h 2790"/>
              <a:gd name="T24" fmla="*/ 2147483646 w 2789"/>
              <a:gd name="T25" fmla="*/ 2147483646 h 279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789" h="2790">
                <a:moveTo>
                  <a:pt x="2091" y="2603"/>
                </a:moveTo>
                <a:lnTo>
                  <a:pt x="1394" y="2790"/>
                </a:lnTo>
                <a:lnTo>
                  <a:pt x="697" y="2603"/>
                </a:lnTo>
                <a:lnTo>
                  <a:pt x="186" y="2093"/>
                </a:lnTo>
                <a:lnTo>
                  <a:pt x="0" y="1395"/>
                </a:lnTo>
                <a:lnTo>
                  <a:pt x="186" y="698"/>
                </a:lnTo>
                <a:lnTo>
                  <a:pt x="697" y="187"/>
                </a:lnTo>
                <a:lnTo>
                  <a:pt x="1394" y="0"/>
                </a:lnTo>
                <a:lnTo>
                  <a:pt x="2091" y="187"/>
                </a:lnTo>
                <a:lnTo>
                  <a:pt x="2602" y="698"/>
                </a:lnTo>
                <a:lnTo>
                  <a:pt x="2789" y="1395"/>
                </a:lnTo>
                <a:lnTo>
                  <a:pt x="2602" y="2093"/>
                </a:lnTo>
                <a:lnTo>
                  <a:pt x="2091" y="2603"/>
                </a:lnTo>
                <a:close/>
              </a:path>
            </a:pathLst>
          </a:custGeom>
          <a:noFill/>
          <a:ln w="3175">
            <a:solidFill>
              <a:srgbClr val="FF69C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" name="Freeform 25"/>
          <p:cNvSpPr>
            <a:spLocks/>
          </p:cNvSpPr>
          <p:nvPr userDrawn="1"/>
        </p:nvSpPr>
        <p:spPr bwMode="auto">
          <a:xfrm>
            <a:off x="2732088" y="1589088"/>
            <a:ext cx="3679825" cy="3679825"/>
          </a:xfrm>
          <a:custGeom>
            <a:avLst/>
            <a:gdLst>
              <a:gd name="T0" fmla="*/ 2147483646 w 2789"/>
              <a:gd name="T1" fmla="*/ 2147483646 h 2790"/>
              <a:gd name="T2" fmla="*/ 2147483646 w 2789"/>
              <a:gd name="T3" fmla="*/ 2147483646 h 2790"/>
              <a:gd name="T4" fmla="*/ 2147483646 w 2789"/>
              <a:gd name="T5" fmla="*/ 2147483646 h 2790"/>
              <a:gd name="T6" fmla="*/ 2147483646 w 2789"/>
              <a:gd name="T7" fmla="*/ 2147483646 h 2790"/>
              <a:gd name="T8" fmla="*/ 0 w 2789"/>
              <a:gd name="T9" fmla="*/ 2147483646 h 2790"/>
              <a:gd name="T10" fmla="*/ 2147483646 w 2789"/>
              <a:gd name="T11" fmla="*/ 2147483646 h 2790"/>
              <a:gd name="T12" fmla="*/ 2147483646 w 2789"/>
              <a:gd name="T13" fmla="*/ 2147483646 h 2790"/>
              <a:gd name="T14" fmla="*/ 2147483646 w 2789"/>
              <a:gd name="T15" fmla="*/ 0 h 2790"/>
              <a:gd name="T16" fmla="*/ 2147483646 w 2789"/>
              <a:gd name="T17" fmla="*/ 2147483646 h 2790"/>
              <a:gd name="T18" fmla="*/ 2147483646 w 2789"/>
              <a:gd name="T19" fmla="*/ 2147483646 h 2790"/>
              <a:gd name="T20" fmla="*/ 2147483646 w 2789"/>
              <a:gd name="T21" fmla="*/ 2147483646 h 2790"/>
              <a:gd name="T22" fmla="*/ 2147483646 w 2789"/>
              <a:gd name="T23" fmla="*/ 2147483646 h 2790"/>
              <a:gd name="T24" fmla="*/ 2147483646 w 2789"/>
              <a:gd name="T25" fmla="*/ 2147483646 h 279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789" h="2790">
                <a:moveTo>
                  <a:pt x="2091" y="2603"/>
                </a:moveTo>
                <a:lnTo>
                  <a:pt x="1394" y="2790"/>
                </a:lnTo>
                <a:lnTo>
                  <a:pt x="697" y="2603"/>
                </a:lnTo>
                <a:lnTo>
                  <a:pt x="186" y="2093"/>
                </a:lnTo>
                <a:lnTo>
                  <a:pt x="0" y="1395"/>
                </a:lnTo>
                <a:lnTo>
                  <a:pt x="186" y="698"/>
                </a:lnTo>
                <a:lnTo>
                  <a:pt x="697" y="187"/>
                </a:lnTo>
                <a:lnTo>
                  <a:pt x="1394" y="0"/>
                </a:lnTo>
                <a:lnTo>
                  <a:pt x="2091" y="187"/>
                </a:lnTo>
                <a:lnTo>
                  <a:pt x="2602" y="698"/>
                </a:lnTo>
                <a:lnTo>
                  <a:pt x="2789" y="1395"/>
                </a:lnTo>
                <a:lnTo>
                  <a:pt x="2602" y="2093"/>
                </a:lnTo>
                <a:lnTo>
                  <a:pt x="2091" y="2603"/>
                </a:lnTo>
                <a:close/>
              </a:path>
            </a:pathLst>
          </a:custGeom>
          <a:solidFill>
            <a:srgbClr val="EC00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" name="Freeform 5"/>
          <p:cNvSpPr>
            <a:spLocks/>
          </p:cNvSpPr>
          <p:nvPr userDrawn="1"/>
        </p:nvSpPr>
        <p:spPr bwMode="auto">
          <a:xfrm>
            <a:off x="3227388" y="2085975"/>
            <a:ext cx="2689225" cy="2686050"/>
          </a:xfrm>
          <a:custGeom>
            <a:avLst/>
            <a:gdLst>
              <a:gd name="T0" fmla="*/ 2147483646 w 2038"/>
              <a:gd name="T1" fmla="*/ 2147483646 h 2036"/>
              <a:gd name="T2" fmla="*/ 2147483646 w 2038"/>
              <a:gd name="T3" fmla="*/ 2147483646 h 2036"/>
              <a:gd name="T4" fmla="*/ 0 w 2038"/>
              <a:gd name="T5" fmla="*/ 2147483646 h 2036"/>
              <a:gd name="T6" fmla="*/ 2147483646 w 2038"/>
              <a:gd name="T7" fmla="*/ 0 h 2036"/>
              <a:gd name="T8" fmla="*/ 2147483646 w 2038"/>
              <a:gd name="T9" fmla="*/ 2147483646 h 20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038" h="2036">
                <a:moveTo>
                  <a:pt x="2038" y="1018"/>
                </a:moveTo>
                <a:lnTo>
                  <a:pt x="1019" y="2036"/>
                </a:lnTo>
                <a:lnTo>
                  <a:pt x="0" y="1018"/>
                </a:lnTo>
                <a:lnTo>
                  <a:pt x="1019" y="0"/>
                </a:lnTo>
                <a:lnTo>
                  <a:pt x="2038" y="1018"/>
                </a:lnTo>
                <a:close/>
              </a:path>
            </a:pathLst>
          </a:custGeom>
          <a:noFill/>
          <a:ln w="3175">
            <a:solidFill>
              <a:srgbClr val="FF69C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" name="Freeform 6"/>
          <p:cNvSpPr>
            <a:spLocks/>
          </p:cNvSpPr>
          <p:nvPr userDrawn="1"/>
        </p:nvSpPr>
        <p:spPr bwMode="auto">
          <a:xfrm>
            <a:off x="3408363" y="2265363"/>
            <a:ext cx="2327275" cy="2327275"/>
          </a:xfrm>
          <a:custGeom>
            <a:avLst/>
            <a:gdLst>
              <a:gd name="T0" fmla="*/ 2147483646 w 1764"/>
              <a:gd name="T1" fmla="*/ 2147483646 h 1764"/>
              <a:gd name="T2" fmla="*/ 2147483646 w 1764"/>
              <a:gd name="T3" fmla="*/ 2147483646 h 1764"/>
              <a:gd name="T4" fmla="*/ 0 w 1764"/>
              <a:gd name="T5" fmla="*/ 2147483646 h 1764"/>
              <a:gd name="T6" fmla="*/ 2147483646 w 1764"/>
              <a:gd name="T7" fmla="*/ 0 h 1764"/>
              <a:gd name="T8" fmla="*/ 2147483646 w 1764"/>
              <a:gd name="T9" fmla="*/ 2147483646 h 17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764" h="1764">
                <a:moveTo>
                  <a:pt x="1764" y="1391"/>
                </a:moveTo>
                <a:lnTo>
                  <a:pt x="373" y="1764"/>
                </a:lnTo>
                <a:lnTo>
                  <a:pt x="0" y="372"/>
                </a:lnTo>
                <a:lnTo>
                  <a:pt x="1392" y="0"/>
                </a:lnTo>
                <a:lnTo>
                  <a:pt x="1764" y="1391"/>
                </a:lnTo>
                <a:close/>
              </a:path>
            </a:pathLst>
          </a:custGeom>
          <a:noFill/>
          <a:ln w="3175">
            <a:solidFill>
              <a:srgbClr val="FF69C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" name="Freeform 7"/>
          <p:cNvSpPr>
            <a:spLocks/>
          </p:cNvSpPr>
          <p:nvPr userDrawn="1"/>
        </p:nvSpPr>
        <p:spPr bwMode="auto">
          <a:xfrm>
            <a:off x="3408363" y="2265363"/>
            <a:ext cx="2327275" cy="2327275"/>
          </a:xfrm>
          <a:custGeom>
            <a:avLst/>
            <a:gdLst>
              <a:gd name="T0" fmla="*/ 2147483646 w 1764"/>
              <a:gd name="T1" fmla="*/ 2147483646 h 1764"/>
              <a:gd name="T2" fmla="*/ 0 w 1764"/>
              <a:gd name="T3" fmla="*/ 2147483646 h 1764"/>
              <a:gd name="T4" fmla="*/ 2147483646 w 1764"/>
              <a:gd name="T5" fmla="*/ 0 h 1764"/>
              <a:gd name="T6" fmla="*/ 2147483646 w 1764"/>
              <a:gd name="T7" fmla="*/ 2147483646 h 1764"/>
              <a:gd name="T8" fmla="*/ 2147483646 w 1764"/>
              <a:gd name="T9" fmla="*/ 2147483646 h 17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764" h="1764">
                <a:moveTo>
                  <a:pt x="1392" y="1764"/>
                </a:moveTo>
                <a:lnTo>
                  <a:pt x="0" y="1391"/>
                </a:lnTo>
                <a:lnTo>
                  <a:pt x="373" y="0"/>
                </a:lnTo>
                <a:lnTo>
                  <a:pt x="1764" y="372"/>
                </a:lnTo>
                <a:lnTo>
                  <a:pt x="1392" y="1764"/>
                </a:lnTo>
                <a:close/>
              </a:path>
            </a:pathLst>
          </a:custGeom>
          <a:noFill/>
          <a:ln w="3175">
            <a:solidFill>
              <a:srgbClr val="FF69C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" name="Freeform 12"/>
          <p:cNvSpPr>
            <a:spLocks/>
          </p:cNvSpPr>
          <p:nvPr userDrawn="1"/>
        </p:nvSpPr>
        <p:spPr bwMode="auto">
          <a:xfrm>
            <a:off x="2979738" y="1836738"/>
            <a:ext cx="3184525" cy="3184525"/>
          </a:xfrm>
          <a:custGeom>
            <a:avLst/>
            <a:gdLst>
              <a:gd name="T0" fmla="*/ 0 w 2414"/>
              <a:gd name="T1" fmla="*/ 2147483646 h 2414"/>
              <a:gd name="T2" fmla="*/ 2147483646 w 2414"/>
              <a:gd name="T3" fmla="*/ 2147483646 h 2414"/>
              <a:gd name="T4" fmla="*/ 2147483646 w 2414"/>
              <a:gd name="T5" fmla="*/ 2147483646 h 2414"/>
              <a:gd name="T6" fmla="*/ 2147483646 w 2414"/>
              <a:gd name="T7" fmla="*/ 0 h 2414"/>
              <a:gd name="T8" fmla="*/ 0 w 2414"/>
              <a:gd name="T9" fmla="*/ 2147483646 h 24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414" h="2414">
                <a:moveTo>
                  <a:pt x="0" y="511"/>
                </a:moveTo>
                <a:lnTo>
                  <a:pt x="510" y="2414"/>
                </a:lnTo>
                <a:lnTo>
                  <a:pt x="2414" y="1903"/>
                </a:lnTo>
                <a:lnTo>
                  <a:pt x="1904" y="0"/>
                </a:lnTo>
                <a:lnTo>
                  <a:pt x="0" y="511"/>
                </a:lnTo>
                <a:close/>
              </a:path>
            </a:pathLst>
          </a:custGeom>
          <a:noFill/>
          <a:ln w="3175">
            <a:solidFill>
              <a:srgbClr val="FF69C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" name="Freeform 13"/>
          <p:cNvSpPr>
            <a:spLocks/>
          </p:cNvSpPr>
          <p:nvPr userDrawn="1"/>
        </p:nvSpPr>
        <p:spPr bwMode="auto">
          <a:xfrm>
            <a:off x="2733675" y="1590675"/>
            <a:ext cx="3676650" cy="3676650"/>
          </a:xfrm>
          <a:custGeom>
            <a:avLst/>
            <a:gdLst>
              <a:gd name="T0" fmla="*/ 2147483646 w 2787"/>
              <a:gd name="T1" fmla="*/ 0 h 2788"/>
              <a:gd name="T2" fmla="*/ 0 w 2787"/>
              <a:gd name="T3" fmla="*/ 2147483646 h 2788"/>
              <a:gd name="T4" fmla="*/ 2147483646 w 2787"/>
              <a:gd name="T5" fmla="*/ 2147483646 h 2788"/>
              <a:gd name="T6" fmla="*/ 2147483646 w 2787"/>
              <a:gd name="T7" fmla="*/ 2147483646 h 2788"/>
              <a:gd name="T8" fmla="*/ 2147483646 w 2787"/>
              <a:gd name="T9" fmla="*/ 0 h 27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787" h="2788">
                <a:moveTo>
                  <a:pt x="1393" y="0"/>
                </a:moveTo>
                <a:lnTo>
                  <a:pt x="0" y="1394"/>
                </a:lnTo>
                <a:lnTo>
                  <a:pt x="1393" y="2788"/>
                </a:lnTo>
                <a:lnTo>
                  <a:pt x="2787" y="1394"/>
                </a:lnTo>
                <a:lnTo>
                  <a:pt x="1393" y="0"/>
                </a:lnTo>
                <a:close/>
              </a:path>
            </a:pathLst>
          </a:custGeom>
          <a:noFill/>
          <a:ln w="3175">
            <a:solidFill>
              <a:srgbClr val="FF69C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" name="Freeform 20"/>
          <p:cNvSpPr>
            <a:spLocks/>
          </p:cNvSpPr>
          <p:nvPr userDrawn="1"/>
        </p:nvSpPr>
        <p:spPr bwMode="auto">
          <a:xfrm>
            <a:off x="3595688" y="2451100"/>
            <a:ext cx="1952625" cy="1955800"/>
          </a:xfrm>
          <a:custGeom>
            <a:avLst/>
            <a:gdLst>
              <a:gd name="T0" fmla="*/ 2147483646 w 1481"/>
              <a:gd name="T1" fmla="*/ 2147483646 h 1482"/>
              <a:gd name="T2" fmla="*/ 2147483646 w 1481"/>
              <a:gd name="T3" fmla="*/ 2147483646 h 1482"/>
              <a:gd name="T4" fmla="*/ 0 w 1481"/>
              <a:gd name="T5" fmla="*/ 2147483646 h 1482"/>
              <a:gd name="T6" fmla="*/ 2147483646 w 1481"/>
              <a:gd name="T7" fmla="*/ 0 h 1482"/>
              <a:gd name="T8" fmla="*/ 2147483646 w 1481"/>
              <a:gd name="T9" fmla="*/ 2147483646 h 148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481" h="1482">
                <a:moveTo>
                  <a:pt x="1481" y="741"/>
                </a:moveTo>
                <a:lnTo>
                  <a:pt x="740" y="1482"/>
                </a:lnTo>
                <a:lnTo>
                  <a:pt x="0" y="741"/>
                </a:lnTo>
                <a:lnTo>
                  <a:pt x="740" y="0"/>
                </a:lnTo>
                <a:lnTo>
                  <a:pt x="1481" y="741"/>
                </a:lnTo>
                <a:close/>
              </a:path>
            </a:pathLst>
          </a:custGeom>
          <a:noFill/>
          <a:ln w="3175">
            <a:solidFill>
              <a:srgbClr val="FF69C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Freeform 22"/>
          <p:cNvSpPr>
            <a:spLocks/>
          </p:cNvSpPr>
          <p:nvPr userDrawn="1"/>
        </p:nvSpPr>
        <p:spPr bwMode="auto">
          <a:xfrm>
            <a:off x="2979738" y="1836738"/>
            <a:ext cx="3184525" cy="3184525"/>
          </a:xfrm>
          <a:custGeom>
            <a:avLst/>
            <a:gdLst>
              <a:gd name="T0" fmla="*/ 2147483646 w 2414"/>
              <a:gd name="T1" fmla="*/ 2147483646 h 2414"/>
              <a:gd name="T2" fmla="*/ 2147483646 w 2414"/>
              <a:gd name="T3" fmla="*/ 2147483646 h 2414"/>
              <a:gd name="T4" fmla="*/ 0 w 2414"/>
              <a:gd name="T5" fmla="*/ 2147483646 h 2414"/>
              <a:gd name="T6" fmla="*/ 2147483646 w 2414"/>
              <a:gd name="T7" fmla="*/ 0 h 2414"/>
              <a:gd name="T8" fmla="*/ 2147483646 w 2414"/>
              <a:gd name="T9" fmla="*/ 2147483646 h 24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414" h="2414">
                <a:moveTo>
                  <a:pt x="2414" y="511"/>
                </a:moveTo>
                <a:lnTo>
                  <a:pt x="1904" y="2414"/>
                </a:lnTo>
                <a:lnTo>
                  <a:pt x="0" y="1903"/>
                </a:lnTo>
                <a:lnTo>
                  <a:pt x="510" y="0"/>
                </a:lnTo>
                <a:lnTo>
                  <a:pt x="2414" y="511"/>
                </a:lnTo>
                <a:close/>
              </a:path>
            </a:pathLst>
          </a:custGeom>
          <a:noFill/>
          <a:ln w="3175">
            <a:solidFill>
              <a:srgbClr val="FF69C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" name="Freeform 21"/>
          <p:cNvSpPr>
            <a:spLocks/>
          </p:cNvSpPr>
          <p:nvPr userDrawn="1"/>
        </p:nvSpPr>
        <p:spPr bwMode="auto">
          <a:xfrm>
            <a:off x="3725863" y="2582863"/>
            <a:ext cx="1692275" cy="1692275"/>
          </a:xfrm>
          <a:custGeom>
            <a:avLst/>
            <a:gdLst>
              <a:gd name="T0" fmla="*/ 2147483646 w 1283"/>
              <a:gd name="T1" fmla="*/ 2147483646 h 1283"/>
              <a:gd name="T2" fmla="*/ 2147483646 w 1283"/>
              <a:gd name="T3" fmla="*/ 2147483646 h 1283"/>
              <a:gd name="T4" fmla="*/ 0 w 1283"/>
              <a:gd name="T5" fmla="*/ 2147483646 h 1283"/>
              <a:gd name="T6" fmla="*/ 2147483646 w 1283"/>
              <a:gd name="T7" fmla="*/ 0 h 1283"/>
              <a:gd name="T8" fmla="*/ 2147483646 w 1283"/>
              <a:gd name="T9" fmla="*/ 2147483646 h 128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83" h="1283">
                <a:moveTo>
                  <a:pt x="1283" y="1012"/>
                </a:moveTo>
                <a:lnTo>
                  <a:pt x="271" y="1283"/>
                </a:lnTo>
                <a:lnTo>
                  <a:pt x="0" y="272"/>
                </a:lnTo>
                <a:lnTo>
                  <a:pt x="1011" y="0"/>
                </a:lnTo>
                <a:lnTo>
                  <a:pt x="1283" y="1012"/>
                </a:lnTo>
                <a:close/>
              </a:path>
            </a:pathLst>
          </a:custGeom>
          <a:noFill/>
          <a:ln w="3175">
            <a:solidFill>
              <a:srgbClr val="FF69C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2" name="Line 26"/>
          <p:cNvSpPr>
            <a:spLocks noChangeShapeType="1"/>
          </p:cNvSpPr>
          <p:nvPr userDrawn="1"/>
        </p:nvSpPr>
        <p:spPr bwMode="auto">
          <a:xfrm>
            <a:off x="4572000" y="1590675"/>
            <a:ext cx="0" cy="3678238"/>
          </a:xfrm>
          <a:prstGeom prst="line">
            <a:avLst/>
          </a:prstGeom>
          <a:noFill/>
          <a:ln w="3175">
            <a:solidFill>
              <a:srgbClr val="FF69C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3" name="Line 27"/>
          <p:cNvSpPr>
            <a:spLocks noChangeShapeType="1"/>
          </p:cNvSpPr>
          <p:nvPr userDrawn="1"/>
        </p:nvSpPr>
        <p:spPr bwMode="auto">
          <a:xfrm flipH="1">
            <a:off x="3651250" y="1835150"/>
            <a:ext cx="1841500" cy="3187700"/>
          </a:xfrm>
          <a:prstGeom prst="line">
            <a:avLst/>
          </a:prstGeom>
          <a:noFill/>
          <a:ln w="3175">
            <a:solidFill>
              <a:srgbClr val="FF69C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4" name="Line 28"/>
          <p:cNvSpPr>
            <a:spLocks noChangeShapeType="1"/>
          </p:cNvSpPr>
          <p:nvPr userDrawn="1"/>
        </p:nvSpPr>
        <p:spPr bwMode="auto">
          <a:xfrm flipH="1">
            <a:off x="2978150" y="2508250"/>
            <a:ext cx="3187700" cy="1841500"/>
          </a:xfrm>
          <a:prstGeom prst="line">
            <a:avLst/>
          </a:prstGeom>
          <a:noFill/>
          <a:ln w="3175">
            <a:solidFill>
              <a:srgbClr val="FF69C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5" name="Line 29"/>
          <p:cNvSpPr>
            <a:spLocks noChangeShapeType="1"/>
          </p:cNvSpPr>
          <p:nvPr userDrawn="1"/>
        </p:nvSpPr>
        <p:spPr bwMode="auto">
          <a:xfrm flipH="1" flipV="1">
            <a:off x="2732088" y="3429000"/>
            <a:ext cx="3679825" cy="0"/>
          </a:xfrm>
          <a:prstGeom prst="line">
            <a:avLst/>
          </a:prstGeom>
          <a:noFill/>
          <a:ln w="3175">
            <a:solidFill>
              <a:srgbClr val="FF69C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6" name="Line 31"/>
          <p:cNvSpPr>
            <a:spLocks noChangeShapeType="1"/>
          </p:cNvSpPr>
          <p:nvPr userDrawn="1"/>
        </p:nvSpPr>
        <p:spPr bwMode="auto">
          <a:xfrm flipH="1" flipV="1">
            <a:off x="3651250" y="1835150"/>
            <a:ext cx="1841500" cy="3187700"/>
          </a:xfrm>
          <a:prstGeom prst="line">
            <a:avLst/>
          </a:prstGeom>
          <a:noFill/>
          <a:ln w="3175">
            <a:solidFill>
              <a:srgbClr val="FF69C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" name="Line 30"/>
          <p:cNvSpPr>
            <a:spLocks noChangeShapeType="1"/>
          </p:cNvSpPr>
          <p:nvPr userDrawn="1"/>
        </p:nvSpPr>
        <p:spPr bwMode="auto">
          <a:xfrm flipH="1" flipV="1">
            <a:off x="2978150" y="2508250"/>
            <a:ext cx="3187700" cy="1841500"/>
          </a:xfrm>
          <a:prstGeom prst="line">
            <a:avLst/>
          </a:prstGeom>
          <a:noFill/>
          <a:ln w="3175">
            <a:solidFill>
              <a:srgbClr val="FF69C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8" name="Freeform 18"/>
          <p:cNvSpPr>
            <a:spLocks/>
          </p:cNvSpPr>
          <p:nvPr userDrawn="1"/>
        </p:nvSpPr>
        <p:spPr bwMode="auto">
          <a:xfrm>
            <a:off x="3225800" y="2941638"/>
            <a:ext cx="2692400" cy="974725"/>
          </a:xfrm>
          <a:custGeom>
            <a:avLst/>
            <a:gdLst>
              <a:gd name="T0" fmla="*/ 2147483646 w 2848"/>
              <a:gd name="T1" fmla="*/ 2147483646 h 1032"/>
              <a:gd name="T2" fmla="*/ 2147483646 w 2848"/>
              <a:gd name="T3" fmla="*/ 2147483646 h 1032"/>
              <a:gd name="T4" fmla="*/ 0 w 2848"/>
              <a:gd name="T5" fmla="*/ 2147483646 h 1032"/>
              <a:gd name="T6" fmla="*/ 2147483646 w 2848"/>
              <a:gd name="T7" fmla="*/ 0 h 1032"/>
              <a:gd name="T8" fmla="*/ 2147483646 w 2848"/>
              <a:gd name="T9" fmla="*/ 0 h 1032"/>
              <a:gd name="T10" fmla="*/ 2147483646 w 2848"/>
              <a:gd name="T11" fmla="*/ 2147483646 h 1032"/>
              <a:gd name="T12" fmla="*/ 2147483646 w 2848"/>
              <a:gd name="T13" fmla="*/ 2147483646 h 103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848" h="1032">
                <a:moveTo>
                  <a:pt x="2663" y="1032"/>
                </a:moveTo>
                <a:lnTo>
                  <a:pt x="182" y="1032"/>
                </a:lnTo>
                <a:lnTo>
                  <a:pt x="0" y="516"/>
                </a:lnTo>
                <a:lnTo>
                  <a:pt x="182" y="0"/>
                </a:lnTo>
                <a:lnTo>
                  <a:pt x="2663" y="0"/>
                </a:lnTo>
                <a:lnTo>
                  <a:pt x="2848" y="512"/>
                </a:lnTo>
                <a:lnTo>
                  <a:pt x="2663" y="1032"/>
                </a:lnTo>
                <a:close/>
              </a:path>
            </a:pathLst>
          </a:custGeom>
          <a:solidFill>
            <a:srgbClr val="EC00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19" name="그룹 18"/>
          <p:cNvGrpSpPr/>
          <p:nvPr userDrawn="1"/>
        </p:nvGrpSpPr>
        <p:grpSpPr>
          <a:xfrm>
            <a:off x="3369823" y="3065182"/>
            <a:ext cx="2423522" cy="720434"/>
            <a:chOff x="7031038" y="139700"/>
            <a:chExt cx="4298950" cy="1277938"/>
          </a:xfrm>
          <a:solidFill>
            <a:schemeClr val="bg1"/>
          </a:solidFill>
        </p:grpSpPr>
        <p:sp>
          <p:nvSpPr>
            <p:cNvPr id="20" name="Freeform 71"/>
            <p:cNvSpPr>
              <a:spLocks noEditPoints="1"/>
            </p:cNvSpPr>
            <p:nvPr/>
          </p:nvSpPr>
          <p:spPr bwMode="auto">
            <a:xfrm>
              <a:off x="7031038" y="139700"/>
              <a:ext cx="4298950" cy="917575"/>
            </a:xfrm>
            <a:custGeom>
              <a:avLst/>
              <a:gdLst>
                <a:gd name="T0" fmla="*/ 2860 w 5415"/>
                <a:gd name="T1" fmla="*/ 446 h 1156"/>
                <a:gd name="T2" fmla="*/ 2596 w 5415"/>
                <a:gd name="T3" fmla="*/ 505 h 1156"/>
                <a:gd name="T4" fmla="*/ 2250 w 5415"/>
                <a:gd name="T5" fmla="*/ 668 h 1156"/>
                <a:gd name="T6" fmla="*/ 2380 w 5415"/>
                <a:gd name="T7" fmla="*/ 776 h 1156"/>
                <a:gd name="T8" fmla="*/ 2679 w 5415"/>
                <a:gd name="T9" fmla="*/ 627 h 1156"/>
                <a:gd name="T10" fmla="*/ 1044 w 5415"/>
                <a:gd name="T11" fmla="*/ 238 h 1156"/>
                <a:gd name="T12" fmla="*/ 998 w 5415"/>
                <a:gd name="T13" fmla="*/ 289 h 1156"/>
                <a:gd name="T14" fmla="*/ 287 w 5415"/>
                <a:gd name="T15" fmla="*/ 293 h 1156"/>
                <a:gd name="T16" fmla="*/ 0 w 5415"/>
                <a:gd name="T17" fmla="*/ 747 h 1156"/>
                <a:gd name="T18" fmla="*/ 153 w 5415"/>
                <a:gd name="T19" fmla="*/ 934 h 1156"/>
                <a:gd name="T20" fmla="*/ 94 w 5415"/>
                <a:gd name="T21" fmla="*/ 798 h 1156"/>
                <a:gd name="T22" fmla="*/ 200 w 5415"/>
                <a:gd name="T23" fmla="*/ 415 h 1156"/>
                <a:gd name="T24" fmla="*/ 745 w 5415"/>
                <a:gd name="T25" fmla="*/ 267 h 1156"/>
                <a:gd name="T26" fmla="*/ 1006 w 5415"/>
                <a:gd name="T27" fmla="*/ 727 h 1156"/>
                <a:gd name="T28" fmla="*/ 692 w 5415"/>
                <a:gd name="T29" fmla="*/ 1069 h 1156"/>
                <a:gd name="T30" fmla="*/ 515 w 5415"/>
                <a:gd name="T31" fmla="*/ 784 h 1156"/>
                <a:gd name="T32" fmla="*/ 468 w 5415"/>
                <a:gd name="T33" fmla="*/ 389 h 1156"/>
                <a:gd name="T34" fmla="*/ 269 w 5415"/>
                <a:gd name="T35" fmla="*/ 1065 h 1156"/>
                <a:gd name="T36" fmla="*/ 643 w 5415"/>
                <a:gd name="T37" fmla="*/ 1134 h 1156"/>
                <a:gd name="T38" fmla="*/ 1118 w 5415"/>
                <a:gd name="T39" fmla="*/ 824 h 1156"/>
                <a:gd name="T40" fmla="*/ 2166 w 5415"/>
                <a:gd name="T41" fmla="*/ 108 h 1156"/>
                <a:gd name="T42" fmla="*/ 1855 w 5415"/>
                <a:gd name="T43" fmla="*/ 98 h 1156"/>
                <a:gd name="T44" fmla="*/ 1578 w 5415"/>
                <a:gd name="T45" fmla="*/ 450 h 1156"/>
                <a:gd name="T46" fmla="*/ 1517 w 5415"/>
                <a:gd name="T47" fmla="*/ 1130 h 1156"/>
                <a:gd name="T48" fmla="*/ 1910 w 5415"/>
                <a:gd name="T49" fmla="*/ 1056 h 1156"/>
                <a:gd name="T50" fmla="*/ 2121 w 5415"/>
                <a:gd name="T51" fmla="*/ 619 h 1156"/>
                <a:gd name="T52" fmla="*/ 1905 w 5415"/>
                <a:gd name="T53" fmla="*/ 495 h 1156"/>
                <a:gd name="T54" fmla="*/ 1851 w 5415"/>
                <a:gd name="T55" fmla="*/ 155 h 1156"/>
                <a:gd name="T56" fmla="*/ 2160 w 5415"/>
                <a:gd name="T57" fmla="*/ 128 h 1156"/>
                <a:gd name="T58" fmla="*/ 1938 w 5415"/>
                <a:gd name="T59" fmla="*/ 607 h 1156"/>
                <a:gd name="T60" fmla="*/ 1808 w 5415"/>
                <a:gd name="T61" fmla="*/ 1048 h 1156"/>
                <a:gd name="T62" fmla="*/ 1568 w 5415"/>
                <a:gd name="T63" fmla="*/ 948 h 1156"/>
                <a:gd name="T64" fmla="*/ 4114 w 5415"/>
                <a:gd name="T65" fmla="*/ 511 h 1156"/>
                <a:gd name="T66" fmla="*/ 3732 w 5415"/>
                <a:gd name="T67" fmla="*/ 588 h 1156"/>
                <a:gd name="T68" fmla="*/ 3536 w 5415"/>
                <a:gd name="T69" fmla="*/ 1065 h 1156"/>
                <a:gd name="T70" fmla="*/ 3764 w 5415"/>
                <a:gd name="T71" fmla="*/ 1140 h 1156"/>
                <a:gd name="T72" fmla="*/ 3776 w 5415"/>
                <a:gd name="T73" fmla="*/ 1052 h 1156"/>
                <a:gd name="T74" fmla="*/ 3945 w 5415"/>
                <a:gd name="T75" fmla="*/ 784 h 1156"/>
                <a:gd name="T76" fmla="*/ 4145 w 5415"/>
                <a:gd name="T77" fmla="*/ 552 h 1156"/>
                <a:gd name="T78" fmla="*/ 3734 w 5415"/>
                <a:gd name="T79" fmla="*/ 739 h 1156"/>
                <a:gd name="T80" fmla="*/ 3984 w 5415"/>
                <a:gd name="T81" fmla="*/ 566 h 1156"/>
                <a:gd name="T82" fmla="*/ 5346 w 5415"/>
                <a:gd name="T83" fmla="*/ 49 h 1156"/>
                <a:gd name="T84" fmla="*/ 4876 w 5415"/>
                <a:gd name="T85" fmla="*/ 311 h 1156"/>
                <a:gd name="T86" fmla="*/ 4466 w 5415"/>
                <a:gd name="T87" fmla="*/ 592 h 1156"/>
                <a:gd name="T88" fmla="*/ 4212 w 5415"/>
                <a:gd name="T89" fmla="*/ 1046 h 1156"/>
                <a:gd name="T90" fmla="*/ 4440 w 5415"/>
                <a:gd name="T91" fmla="*/ 1134 h 1156"/>
                <a:gd name="T92" fmla="*/ 4656 w 5415"/>
                <a:gd name="T93" fmla="*/ 1150 h 1156"/>
                <a:gd name="T94" fmla="*/ 4867 w 5415"/>
                <a:gd name="T95" fmla="*/ 1044 h 1156"/>
                <a:gd name="T96" fmla="*/ 5026 w 5415"/>
                <a:gd name="T97" fmla="*/ 258 h 1156"/>
                <a:gd name="T98" fmla="*/ 5334 w 5415"/>
                <a:gd name="T99" fmla="*/ 159 h 1156"/>
                <a:gd name="T100" fmla="*/ 4719 w 5415"/>
                <a:gd name="T101" fmla="*/ 798 h 1156"/>
                <a:gd name="T102" fmla="*/ 4403 w 5415"/>
                <a:gd name="T103" fmla="*/ 1036 h 1156"/>
                <a:gd name="T104" fmla="*/ 4450 w 5415"/>
                <a:gd name="T105" fmla="*/ 704 h 1156"/>
                <a:gd name="T106" fmla="*/ 4788 w 5415"/>
                <a:gd name="T107" fmla="*/ 574 h 1156"/>
                <a:gd name="T108" fmla="*/ 3100 w 5415"/>
                <a:gd name="T109" fmla="*/ 543 h 1156"/>
                <a:gd name="T110" fmla="*/ 2832 w 5415"/>
                <a:gd name="T111" fmla="*/ 1014 h 1156"/>
                <a:gd name="T112" fmla="*/ 2999 w 5415"/>
                <a:gd name="T113" fmla="*/ 1150 h 1156"/>
                <a:gd name="T114" fmla="*/ 3147 w 5415"/>
                <a:gd name="T115" fmla="*/ 1042 h 1156"/>
                <a:gd name="T116" fmla="*/ 3001 w 5415"/>
                <a:gd name="T117" fmla="*/ 875 h 1156"/>
                <a:gd name="T118" fmla="*/ 3455 w 5415"/>
                <a:gd name="T119" fmla="*/ 586 h 1156"/>
                <a:gd name="T120" fmla="*/ 3013 w 5415"/>
                <a:gd name="T121" fmla="*/ 826 h 1156"/>
                <a:gd name="T122" fmla="*/ 3263 w 5415"/>
                <a:gd name="T123" fmla="*/ 552 h 1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415" h="1156">
                  <a:moveTo>
                    <a:pt x="2921" y="531"/>
                  </a:moveTo>
                  <a:lnTo>
                    <a:pt x="2921" y="531"/>
                  </a:lnTo>
                  <a:lnTo>
                    <a:pt x="2929" y="523"/>
                  </a:lnTo>
                  <a:lnTo>
                    <a:pt x="2934" y="515"/>
                  </a:lnTo>
                  <a:lnTo>
                    <a:pt x="2938" y="505"/>
                  </a:lnTo>
                  <a:lnTo>
                    <a:pt x="2940" y="495"/>
                  </a:lnTo>
                  <a:lnTo>
                    <a:pt x="2940" y="495"/>
                  </a:lnTo>
                  <a:lnTo>
                    <a:pt x="2938" y="486"/>
                  </a:lnTo>
                  <a:lnTo>
                    <a:pt x="2934" y="478"/>
                  </a:lnTo>
                  <a:lnTo>
                    <a:pt x="2929" y="470"/>
                  </a:lnTo>
                  <a:lnTo>
                    <a:pt x="2921" y="462"/>
                  </a:lnTo>
                  <a:lnTo>
                    <a:pt x="2921" y="462"/>
                  </a:lnTo>
                  <a:lnTo>
                    <a:pt x="2909" y="454"/>
                  </a:lnTo>
                  <a:lnTo>
                    <a:pt x="2897" y="450"/>
                  </a:lnTo>
                  <a:lnTo>
                    <a:pt x="2883" y="446"/>
                  </a:lnTo>
                  <a:lnTo>
                    <a:pt x="2870" y="446"/>
                  </a:lnTo>
                  <a:lnTo>
                    <a:pt x="2870" y="446"/>
                  </a:lnTo>
                  <a:lnTo>
                    <a:pt x="2860" y="446"/>
                  </a:lnTo>
                  <a:lnTo>
                    <a:pt x="2848" y="448"/>
                  </a:lnTo>
                  <a:lnTo>
                    <a:pt x="2824" y="456"/>
                  </a:lnTo>
                  <a:lnTo>
                    <a:pt x="2797" y="470"/>
                  </a:lnTo>
                  <a:lnTo>
                    <a:pt x="2767" y="488"/>
                  </a:lnTo>
                  <a:lnTo>
                    <a:pt x="2767" y="488"/>
                  </a:lnTo>
                  <a:lnTo>
                    <a:pt x="2736" y="511"/>
                  </a:lnTo>
                  <a:lnTo>
                    <a:pt x="2706" y="533"/>
                  </a:lnTo>
                  <a:lnTo>
                    <a:pt x="2677" y="558"/>
                  </a:lnTo>
                  <a:lnTo>
                    <a:pt x="2647" y="584"/>
                  </a:lnTo>
                  <a:lnTo>
                    <a:pt x="2620" y="611"/>
                  </a:lnTo>
                  <a:lnTo>
                    <a:pt x="2592" y="639"/>
                  </a:lnTo>
                  <a:lnTo>
                    <a:pt x="2565" y="668"/>
                  </a:lnTo>
                  <a:lnTo>
                    <a:pt x="2539" y="698"/>
                  </a:lnTo>
                  <a:lnTo>
                    <a:pt x="2583" y="560"/>
                  </a:lnTo>
                  <a:lnTo>
                    <a:pt x="2583" y="560"/>
                  </a:lnTo>
                  <a:lnTo>
                    <a:pt x="2592" y="525"/>
                  </a:lnTo>
                  <a:lnTo>
                    <a:pt x="2596" y="505"/>
                  </a:lnTo>
                  <a:lnTo>
                    <a:pt x="2596" y="505"/>
                  </a:lnTo>
                  <a:lnTo>
                    <a:pt x="2596" y="501"/>
                  </a:lnTo>
                  <a:lnTo>
                    <a:pt x="2594" y="497"/>
                  </a:lnTo>
                  <a:lnTo>
                    <a:pt x="2590" y="493"/>
                  </a:lnTo>
                  <a:lnTo>
                    <a:pt x="2587" y="489"/>
                  </a:lnTo>
                  <a:lnTo>
                    <a:pt x="2587" y="489"/>
                  </a:lnTo>
                  <a:lnTo>
                    <a:pt x="2573" y="486"/>
                  </a:lnTo>
                  <a:lnTo>
                    <a:pt x="2557" y="484"/>
                  </a:lnTo>
                  <a:lnTo>
                    <a:pt x="2557" y="484"/>
                  </a:lnTo>
                  <a:lnTo>
                    <a:pt x="2530" y="486"/>
                  </a:lnTo>
                  <a:lnTo>
                    <a:pt x="2496" y="493"/>
                  </a:lnTo>
                  <a:lnTo>
                    <a:pt x="2457" y="505"/>
                  </a:lnTo>
                  <a:lnTo>
                    <a:pt x="2412" y="523"/>
                  </a:lnTo>
                  <a:lnTo>
                    <a:pt x="2412" y="523"/>
                  </a:lnTo>
                  <a:lnTo>
                    <a:pt x="2362" y="545"/>
                  </a:lnTo>
                  <a:lnTo>
                    <a:pt x="2315" y="572"/>
                  </a:lnTo>
                  <a:lnTo>
                    <a:pt x="2268" y="604"/>
                  </a:lnTo>
                  <a:lnTo>
                    <a:pt x="2219" y="641"/>
                  </a:lnTo>
                  <a:lnTo>
                    <a:pt x="2250" y="668"/>
                  </a:lnTo>
                  <a:lnTo>
                    <a:pt x="2250" y="668"/>
                  </a:lnTo>
                  <a:lnTo>
                    <a:pt x="2319" y="617"/>
                  </a:lnTo>
                  <a:lnTo>
                    <a:pt x="2345" y="602"/>
                  </a:lnTo>
                  <a:lnTo>
                    <a:pt x="2362" y="590"/>
                  </a:lnTo>
                  <a:lnTo>
                    <a:pt x="2362" y="590"/>
                  </a:lnTo>
                  <a:lnTo>
                    <a:pt x="2390" y="578"/>
                  </a:lnTo>
                  <a:lnTo>
                    <a:pt x="2400" y="576"/>
                  </a:lnTo>
                  <a:lnTo>
                    <a:pt x="2408" y="574"/>
                  </a:lnTo>
                  <a:lnTo>
                    <a:pt x="2408" y="574"/>
                  </a:lnTo>
                  <a:lnTo>
                    <a:pt x="2418" y="576"/>
                  </a:lnTo>
                  <a:lnTo>
                    <a:pt x="2425" y="580"/>
                  </a:lnTo>
                  <a:lnTo>
                    <a:pt x="2429" y="586"/>
                  </a:lnTo>
                  <a:lnTo>
                    <a:pt x="2431" y="594"/>
                  </a:lnTo>
                  <a:lnTo>
                    <a:pt x="2431" y="594"/>
                  </a:lnTo>
                  <a:lnTo>
                    <a:pt x="2427" y="607"/>
                  </a:lnTo>
                  <a:lnTo>
                    <a:pt x="2421" y="635"/>
                  </a:lnTo>
                  <a:lnTo>
                    <a:pt x="2421" y="635"/>
                  </a:lnTo>
                  <a:lnTo>
                    <a:pt x="2380" y="776"/>
                  </a:lnTo>
                  <a:lnTo>
                    <a:pt x="2333" y="924"/>
                  </a:lnTo>
                  <a:lnTo>
                    <a:pt x="2262" y="1130"/>
                  </a:lnTo>
                  <a:lnTo>
                    <a:pt x="2412" y="1130"/>
                  </a:lnTo>
                  <a:lnTo>
                    <a:pt x="2457" y="981"/>
                  </a:lnTo>
                  <a:lnTo>
                    <a:pt x="2457" y="981"/>
                  </a:lnTo>
                  <a:lnTo>
                    <a:pt x="2478" y="914"/>
                  </a:lnTo>
                  <a:lnTo>
                    <a:pt x="2496" y="859"/>
                  </a:lnTo>
                  <a:lnTo>
                    <a:pt x="2512" y="818"/>
                  </a:lnTo>
                  <a:lnTo>
                    <a:pt x="2524" y="790"/>
                  </a:lnTo>
                  <a:lnTo>
                    <a:pt x="2524" y="790"/>
                  </a:lnTo>
                  <a:lnTo>
                    <a:pt x="2537" y="769"/>
                  </a:lnTo>
                  <a:lnTo>
                    <a:pt x="2553" y="747"/>
                  </a:lnTo>
                  <a:lnTo>
                    <a:pt x="2575" y="721"/>
                  </a:lnTo>
                  <a:lnTo>
                    <a:pt x="2600" y="694"/>
                  </a:lnTo>
                  <a:lnTo>
                    <a:pt x="2600" y="694"/>
                  </a:lnTo>
                  <a:lnTo>
                    <a:pt x="2628" y="668"/>
                  </a:lnTo>
                  <a:lnTo>
                    <a:pt x="2653" y="647"/>
                  </a:lnTo>
                  <a:lnTo>
                    <a:pt x="2679" y="627"/>
                  </a:lnTo>
                  <a:lnTo>
                    <a:pt x="2703" y="611"/>
                  </a:lnTo>
                  <a:lnTo>
                    <a:pt x="2703" y="611"/>
                  </a:lnTo>
                  <a:lnTo>
                    <a:pt x="2728" y="600"/>
                  </a:lnTo>
                  <a:lnTo>
                    <a:pt x="2756" y="588"/>
                  </a:lnTo>
                  <a:lnTo>
                    <a:pt x="2787" y="576"/>
                  </a:lnTo>
                  <a:lnTo>
                    <a:pt x="2822" y="566"/>
                  </a:lnTo>
                  <a:lnTo>
                    <a:pt x="2822" y="566"/>
                  </a:lnTo>
                  <a:lnTo>
                    <a:pt x="2858" y="556"/>
                  </a:lnTo>
                  <a:lnTo>
                    <a:pt x="2887" y="546"/>
                  </a:lnTo>
                  <a:lnTo>
                    <a:pt x="2907" y="539"/>
                  </a:lnTo>
                  <a:lnTo>
                    <a:pt x="2921" y="531"/>
                  </a:lnTo>
                  <a:lnTo>
                    <a:pt x="2921" y="531"/>
                  </a:lnTo>
                  <a:close/>
                  <a:moveTo>
                    <a:pt x="1044" y="214"/>
                  </a:moveTo>
                  <a:lnTo>
                    <a:pt x="1044" y="214"/>
                  </a:lnTo>
                  <a:lnTo>
                    <a:pt x="1042" y="226"/>
                  </a:lnTo>
                  <a:lnTo>
                    <a:pt x="1042" y="226"/>
                  </a:lnTo>
                  <a:lnTo>
                    <a:pt x="1042" y="232"/>
                  </a:lnTo>
                  <a:lnTo>
                    <a:pt x="1044" y="238"/>
                  </a:lnTo>
                  <a:lnTo>
                    <a:pt x="1048" y="244"/>
                  </a:lnTo>
                  <a:lnTo>
                    <a:pt x="1053" y="248"/>
                  </a:lnTo>
                  <a:lnTo>
                    <a:pt x="1053" y="248"/>
                  </a:lnTo>
                  <a:lnTo>
                    <a:pt x="1059" y="252"/>
                  </a:lnTo>
                  <a:lnTo>
                    <a:pt x="1065" y="254"/>
                  </a:lnTo>
                  <a:lnTo>
                    <a:pt x="1073" y="256"/>
                  </a:lnTo>
                  <a:lnTo>
                    <a:pt x="1081" y="258"/>
                  </a:lnTo>
                  <a:lnTo>
                    <a:pt x="1081" y="258"/>
                  </a:lnTo>
                  <a:lnTo>
                    <a:pt x="1095" y="254"/>
                  </a:lnTo>
                  <a:lnTo>
                    <a:pt x="1105" y="250"/>
                  </a:lnTo>
                  <a:lnTo>
                    <a:pt x="1116" y="242"/>
                  </a:lnTo>
                  <a:lnTo>
                    <a:pt x="1126" y="232"/>
                  </a:lnTo>
                  <a:lnTo>
                    <a:pt x="1368" y="0"/>
                  </a:lnTo>
                  <a:lnTo>
                    <a:pt x="1187" y="0"/>
                  </a:lnTo>
                  <a:lnTo>
                    <a:pt x="1044" y="214"/>
                  </a:lnTo>
                  <a:close/>
                  <a:moveTo>
                    <a:pt x="1034" y="315"/>
                  </a:moveTo>
                  <a:lnTo>
                    <a:pt x="1034" y="315"/>
                  </a:lnTo>
                  <a:lnTo>
                    <a:pt x="998" y="289"/>
                  </a:lnTo>
                  <a:lnTo>
                    <a:pt x="959" y="265"/>
                  </a:lnTo>
                  <a:lnTo>
                    <a:pt x="918" y="246"/>
                  </a:lnTo>
                  <a:lnTo>
                    <a:pt x="873" y="230"/>
                  </a:lnTo>
                  <a:lnTo>
                    <a:pt x="825" y="218"/>
                  </a:lnTo>
                  <a:lnTo>
                    <a:pt x="776" y="208"/>
                  </a:lnTo>
                  <a:lnTo>
                    <a:pt x="721" y="202"/>
                  </a:lnTo>
                  <a:lnTo>
                    <a:pt x="666" y="202"/>
                  </a:lnTo>
                  <a:lnTo>
                    <a:pt x="666" y="202"/>
                  </a:lnTo>
                  <a:lnTo>
                    <a:pt x="619" y="202"/>
                  </a:lnTo>
                  <a:lnTo>
                    <a:pt x="574" y="206"/>
                  </a:lnTo>
                  <a:lnTo>
                    <a:pt x="529" y="212"/>
                  </a:lnTo>
                  <a:lnTo>
                    <a:pt x="487" y="220"/>
                  </a:lnTo>
                  <a:lnTo>
                    <a:pt x="444" y="230"/>
                  </a:lnTo>
                  <a:lnTo>
                    <a:pt x="403" y="242"/>
                  </a:lnTo>
                  <a:lnTo>
                    <a:pt x="363" y="258"/>
                  </a:lnTo>
                  <a:lnTo>
                    <a:pt x="324" y="275"/>
                  </a:lnTo>
                  <a:lnTo>
                    <a:pt x="324" y="275"/>
                  </a:lnTo>
                  <a:lnTo>
                    <a:pt x="287" y="293"/>
                  </a:lnTo>
                  <a:lnTo>
                    <a:pt x="251" y="315"/>
                  </a:lnTo>
                  <a:lnTo>
                    <a:pt x="218" y="336"/>
                  </a:lnTo>
                  <a:lnTo>
                    <a:pt x="189" y="360"/>
                  </a:lnTo>
                  <a:lnTo>
                    <a:pt x="159" y="385"/>
                  </a:lnTo>
                  <a:lnTo>
                    <a:pt x="132" y="413"/>
                  </a:lnTo>
                  <a:lnTo>
                    <a:pt x="108" y="440"/>
                  </a:lnTo>
                  <a:lnTo>
                    <a:pt x="84" y="472"/>
                  </a:lnTo>
                  <a:lnTo>
                    <a:pt x="84" y="472"/>
                  </a:lnTo>
                  <a:lnTo>
                    <a:pt x="65" y="501"/>
                  </a:lnTo>
                  <a:lnTo>
                    <a:pt x="47" y="533"/>
                  </a:lnTo>
                  <a:lnTo>
                    <a:pt x="33" y="564"/>
                  </a:lnTo>
                  <a:lnTo>
                    <a:pt x="20" y="596"/>
                  </a:lnTo>
                  <a:lnTo>
                    <a:pt x="12" y="629"/>
                  </a:lnTo>
                  <a:lnTo>
                    <a:pt x="4" y="661"/>
                  </a:lnTo>
                  <a:lnTo>
                    <a:pt x="0" y="694"/>
                  </a:lnTo>
                  <a:lnTo>
                    <a:pt x="0" y="727"/>
                  </a:lnTo>
                  <a:lnTo>
                    <a:pt x="0" y="727"/>
                  </a:lnTo>
                  <a:lnTo>
                    <a:pt x="0" y="747"/>
                  </a:lnTo>
                  <a:lnTo>
                    <a:pt x="2" y="767"/>
                  </a:lnTo>
                  <a:lnTo>
                    <a:pt x="8" y="784"/>
                  </a:lnTo>
                  <a:lnTo>
                    <a:pt x="14" y="804"/>
                  </a:lnTo>
                  <a:lnTo>
                    <a:pt x="21" y="824"/>
                  </a:lnTo>
                  <a:lnTo>
                    <a:pt x="31" y="843"/>
                  </a:lnTo>
                  <a:lnTo>
                    <a:pt x="43" y="861"/>
                  </a:lnTo>
                  <a:lnTo>
                    <a:pt x="57" y="881"/>
                  </a:lnTo>
                  <a:lnTo>
                    <a:pt x="57" y="881"/>
                  </a:lnTo>
                  <a:lnTo>
                    <a:pt x="67" y="892"/>
                  </a:lnTo>
                  <a:lnTo>
                    <a:pt x="77" y="904"/>
                  </a:lnTo>
                  <a:lnTo>
                    <a:pt x="88" y="914"/>
                  </a:lnTo>
                  <a:lnTo>
                    <a:pt x="98" y="922"/>
                  </a:lnTo>
                  <a:lnTo>
                    <a:pt x="110" y="928"/>
                  </a:lnTo>
                  <a:lnTo>
                    <a:pt x="122" y="932"/>
                  </a:lnTo>
                  <a:lnTo>
                    <a:pt x="132" y="934"/>
                  </a:lnTo>
                  <a:lnTo>
                    <a:pt x="143" y="934"/>
                  </a:lnTo>
                  <a:lnTo>
                    <a:pt x="143" y="934"/>
                  </a:lnTo>
                  <a:lnTo>
                    <a:pt x="153" y="934"/>
                  </a:lnTo>
                  <a:lnTo>
                    <a:pt x="163" y="932"/>
                  </a:lnTo>
                  <a:lnTo>
                    <a:pt x="171" y="926"/>
                  </a:lnTo>
                  <a:lnTo>
                    <a:pt x="179" y="920"/>
                  </a:lnTo>
                  <a:lnTo>
                    <a:pt x="179" y="920"/>
                  </a:lnTo>
                  <a:lnTo>
                    <a:pt x="185" y="912"/>
                  </a:lnTo>
                  <a:lnTo>
                    <a:pt x="191" y="904"/>
                  </a:lnTo>
                  <a:lnTo>
                    <a:pt x="192" y="896"/>
                  </a:lnTo>
                  <a:lnTo>
                    <a:pt x="194" y="889"/>
                  </a:lnTo>
                  <a:lnTo>
                    <a:pt x="194" y="889"/>
                  </a:lnTo>
                  <a:lnTo>
                    <a:pt x="192" y="875"/>
                  </a:lnTo>
                  <a:lnTo>
                    <a:pt x="187" y="863"/>
                  </a:lnTo>
                  <a:lnTo>
                    <a:pt x="187" y="863"/>
                  </a:lnTo>
                  <a:lnTo>
                    <a:pt x="173" y="853"/>
                  </a:lnTo>
                  <a:lnTo>
                    <a:pt x="151" y="839"/>
                  </a:lnTo>
                  <a:lnTo>
                    <a:pt x="151" y="839"/>
                  </a:lnTo>
                  <a:lnTo>
                    <a:pt x="130" y="828"/>
                  </a:lnTo>
                  <a:lnTo>
                    <a:pt x="110" y="814"/>
                  </a:lnTo>
                  <a:lnTo>
                    <a:pt x="94" y="798"/>
                  </a:lnTo>
                  <a:lnTo>
                    <a:pt x="80" y="780"/>
                  </a:lnTo>
                  <a:lnTo>
                    <a:pt x="71" y="761"/>
                  </a:lnTo>
                  <a:lnTo>
                    <a:pt x="63" y="741"/>
                  </a:lnTo>
                  <a:lnTo>
                    <a:pt x="59" y="719"/>
                  </a:lnTo>
                  <a:lnTo>
                    <a:pt x="57" y="694"/>
                  </a:lnTo>
                  <a:lnTo>
                    <a:pt x="57" y="694"/>
                  </a:lnTo>
                  <a:lnTo>
                    <a:pt x="59" y="670"/>
                  </a:lnTo>
                  <a:lnTo>
                    <a:pt x="63" y="645"/>
                  </a:lnTo>
                  <a:lnTo>
                    <a:pt x="69" y="619"/>
                  </a:lnTo>
                  <a:lnTo>
                    <a:pt x="77" y="594"/>
                  </a:lnTo>
                  <a:lnTo>
                    <a:pt x="88" y="566"/>
                  </a:lnTo>
                  <a:lnTo>
                    <a:pt x="100" y="541"/>
                  </a:lnTo>
                  <a:lnTo>
                    <a:pt x="116" y="515"/>
                  </a:lnTo>
                  <a:lnTo>
                    <a:pt x="134" y="488"/>
                  </a:lnTo>
                  <a:lnTo>
                    <a:pt x="134" y="488"/>
                  </a:lnTo>
                  <a:lnTo>
                    <a:pt x="155" y="462"/>
                  </a:lnTo>
                  <a:lnTo>
                    <a:pt x="177" y="436"/>
                  </a:lnTo>
                  <a:lnTo>
                    <a:pt x="200" y="415"/>
                  </a:lnTo>
                  <a:lnTo>
                    <a:pt x="224" y="391"/>
                  </a:lnTo>
                  <a:lnTo>
                    <a:pt x="251" y="372"/>
                  </a:lnTo>
                  <a:lnTo>
                    <a:pt x="281" y="352"/>
                  </a:lnTo>
                  <a:lnTo>
                    <a:pt x="310" y="334"/>
                  </a:lnTo>
                  <a:lnTo>
                    <a:pt x="342" y="316"/>
                  </a:lnTo>
                  <a:lnTo>
                    <a:pt x="342" y="316"/>
                  </a:lnTo>
                  <a:lnTo>
                    <a:pt x="375" y="301"/>
                  </a:lnTo>
                  <a:lnTo>
                    <a:pt x="409" y="289"/>
                  </a:lnTo>
                  <a:lnTo>
                    <a:pt x="444" y="277"/>
                  </a:lnTo>
                  <a:lnTo>
                    <a:pt x="477" y="269"/>
                  </a:lnTo>
                  <a:lnTo>
                    <a:pt x="513" y="261"/>
                  </a:lnTo>
                  <a:lnTo>
                    <a:pt x="550" y="256"/>
                  </a:lnTo>
                  <a:lnTo>
                    <a:pt x="586" y="254"/>
                  </a:lnTo>
                  <a:lnTo>
                    <a:pt x="623" y="252"/>
                  </a:lnTo>
                  <a:lnTo>
                    <a:pt x="623" y="252"/>
                  </a:lnTo>
                  <a:lnTo>
                    <a:pt x="666" y="254"/>
                  </a:lnTo>
                  <a:lnTo>
                    <a:pt x="706" y="259"/>
                  </a:lnTo>
                  <a:lnTo>
                    <a:pt x="745" y="267"/>
                  </a:lnTo>
                  <a:lnTo>
                    <a:pt x="782" y="279"/>
                  </a:lnTo>
                  <a:lnTo>
                    <a:pt x="816" y="293"/>
                  </a:lnTo>
                  <a:lnTo>
                    <a:pt x="849" y="311"/>
                  </a:lnTo>
                  <a:lnTo>
                    <a:pt x="878" y="332"/>
                  </a:lnTo>
                  <a:lnTo>
                    <a:pt x="908" y="356"/>
                  </a:lnTo>
                  <a:lnTo>
                    <a:pt x="908" y="356"/>
                  </a:lnTo>
                  <a:lnTo>
                    <a:pt x="934" y="383"/>
                  </a:lnTo>
                  <a:lnTo>
                    <a:pt x="955" y="413"/>
                  </a:lnTo>
                  <a:lnTo>
                    <a:pt x="973" y="444"/>
                  </a:lnTo>
                  <a:lnTo>
                    <a:pt x="989" y="478"/>
                  </a:lnTo>
                  <a:lnTo>
                    <a:pt x="1000" y="513"/>
                  </a:lnTo>
                  <a:lnTo>
                    <a:pt x="1010" y="550"/>
                  </a:lnTo>
                  <a:lnTo>
                    <a:pt x="1014" y="590"/>
                  </a:lnTo>
                  <a:lnTo>
                    <a:pt x="1016" y="631"/>
                  </a:lnTo>
                  <a:lnTo>
                    <a:pt x="1016" y="631"/>
                  </a:lnTo>
                  <a:lnTo>
                    <a:pt x="1016" y="664"/>
                  </a:lnTo>
                  <a:lnTo>
                    <a:pt x="1012" y="696"/>
                  </a:lnTo>
                  <a:lnTo>
                    <a:pt x="1006" y="727"/>
                  </a:lnTo>
                  <a:lnTo>
                    <a:pt x="1000" y="757"/>
                  </a:lnTo>
                  <a:lnTo>
                    <a:pt x="991" y="786"/>
                  </a:lnTo>
                  <a:lnTo>
                    <a:pt x="981" y="816"/>
                  </a:lnTo>
                  <a:lnTo>
                    <a:pt x="967" y="843"/>
                  </a:lnTo>
                  <a:lnTo>
                    <a:pt x="951" y="871"/>
                  </a:lnTo>
                  <a:lnTo>
                    <a:pt x="951" y="871"/>
                  </a:lnTo>
                  <a:lnTo>
                    <a:pt x="935" y="896"/>
                  </a:lnTo>
                  <a:lnTo>
                    <a:pt x="918" y="922"/>
                  </a:lnTo>
                  <a:lnTo>
                    <a:pt x="898" y="946"/>
                  </a:lnTo>
                  <a:lnTo>
                    <a:pt x="877" y="967"/>
                  </a:lnTo>
                  <a:lnTo>
                    <a:pt x="855" y="987"/>
                  </a:lnTo>
                  <a:lnTo>
                    <a:pt x="831" y="1005"/>
                  </a:lnTo>
                  <a:lnTo>
                    <a:pt x="806" y="1020"/>
                  </a:lnTo>
                  <a:lnTo>
                    <a:pt x="778" y="1036"/>
                  </a:lnTo>
                  <a:lnTo>
                    <a:pt x="778" y="1036"/>
                  </a:lnTo>
                  <a:lnTo>
                    <a:pt x="751" y="1050"/>
                  </a:lnTo>
                  <a:lnTo>
                    <a:pt x="723" y="1060"/>
                  </a:lnTo>
                  <a:lnTo>
                    <a:pt x="692" y="1069"/>
                  </a:lnTo>
                  <a:lnTo>
                    <a:pt x="660" y="1077"/>
                  </a:lnTo>
                  <a:lnTo>
                    <a:pt x="629" y="1085"/>
                  </a:lnTo>
                  <a:lnTo>
                    <a:pt x="595" y="1089"/>
                  </a:lnTo>
                  <a:lnTo>
                    <a:pt x="560" y="1091"/>
                  </a:lnTo>
                  <a:lnTo>
                    <a:pt x="523" y="1093"/>
                  </a:lnTo>
                  <a:lnTo>
                    <a:pt x="523" y="1093"/>
                  </a:lnTo>
                  <a:lnTo>
                    <a:pt x="495" y="1091"/>
                  </a:lnTo>
                  <a:lnTo>
                    <a:pt x="464" y="1089"/>
                  </a:lnTo>
                  <a:lnTo>
                    <a:pt x="430" y="1085"/>
                  </a:lnTo>
                  <a:lnTo>
                    <a:pt x="397" y="1079"/>
                  </a:lnTo>
                  <a:lnTo>
                    <a:pt x="397" y="1079"/>
                  </a:lnTo>
                  <a:lnTo>
                    <a:pt x="415" y="1048"/>
                  </a:lnTo>
                  <a:lnTo>
                    <a:pt x="432" y="1012"/>
                  </a:lnTo>
                  <a:lnTo>
                    <a:pt x="450" y="975"/>
                  </a:lnTo>
                  <a:lnTo>
                    <a:pt x="468" y="932"/>
                  </a:lnTo>
                  <a:lnTo>
                    <a:pt x="483" y="887"/>
                  </a:lnTo>
                  <a:lnTo>
                    <a:pt x="499" y="837"/>
                  </a:lnTo>
                  <a:lnTo>
                    <a:pt x="515" y="784"/>
                  </a:lnTo>
                  <a:lnTo>
                    <a:pt x="531" y="729"/>
                  </a:lnTo>
                  <a:lnTo>
                    <a:pt x="586" y="515"/>
                  </a:lnTo>
                  <a:lnTo>
                    <a:pt x="586" y="515"/>
                  </a:lnTo>
                  <a:lnTo>
                    <a:pt x="599" y="462"/>
                  </a:lnTo>
                  <a:lnTo>
                    <a:pt x="615" y="411"/>
                  </a:lnTo>
                  <a:lnTo>
                    <a:pt x="633" y="366"/>
                  </a:lnTo>
                  <a:lnTo>
                    <a:pt x="649" y="320"/>
                  </a:lnTo>
                  <a:lnTo>
                    <a:pt x="649" y="320"/>
                  </a:lnTo>
                  <a:lnTo>
                    <a:pt x="590" y="332"/>
                  </a:lnTo>
                  <a:lnTo>
                    <a:pt x="533" y="342"/>
                  </a:lnTo>
                  <a:lnTo>
                    <a:pt x="481" y="350"/>
                  </a:lnTo>
                  <a:lnTo>
                    <a:pt x="434" y="354"/>
                  </a:lnTo>
                  <a:lnTo>
                    <a:pt x="426" y="387"/>
                  </a:lnTo>
                  <a:lnTo>
                    <a:pt x="426" y="387"/>
                  </a:lnTo>
                  <a:lnTo>
                    <a:pt x="450" y="385"/>
                  </a:lnTo>
                  <a:lnTo>
                    <a:pt x="450" y="385"/>
                  </a:lnTo>
                  <a:lnTo>
                    <a:pt x="462" y="387"/>
                  </a:lnTo>
                  <a:lnTo>
                    <a:pt x="468" y="389"/>
                  </a:lnTo>
                  <a:lnTo>
                    <a:pt x="472" y="393"/>
                  </a:lnTo>
                  <a:lnTo>
                    <a:pt x="472" y="393"/>
                  </a:lnTo>
                  <a:lnTo>
                    <a:pt x="476" y="397"/>
                  </a:lnTo>
                  <a:lnTo>
                    <a:pt x="479" y="401"/>
                  </a:lnTo>
                  <a:lnTo>
                    <a:pt x="481" y="413"/>
                  </a:lnTo>
                  <a:lnTo>
                    <a:pt x="481" y="413"/>
                  </a:lnTo>
                  <a:lnTo>
                    <a:pt x="479" y="427"/>
                  </a:lnTo>
                  <a:lnTo>
                    <a:pt x="476" y="444"/>
                  </a:lnTo>
                  <a:lnTo>
                    <a:pt x="409" y="694"/>
                  </a:lnTo>
                  <a:lnTo>
                    <a:pt x="352" y="894"/>
                  </a:lnTo>
                  <a:lnTo>
                    <a:pt x="352" y="894"/>
                  </a:lnTo>
                  <a:lnTo>
                    <a:pt x="332" y="949"/>
                  </a:lnTo>
                  <a:lnTo>
                    <a:pt x="314" y="993"/>
                  </a:lnTo>
                  <a:lnTo>
                    <a:pt x="299" y="1026"/>
                  </a:lnTo>
                  <a:lnTo>
                    <a:pt x="285" y="1048"/>
                  </a:lnTo>
                  <a:lnTo>
                    <a:pt x="285" y="1048"/>
                  </a:lnTo>
                  <a:lnTo>
                    <a:pt x="277" y="1058"/>
                  </a:lnTo>
                  <a:lnTo>
                    <a:pt x="269" y="1065"/>
                  </a:lnTo>
                  <a:lnTo>
                    <a:pt x="261" y="1071"/>
                  </a:lnTo>
                  <a:lnTo>
                    <a:pt x="253" y="1077"/>
                  </a:lnTo>
                  <a:lnTo>
                    <a:pt x="253" y="1077"/>
                  </a:lnTo>
                  <a:lnTo>
                    <a:pt x="240" y="1081"/>
                  </a:lnTo>
                  <a:lnTo>
                    <a:pt x="220" y="1083"/>
                  </a:lnTo>
                  <a:lnTo>
                    <a:pt x="157" y="1089"/>
                  </a:lnTo>
                  <a:lnTo>
                    <a:pt x="137" y="1126"/>
                  </a:lnTo>
                  <a:lnTo>
                    <a:pt x="137" y="1126"/>
                  </a:lnTo>
                  <a:lnTo>
                    <a:pt x="251" y="1124"/>
                  </a:lnTo>
                  <a:lnTo>
                    <a:pt x="251" y="1124"/>
                  </a:lnTo>
                  <a:lnTo>
                    <a:pt x="336" y="1126"/>
                  </a:lnTo>
                  <a:lnTo>
                    <a:pt x="424" y="1130"/>
                  </a:lnTo>
                  <a:lnTo>
                    <a:pt x="424" y="1130"/>
                  </a:lnTo>
                  <a:lnTo>
                    <a:pt x="515" y="1136"/>
                  </a:lnTo>
                  <a:lnTo>
                    <a:pt x="574" y="1138"/>
                  </a:lnTo>
                  <a:lnTo>
                    <a:pt x="574" y="1138"/>
                  </a:lnTo>
                  <a:lnTo>
                    <a:pt x="609" y="1138"/>
                  </a:lnTo>
                  <a:lnTo>
                    <a:pt x="643" y="1134"/>
                  </a:lnTo>
                  <a:lnTo>
                    <a:pt x="676" y="1130"/>
                  </a:lnTo>
                  <a:lnTo>
                    <a:pt x="709" y="1124"/>
                  </a:lnTo>
                  <a:lnTo>
                    <a:pt x="743" y="1117"/>
                  </a:lnTo>
                  <a:lnTo>
                    <a:pt x="778" y="1107"/>
                  </a:lnTo>
                  <a:lnTo>
                    <a:pt x="812" y="1095"/>
                  </a:lnTo>
                  <a:lnTo>
                    <a:pt x="845" y="1081"/>
                  </a:lnTo>
                  <a:lnTo>
                    <a:pt x="845" y="1081"/>
                  </a:lnTo>
                  <a:lnTo>
                    <a:pt x="878" y="1067"/>
                  </a:lnTo>
                  <a:lnTo>
                    <a:pt x="910" y="1048"/>
                  </a:lnTo>
                  <a:lnTo>
                    <a:pt x="941" y="1028"/>
                  </a:lnTo>
                  <a:lnTo>
                    <a:pt x="971" y="1006"/>
                  </a:lnTo>
                  <a:lnTo>
                    <a:pt x="998" y="981"/>
                  </a:lnTo>
                  <a:lnTo>
                    <a:pt x="1026" y="953"/>
                  </a:lnTo>
                  <a:lnTo>
                    <a:pt x="1051" y="924"/>
                  </a:lnTo>
                  <a:lnTo>
                    <a:pt x="1075" y="892"/>
                  </a:lnTo>
                  <a:lnTo>
                    <a:pt x="1075" y="892"/>
                  </a:lnTo>
                  <a:lnTo>
                    <a:pt x="1099" y="859"/>
                  </a:lnTo>
                  <a:lnTo>
                    <a:pt x="1118" y="824"/>
                  </a:lnTo>
                  <a:lnTo>
                    <a:pt x="1134" y="788"/>
                  </a:lnTo>
                  <a:lnTo>
                    <a:pt x="1148" y="753"/>
                  </a:lnTo>
                  <a:lnTo>
                    <a:pt x="1158" y="716"/>
                  </a:lnTo>
                  <a:lnTo>
                    <a:pt x="1165" y="678"/>
                  </a:lnTo>
                  <a:lnTo>
                    <a:pt x="1169" y="639"/>
                  </a:lnTo>
                  <a:lnTo>
                    <a:pt x="1171" y="600"/>
                  </a:lnTo>
                  <a:lnTo>
                    <a:pt x="1171" y="600"/>
                  </a:lnTo>
                  <a:lnTo>
                    <a:pt x="1169" y="558"/>
                  </a:lnTo>
                  <a:lnTo>
                    <a:pt x="1163" y="517"/>
                  </a:lnTo>
                  <a:lnTo>
                    <a:pt x="1152" y="480"/>
                  </a:lnTo>
                  <a:lnTo>
                    <a:pt x="1138" y="442"/>
                  </a:lnTo>
                  <a:lnTo>
                    <a:pt x="1118" y="409"/>
                  </a:lnTo>
                  <a:lnTo>
                    <a:pt x="1095" y="375"/>
                  </a:lnTo>
                  <a:lnTo>
                    <a:pt x="1067" y="344"/>
                  </a:lnTo>
                  <a:lnTo>
                    <a:pt x="1034" y="315"/>
                  </a:lnTo>
                  <a:lnTo>
                    <a:pt x="1034" y="315"/>
                  </a:lnTo>
                  <a:close/>
                  <a:moveTo>
                    <a:pt x="2166" y="108"/>
                  </a:moveTo>
                  <a:lnTo>
                    <a:pt x="2166" y="108"/>
                  </a:lnTo>
                  <a:lnTo>
                    <a:pt x="2166" y="96"/>
                  </a:lnTo>
                  <a:lnTo>
                    <a:pt x="2160" y="85"/>
                  </a:lnTo>
                  <a:lnTo>
                    <a:pt x="2152" y="75"/>
                  </a:lnTo>
                  <a:lnTo>
                    <a:pt x="2140" y="67"/>
                  </a:lnTo>
                  <a:lnTo>
                    <a:pt x="2140" y="67"/>
                  </a:lnTo>
                  <a:lnTo>
                    <a:pt x="2125" y="61"/>
                  </a:lnTo>
                  <a:lnTo>
                    <a:pt x="2107" y="55"/>
                  </a:lnTo>
                  <a:lnTo>
                    <a:pt x="2083" y="53"/>
                  </a:lnTo>
                  <a:lnTo>
                    <a:pt x="2058" y="51"/>
                  </a:lnTo>
                  <a:lnTo>
                    <a:pt x="2058" y="51"/>
                  </a:lnTo>
                  <a:lnTo>
                    <a:pt x="2032" y="53"/>
                  </a:lnTo>
                  <a:lnTo>
                    <a:pt x="2009" y="55"/>
                  </a:lnTo>
                  <a:lnTo>
                    <a:pt x="1985" y="59"/>
                  </a:lnTo>
                  <a:lnTo>
                    <a:pt x="1960" y="63"/>
                  </a:lnTo>
                  <a:lnTo>
                    <a:pt x="1934" y="71"/>
                  </a:lnTo>
                  <a:lnTo>
                    <a:pt x="1908" y="79"/>
                  </a:lnTo>
                  <a:lnTo>
                    <a:pt x="1883" y="88"/>
                  </a:lnTo>
                  <a:lnTo>
                    <a:pt x="1855" y="98"/>
                  </a:lnTo>
                  <a:lnTo>
                    <a:pt x="1855" y="98"/>
                  </a:lnTo>
                  <a:lnTo>
                    <a:pt x="1830" y="110"/>
                  </a:lnTo>
                  <a:lnTo>
                    <a:pt x="1806" y="124"/>
                  </a:lnTo>
                  <a:lnTo>
                    <a:pt x="1783" y="138"/>
                  </a:lnTo>
                  <a:lnTo>
                    <a:pt x="1761" y="153"/>
                  </a:lnTo>
                  <a:lnTo>
                    <a:pt x="1739" y="169"/>
                  </a:lnTo>
                  <a:lnTo>
                    <a:pt x="1720" y="187"/>
                  </a:lnTo>
                  <a:lnTo>
                    <a:pt x="1702" y="204"/>
                  </a:lnTo>
                  <a:lnTo>
                    <a:pt x="1686" y="222"/>
                  </a:lnTo>
                  <a:lnTo>
                    <a:pt x="1686" y="222"/>
                  </a:lnTo>
                  <a:lnTo>
                    <a:pt x="1669" y="244"/>
                  </a:lnTo>
                  <a:lnTo>
                    <a:pt x="1655" y="267"/>
                  </a:lnTo>
                  <a:lnTo>
                    <a:pt x="1639" y="291"/>
                  </a:lnTo>
                  <a:lnTo>
                    <a:pt x="1625" y="318"/>
                  </a:lnTo>
                  <a:lnTo>
                    <a:pt x="1614" y="348"/>
                  </a:lnTo>
                  <a:lnTo>
                    <a:pt x="1600" y="379"/>
                  </a:lnTo>
                  <a:lnTo>
                    <a:pt x="1588" y="415"/>
                  </a:lnTo>
                  <a:lnTo>
                    <a:pt x="1578" y="450"/>
                  </a:lnTo>
                  <a:lnTo>
                    <a:pt x="1460" y="857"/>
                  </a:lnTo>
                  <a:lnTo>
                    <a:pt x="1460" y="857"/>
                  </a:lnTo>
                  <a:lnTo>
                    <a:pt x="1448" y="900"/>
                  </a:lnTo>
                  <a:lnTo>
                    <a:pt x="1439" y="942"/>
                  </a:lnTo>
                  <a:lnTo>
                    <a:pt x="1435" y="975"/>
                  </a:lnTo>
                  <a:lnTo>
                    <a:pt x="1433" y="1005"/>
                  </a:lnTo>
                  <a:lnTo>
                    <a:pt x="1433" y="1005"/>
                  </a:lnTo>
                  <a:lnTo>
                    <a:pt x="1433" y="1020"/>
                  </a:lnTo>
                  <a:lnTo>
                    <a:pt x="1437" y="1036"/>
                  </a:lnTo>
                  <a:lnTo>
                    <a:pt x="1441" y="1050"/>
                  </a:lnTo>
                  <a:lnTo>
                    <a:pt x="1447" y="1064"/>
                  </a:lnTo>
                  <a:lnTo>
                    <a:pt x="1454" y="1077"/>
                  </a:lnTo>
                  <a:lnTo>
                    <a:pt x="1464" y="1089"/>
                  </a:lnTo>
                  <a:lnTo>
                    <a:pt x="1474" y="1101"/>
                  </a:lnTo>
                  <a:lnTo>
                    <a:pt x="1488" y="1111"/>
                  </a:lnTo>
                  <a:lnTo>
                    <a:pt x="1488" y="1111"/>
                  </a:lnTo>
                  <a:lnTo>
                    <a:pt x="1502" y="1121"/>
                  </a:lnTo>
                  <a:lnTo>
                    <a:pt x="1517" y="1130"/>
                  </a:lnTo>
                  <a:lnTo>
                    <a:pt x="1535" y="1136"/>
                  </a:lnTo>
                  <a:lnTo>
                    <a:pt x="1553" y="1142"/>
                  </a:lnTo>
                  <a:lnTo>
                    <a:pt x="1570" y="1148"/>
                  </a:lnTo>
                  <a:lnTo>
                    <a:pt x="1590" y="1150"/>
                  </a:lnTo>
                  <a:lnTo>
                    <a:pt x="1612" y="1152"/>
                  </a:lnTo>
                  <a:lnTo>
                    <a:pt x="1635" y="1154"/>
                  </a:lnTo>
                  <a:lnTo>
                    <a:pt x="1635" y="1154"/>
                  </a:lnTo>
                  <a:lnTo>
                    <a:pt x="1661" y="1152"/>
                  </a:lnTo>
                  <a:lnTo>
                    <a:pt x="1688" y="1150"/>
                  </a:lnTo>
                  <a:lnTo>
                    <a:pt x="1716" y="1144"/>
                  </a:lnTo>
                  <a:lnTo>
                    <a:pt x="1743" y="1138"/>
                  </a:lnTo>
                  <a:lnTo>
                    <a:pt x="1771" y="1128"/>
                  </a:lnTo>
                  <a:lnTo>
                    <a:pt x="1800" y="1119"/>
                  </a:lnTo>
                  <a:lnTo>
                    <a:pt x="1828" y="1105"/>
                  </a:lnTo>
                  <a:lnTo>
                    <a:pt x="1855" y="1091"/>
                  </a:lnTo>
                  <a:lnTo>
                    <a:pt x="1855" y="1091"/>
                  </a:lnTo>
                  <a:lnTo>
                    <a:pt x="1883" y="1073"/>
                  </a:lnTo>
                  <a:lnTo>
                    <a:pt x="1910" y="1056"/>
                  </a:lnTo>
                  <a:lnTo>
                    <a:pt x="1936" y="1034"/>
                  </a:lnTo>
                  <a:lnTo>
                    <a:pt x="1960" y="1012"/>
                  </a:lnTo>
                  <a:lnTo>
                    <a:pt x="1983" y="989"/>
                  </a:lnTo>
                  <a:lnTo>
                    <a:pt x="2005" y="963"/>
                  </a:lnTo>
                  <a:lnTo>
                    <a:pt x="2026" y="936"/>
                  </a:lnTo>
                  <a:lnTo>
                    <a:pt x="2046" y="906"/>
                  </a:lnTo>
                  <a:lnTo>
                    <a:pt x="2046" y="906"/>
                  </a:lnTo>
                  <a:lnTo>
                    <a:pt x="2064" y="877"/>
                  </a:lnTo>
                  <a:lnTo>
                    <a:pt x="2079" y="845"/>
                  </a:lnTo>
                  <a:lnTo>
                    <a:pt x="2093" y="816"/>
                  </a:lnTo>
                  <a:lnTo>
                    <a:pt x="2103" y="784"/>
                  </a:lnTo>
                  <a:lnTo>
                    <a:pt x="2113" y="753"/>
                  </a:lnTo>
                  <a:lnTo>
                    <a:pt x="2119" y="723"/>
                  </a:lnTo>
                  <a:lnTo>
                    <a:pt x="2123" y="692"/>
                  </a:lnTo>
                  <a:lnTo>
                    <a:pt x="2123" y="661"/>
                  </a:lnTo>
                  <a:lnTo>
                    <a:pt x="2123" y="661"/>
                  </a:lnTo>
                  <a:lnTo>
                    <a:pt x="2123" y="639"/>
                  </a:lnTo>
                  <a:lnTo>
                    <a:pt x="2121" y="619"/>
                  </a:lnTo>
                  <a:lnTo>
                    <a:pt x="2117" y="602"/>
                  </a:lnTo>
                  <a:lnTo>
                    <a:pt x="2113" y="584"/>
                  </a:lnTo>
                  <a:lnTo>
                    <a:pt x="2107" y="568"/>
                  </a:lnTo>
                  <a:lnTo>
                    <a:pt x="2099" y="554"/>
                  </a:lnTo>
                  <a:lnTo>
                    <a:pt x="2091" y="541"/>
                  </a:lnTo>
                  <a:lnTo>
                    <a:pt x="2081" y="531"/>
                  </a:lnTo>
                  <a:lnTo>
                    <a:pt x="2081" y="531"/>
                  </a:lnTo>
                  <a:lnTo>
                    <a:pt x="2070" y="519"/>
                  </a:lnTo>
                  <a:lnTo>
                    <a:pt x="2058" y="511"/>
                  </a:lnTo>
                  <a:lnTo>
                    <a:pt x="2046" y="503"/>
                  </a:lnTo>
                  <a:lnTo>
                    <a:pt x="2032" y="497"/>
                  </a:lnTo>
                  <a:lnTo>
                    <a:pt x="2019" y="493"/>
                  </a:lnTo>
                  <a:lnTo>
                    <a:pt x="2003" y="489"/>
                  </a:lnTo>
                  <a:lnTo>
                    <a:pt x="1987" y="488"/>
                  </a:lnTo>
                  <a:lnTo>
                    <a:pt x="1969" y="488"/>
                  </a:lnTo>
                  <a:lnTo>
                    <a:pt x="1969" y="488"/>
                  </a:lnTo>
                  <a:lnTo>
                    <a:pt x="1938" y="489"/>
                  </a:lnTo>
                  <a:lnTo>
                    <a:pt x="1905" y="495"/>
                  </a:lnTo>
                  <a:lnTo>
                    <a:pt x="1869" y="505"/>
                  </a:lnTo>
                  <a:lnTo>
                    <a:pt x="1832" y="519"/>
                  </a:lnTo>
                  <a:lnTo>
                    <a:pt x="1832" y="519"/>
                  </a:lnTo>
                  <a:lnTo>
                    <a:pt x="1790" y="537"/>
                  </a:lnTo>
                  <a:lnTo>
                    <a:pt x="1751" y="560"/>
                  </a:lnTo>
                  <a:lnTo>
                    <a:pt x="1712" y="588"/>
                  </a:lnTo>
                  <a:lnTo>
                    <a:pt x="1671" y="619"/>
                  </a:lnTo>
                  <a:lnTo>
                    <a:pt x="1753" y="350"/>
                  </a:lnTo>
                  <a:lnTo>
                    <a:pt x="1753" y="350"/>
                  </a:lnTo>
                  <a:lnTo>
                    <a:pt x="1773" y="289"/>
                  </a:lnTo>
                  <a:lnTo>
                    <a:pt x="1789" y="244"/>
                  </a:lnTo>
                  <a:lnTo>
                    <a:pt x="1804" y="208"/>
                  </a:lnTo>
                  <a:lnTo>
                    <a:pt x="1816" y="187"/>
                  </a:lnTo>
                  <a:lnTo>
                    <a:pt x="1816" y="187"/>
                  </a:lnTo>
                  <a:lnTo>
                    <a:pt x="1824" y="177"/>
                  </a:lnTo>
                  <a:lnTo>
                    <a:pt x="1834" y="167"/>
                  </a:lnTo>
                  <a:lnTo>
                    <a:pt x="1842" y="161"/>
                  </a:lnTo>
                  <a:lnTo>
                    <a:pt x="1851" y="155"/>
                  </a:lnTo>
                  <a:lnTo>
                    <a:pt x="1863" y="149"/>
                  </a:lnTo>
                  <a:lnTo>
                    <a:pt x="1873" y="147"/>
                  </a:lnTo>
                  <a:lnTo>
                    <a:pt x="1885" y="145"/>
                  </a:lnTo>
                  <a:lnTo>
                    <a:pt x="1897" y="144"/>
                  </a:lnTo>
                  <a:lnTo>
                    <a:pt x="1897" y="144"/>
                  </a:lnTo>
                  <a:lnTo>
                    <a:pt x="1926" y="145"/>
                  </a:lnTo>
                  <a:lnTo>
                    <a:pt x="1962" y="149"/>
                  </a:lnTo>
                  <a:lnTo>
                    <a:pt x="1962" y="149"/>
                  </a:lnTo>
                  <a:lnTo>
                    <a:pt x="2030" y="159"/>
                  </a:lnTo>
                  <a:lnTo>
                    <a:pt x="2076" y="161"/>
                  </a:lnTo>
                  <a:lnTo>
                    <a:pt x="2076" y="161"/>
                  </a:lnTo>
                  <a:lnTo>
                    <a:pt x="2095" y="161"/>
                  </a:lnTo>
                  <a:lnTo>
                    <a:pt x="2115" y="157"/>
                  </a:lnTo>
                  <a:lnTo>
                    <a:pt x="2131" y="153"/>
                  </a:lnTo>
                  <a:lnTo>
                    <a:pt x="2142" y="145"/>
                  </a:lnTo>
                  <a:lnTo>
                    <a:pt x="2142" y="145"/>
                  </a:lnTo>
                  <a:lnTo>
                    <a:pt x="2154" y="138"/>
                  </a:lnTo>
                  <a:lnTo>
                    <a:pt x="2160" y="128"/>
                  </a:lnTo>
                  <a:lnTo>
                    <a:pt x="2166" y="118"/>
                  </a:lnTo>
                  <a:lnTo>
                    <a:pt x="2166" y="108"/>
                  </a:lnTo>
                  <a:lnTo>
                    <a:pt x="2166" y="108"/>
                  </a:lnTo>
                  <a:close/>
                  <a:moveTo>
                    <a:pt x="1751" y="617"/>
                  </a:moveTo>
                  <a:lnTo>
                    <a:pt x="1751" y="617"/>
                  </a:lnTo>
                  <a:lnTo>
                    <a:pt x="1785" y="598"/>
                  </a:lnTo>
                  <a:lnTo>
                    <a:pt x="1814" y="584"/>
                  </a:lnTo>
                  <a:lnTo>
                    <a:pt x="1830" y="578"/>
                  </a:lnTo>
                  <a:lnTo>
                    <a:pt x="1844" y="576"/>
                  </a:lnTo>
                  <a:lnTo>
                    <a:pt x="1855" y="572"/>
                  </a:lnTo>
                  <a:lnTo>
                    <a:pt x="1869" y="572"/>
                  </a:lnTo>
                  <a:lnTo>
                    <a:pt x="1869" y="572"/>
                  </a:lnTo>
                  <a:lnTo>
                    <a:pt x="1887" y="574"/>
                  </a:lnTo>
                  <a:lnTo>
                    <a:pt x="1905" y="578"/>
                  </a:lnTo>
                  <a:lnTo>
                    <a:pt x="1918" y="588"/>
                  </a:lnTo>
                  <a:lnTo>
                    <a:pt x="1932" y="598"/>
                  </a:lnTo>
                  <a:lnTo>
                    <a:pt x="1932" y="598"/>
                  </a:lnTo>
                  <a:lnTo>
                    <a:pt x="1938" y="607"/>
                  </a:lnTo>
                  <a:lnTo>
                    <a:pt x="1946" y="619"/>
                  </a:lnTo>
                  <a:lnTo>
                    <a:pt x="1952" y="631"/>
                  </a:lnTo>
                  <a:lnTo>
                    <a:pt x="1956" y="643"/>
                  </a:lnTo>
                  <a:lnTo>
                    <a:pt x="1962" y="668"/>
                  </a:lnTo>
                  <a:lnTo>
                    <a:pt x="1963" y="698"/>
                  </a:lnTo>
                  <a:lnTo>
                    <a:pt x="1963" y="698"/>
                  </a:lnTo>
                  <a:lnTo>
                    <a:pt x="1963" y="731"/>
                  </a:lnTo>
                  <a:lnTo>
                    <a:pt x="1960" y="765"/>
                  </a:lnTo>
                  <a:lnTo>
                    <a:pt x="1952" y="798"/>
                  </a:lnTo>
                  <a:lnTo>
                    <a:pt x="1942" y="832"/>
                  </a:lnTo>
                  <a:lnTo>
                    <a:pt x="1930" y="865"/>
                  </a:lnTo>
                  <a:lnTo>
                    <a:pt x="1914" y="898"/>
                  </a:lnTo>
                  <a:lnTo>
                    <a:pt x="1897" y="932"/>
                  </a:lnTo>
                  <a:lnTo>
                    <a:pt x="1877" y="965"/>
                  </a:lnTo>
                  <a:lnTo>
                    <a:pt x="1877" y="965"/>
                  </a:lnTo>
                  <a:lnTo>
                    <a:pt x="1855" y="997"/>
                  </a:lnTo>
                  <a:lnTo>
                    <a:pt x="1832" y="1024"/>
                  </a:lnTo>
                  <a:lnTo>
                    <a:pt x="1808" y="1048"/>
                  </a:lnTo>
                  <a:lnTo>
                    <a:pt x="1785" y="1067"/>
                  </a:lnTo>
                  <a:lnTo>
                    <a:pt x="1759" y="1081"/>
                  </a:lnTo>
                  <a:lnTo>
                    <a:pt x="1733" y="1093"/>
                  </a:lnTo>
                  <a:lnTo>
                    <a:pt x="1706" y="1099"/>
                  </a:lnTo>
                  <a:lnTo>
                    <a:pt x="1680" y="1101"/>
                  </a:lnTo>
                  <a:lnTo>
                    <a:pt x="1680" y="1101"/>
                  </a:lnTo>
                  <a:lnTo>
                    <a:pt x="1657" y="1099"/>
                  </a:lnTo>
                  <a:lnTo>
                    <a:pt x="1637" y="1093"/>
                  </a:lnTo>
                  <a:lnTo>
                    <a:pt x="1618" y="1085"/>
                  </a:lnTo>
                  <a:lnTo>
                    <a:pt x="1600" y="1073"/>
                  </a:lnTo>
                  <a:lnTo>
                    <a:pt x="1600" y="1073"/>
                  </a:lnTo>
                  <a:lnTo>
                    <a:pt x="1584" y="1058"/>
                  </a:lnTo>
                  <a:lnTo>
                    <a:pt x="1572" y="1042"/>
                  </a:lnTo>
                  <a:lnTo>
                    <a:pt x="1566" y="1024"/>
                  </a:lnTo>
                  <a:lnTo>
                    <a:pt x="1564" y="1003"/>
                  </a:lnTo>
                  <a:lnTo>
                    <a:pt x="1564" y="1003"/>
                  </a:lnTo>
                  <a:lnTo>
                    <a:pt x="1566" y="975"/>
                  </a:lnTo>
                  <a:lnTo>
                    <a:pt x="1568" y="948"/>
                  </a:lnTo>
                  <a:lnTo>
                    <a:pt x="1572" y="920"/>
                  </a:lnTo>
                  <a:lnTo>
                    <a:pt x="1580" y="892"/>
                  </a:lnTo>
                  <a:lnTo>
                    <a:pt x="1588" y="863"/>
                  </a:lnTo>
                  <a:lnTo>
                    <a:pt x="1598" y="835"/>
                  </a:lnTo>
                  <a:lnTo>
                    <a:pt x="1610" y="806"/>
                  </a:lnTo>
                  <a:lnTo>
                    <a:pt x="1625" y="778"/>
                  </a:lnTo>
                  <a:lnTo>
                    <a:pt x="1625" y="778"/>
                  </a:lnTo>
                  <a:lnTo>
                    <a:pt x="1639" y="751"/>
                  </a:lnTo>
                  <a:lnTo>
                    <a:pt x="1655" y="725"/>
                  </a:lnTo>
                  <a:lnTo>
                    <a:pt x="1671" y="702"/>
                  </a:lnTo>
                  <a:lnTo>
                    <a:pt x="1686" y="680"/>
                  </a:lnTo>
                  <a:lnTo>
                    <a:pt x="1702" y="661"/>
                  </a:lnTo>
                  <a:lnTo>
                    <a:pt x="1718" y="645"/>
                  </a:lnTo>
                  <a:lnTo>
                    <a:pt x="1735" y="629"/>
                  </a:lnTo>
                  <a:lnTo>
                    <a:pt x="1751" y="617"/>
                  </a:lnTo>
                  <a:lnTo>
                    <a:pt x="1751" y="617"/>
                  </a:lnTo>
                  <a:close/>
                  <a:moveTo>
                    <a:pt x="4114" y="511"/>
                  </a:moveTo>
                  <a:lnTo>
                    <a:pt x="4114" y="511"/>
                  </a:lnTo>
                  <a:lnTo>
                    <a:pt x="4104" y="503"/>
                  </a:lnTo>
                  <a:lnTo>
                    <a:pt x="4092" y="499"/>
                  </a:lnTo>
                  <a:lnTo>
                    <a:pt x="4067" y="489"/>
                  </a:lnTo>
                  <a:lnTo>
                    <a:pt x="4037" y="486"/>
                  </a:lnTo>
                  <a:lnTo>
                    <a:pt x="4004" y="484"/>
                  </a:lnTo>
                  <a:lnTo>
                    <a:pt x="4004" y="484"/>
                  </a:lnTo>
                  <a:lnTo>
                    <a:pt x="3980" y="484"/>
                  </a:lnTo>
                  <a:lnTo>
                    <a:pt x="3955" y="486"/>
                  </a:lnTo>
                  <a:lnTo>
                    <a:pt x="3931" y="489"/>
                  </a:lnTo>
                  <a:lnTo>
                    <a:pt x="3907" y="495"/>
                  </a:lnTo>
                  <a:lnTo>
                    <a:pt x="3884" y="501"/>
                  </a:lnTo>
                  <a:lnTo>
                    <a:pt x="3860" y="509"/>
                  </a:lnTo>
                  <a:lnTo>
                    <a:pt x="3839" y="519"/>
                  </a:lnTo>
                  <a:lnTo>
                    <a:pt x="3817" y="529"/>
                  </a:lnTo>
                  <a:lnTo>
                    <a:pt x="3795" y="543"/>
                  </a:lnTo>
                  <a:lnTo>
                    <a:pt x="3774" y="556"/>
                  </a:lnTo>
                  <a:lnTo>
                    <a:pt x="3752" y="570"/>
                  </a:lnTo>
                  <a:lnTo>
                    <a:pt x="3732" y="588"/>
                  </a:lnTo>
                  <a:lnTo>
                    <a:pt x="3713" y="605"/>
                  </a:lnTo>
                  <a:lnTo>
                    <a:pt x="3693" y="625"/>
                  </a:lnTo>
                  <a:lnTo>
                    <a:pt x="3674" y="647"/>
                  </a:lnTo>
                  <a:lnTo>
                    <a:pt x="3656" y="668"/>
                  </a:lnTo>
                  <a:lnTo>
                    <a:pt x="3656" y="668"/>
                  </a:lnTo>
                  <a:lnTo>
                    <a:pt x="3626" y="710"/>
                  </a:lnTo>
                  <a:lnTo>
                    <a:pt x="3599" y="749"/>
                  </a:lnTo>
                  <a:lnTo>
                    <a:pt x="3577" y="790"/>
                  </a:lnTo>
                  <a:lnTo>
                    <a:pt x="3560" y="832"/>
                  </a:lnTo>
                  <a:lnTo>
                    <a:pt x="3544" y="873"/>
                  </a:lnTo>
                  <a:lnTo>
                    <a:pt x="3534" y="914"/>
                  </a:lnTo>
                  <a:lnTo>
                    <a:pt x="3528" y="955"/>
                  </a:lnTo>
                  <a:lnTo>
                    <a:pt x="3526" y="995"/>
                  </a:lnTo>
                  <a:lnTo>
                    <a:pt x="3526" y="995"/>
                  </a:lnTo>
                  <a:lnTo>
                    <a:pt x="3526" y="1014"/>
                  </a:lnTo>
                  <a:lnTo>
                    <a:pt x="3528" y="1034"/>
                  </a:lnTo>
                  <a:lnTo>
                    <a:pt x="3532" y="1050"/>
                  </a:lnTo>
                  <a:lnTo>
                    <a:pt x="3536" y="1065"/>
                  </a:lnTo>
                  <a:lnTo>
                    <a:pt x="3540" y="1079"/>
                  </a:lnTo>
                  <a:lnTo>
                    <a:pt x="3548" y="1093"/>
                  </a:lnTo>
                  <a:lnTo>
                    <a:pt x="3556" y="1105"/>
                  </a:lnTo>
                  <a:lnTo>
                    <a:pt x="3563" y="1115"/>
                  </a:lnTo>
                  <a:lnTo>
                    <a:pt x="3563" y="1115"/>
                  </a:lnTo>
                  <a:lnTo>
                    <a:pt x="3573" y="1122"/>
                  </a:lnTo>
                  <a:lnTo>
                    <a:pt x="3585" y="1130"/>
                  </a:lnTo>
                  <a:lnTo>
                    <a:pt x="3597" y="1136"/>
                  </a:lnTo>
                  <a:lnTo>
                    <a:pt x="3609" y="1142"/>
                  </a:lnTo>
                  <a:lnTo>
                    <a:pt x="3624" y="1146"/>
                  </a:lnTo>
                  <a:lnTo>
                    <a:pt x="3638" y="1148"/>
                  </a:lnTo>
                  <a:lnTo>
                    <a:pt x="3654" y="1150"/>
                  </a:lnTo>
                  <a:lnTo>
                    <a:pt x="3672" y="1150"/>
                  </a:lnTo>
                  <a:lnTo>
                    <a:pt x="3672" y="1150"/>
                  </a:lnTo>
                  <a:lnTo>
                    <a:pt x="3693" y="1150"/>
                  </a:lnTo>
                  <a:lnTo>
                    <a:pt x="3717" y="1148"/>
                  </a:lnTo>
                  <a:lnTo>
                    <a:pt x="3740" y="1144"/>
                  </a:lnTo>
                  <a:lnTo>
                    <a:pt x="3764" y="1140"/>
                  </a:lnTo>
                  <a:lnTo>
                    <a:pt x="3788" y="1134"/>
                  </a:lnTo>
                  <a:lnTo>
                    <a:pt x="3813" y="1126"/>
                  </a:lnTo>
                  <a:lnTo>
                    <a:pt x="3864" y="1107"/>
                  </a:lnTo>
                  <a:lnTo>
                    <a:pt x="3917" y="1081"/>
                  </a:lnTo>
                  <a:lnTo>
                    <a:pt x="3974" y="1050"/>
                  </a:lnTo>
                  <a:lnTo>
                    <a:pt x="4031" y="1014"/>
                  </a:lnTo>
                  <a:lnTo>
                    <a:pt x="4092" y="971"/>
                  </a:lnTo>
                  <a:lnTo>
                    <a:pt x="4059" y="938"/>
                  </a:lnTo>
                  <a:lnTo>
                    <a:pt x="4059" y="938"/>
                  </a:lnTo>
                  <a:lnTo>
                    <a:pt x="4000" y="971"/>
                  </a:lnTo>
                  <a:lnTo>
                    <a:pt x="3947" y="999"/>
                  </a:lnTo>
                  <a:lnTo>
                    <a:pt x="3903" y="1020"/>
                  </a:lnTo>
                  <a:lnTo>
                    <a:pt x="3866" y="1034"/>
                  </a:lnTo>
                  <a:lnTo>
                    <a:pt x="3866" y="1034"/>
                  </a:lnTo>
                  <a:lnTo>
                    <a:pt x="3843" y="1042"/>
                  </a:lnTo>
                  <a:lnTo>
                    <a:pt x="3819" y="1048"/>
                  </a:lnTo>
                  <a:lnTo>
                    <a:pt x="3797" y="1052"/>
                  </a:lnTo>
                  <a:lnTo>
                    <a:pt x="3776" y="1052"/>
                  </a:lnTo>
                  <a:lnTo>
                    <a:pt x="3776" y="1052"/>
                  </a:lnTo>
                  <a:lnTo>
                    <a:pt x="3756" y="1052"/>
                  </a:lnTo>
                  <a:lnTo>
                    <a:pt x="3738" y="1048"/>
                  </a:lnTo>
                  <a:lnTo>
                    <a:pt x="3723" y="1040"/>
                  </a:lnTo>
                  <a:lnTo>
                    <a:pt x="3711" y="1030"/>
                  </a:lnTo>
                  <a:lnTo>
                    <a:pt x="3711" y="1030"/>
                  </a:lnTo>
                  <a:lnTo>
                    <a:pt x="3705" y="1024"/>
                  </a:lnTo>
                  <a:lnTo>
                    <a:pt x="3701" y="1018"/>
                  </a:lnTo>
                  <a:lnTo>
                    <a:pt x="3693" y="1001"/>
                  </a:lnTo>
                  <a:lnTo>
                    <a:pt x="3689" y="981"/>
                  </a:lnTo>
                  <a:lnTo>
                    <a:pt x="3687" y="955"/>
                  </a:lnTo>
                  <a:lnTo>
                    <a:pt x="3687" y="955"/>
                  </a:lnTo>
                  <a:lnTo>
                    <a:pt x="3691" y="916"/>
                  </a:lnTo>
                  <a:lnTo>
                    <a:pt x="3697" y="875"/>
                  </a:lnTo>
                  <a:lnTo>
                    <a:pt x="3697" y="875"/>
                  </a:lnTo>
                  <a:lnTo>
                    <a:pt x="3854" y="820"/>
                  </a:lnTo>
                  <a:lnTo>
                    <a:pt x="3907" y="800"/>
                  </a:lnTo>
                  <a:lnTo>
                    <a:pt x="3945" y="784"/>
                  </a:lnTo>
                  <a:lnTo>
                    <a:pt x="3945" y="784"/>
                  </a:lnTo>
                  <a:lnTo>
                    <a:pt x="3998" y="759"/>
                  </a:lnTo>
                  <a:lnTo>
                    <a:pt x="4043" y="733"/>
                  </a:lnTo>
                  <a:lnTo>
                    <a:pt x="4078" y="708"/>
                  </a:lnTo>
                  <a:lnTo>
                    <a:pt x="4092" y="696"/>
                  </a:lnTo>
                  <a:lnTo>
                    <a:pt x="4106" y="684"/>
                  </a:lnTo>
                  <a:lnTo>
                    <a:pt x="4106" y="684"/>
                  </a:lnTo>
                  <a:lnTo>
                    <a:pt x="4126" y="659"/>
                  </a:lnTo>
                  <a:lnTo>
                    <a:pt x="4133" y="647"/>
                  </a:lnTo>
                  <a:lnTo>
                    <a:pt x="4139" y="635"/>
                  </a:lnTo>
                  <a:lnTo>
                    <a:pt x="4143" y="623"/>
                  </a:lnTo>
                  <a:lnTo>
                    <a:pt x="4147" y="609"/>
                  </a:lnTo>
                  <a:lnTo>
                    <a:pt x="4149" y="598"/>
                  </a:lnTo>
                  <a:lnTo>
                    <a:pt x="4151" y="586"/>
                  </a:lnTo>
                  <a:lnTo>
                    <a:pt x="4151" y="586"/>
                  </a:lnTo>
                  <a:lnTo>
                    <a:pt x="4149" y="574"/>
                  </a:lnTo>
                  <a:lnTo>
                    <a:pt x="4147" y="562"/>
                  </a:lnTo>
                  <a:lnTo>
                    <a:pt x="4145" y="552"/>
                  </a:lnTo>
                  <a:lnTo>
                    <a:pt x="4141" y="543"/>
                  </a:lnTo>
                  <a:lnTo>
                    <a:pt x="4135" y="535"/>
                  </a:lnTo>
                  <a:lnTo>
                    <a:pt x="4130" y="525"/>
                  </a:lnTo>
                  <a:lnTo>
                    <a:pt x="4122" y="517"/>
                  </a:lnTo>
                  <a:lnTo>
                    <a:pt x="4114" y="511"/>
                  </a:lnTo>
                  <a:lnTo>
                    <a:pt x="4114" y="511"/>
                  </a:lnTo>
                  <a:close/>
                  <a:moveTo>
                    <a:pt x="3951" y="708"/>
                  </a:moveTo>
                  <a:lnTo>
                    <a:pt x="3951" y="708"/>
                  </a:lnTo>
                  <a:lnTo>
                    <a:pt x="3929" y="723"/>
                  </a:lnTo>
                  <a:lnTo>
                    <a:pt x="3905" y="739"/>
                  </a:lnTo>
                  <a:lnTo>
                    <a:pt x="3878" y="755"/>
                  </a:lnTo>
                  <a:lnTo>
                    <a:pt x="3850" y="769"/>
                  </a:lnTo>
                  <a:lnTo>
                    <a:pt x="3819" y="784"/>
                  </a:lnTo>
                  <a:lnTo>
                    <a:pt x="3784" y="798"/>
                  </a:lnTo>
                  <a:lnTo>
                    <a:pt x="3709" y="826"/>
                  </a:lnTo>
                  <a:lnTo>
                    <a:pt x="3709" y="826"/>
                  </a:lnTo>
                  <a:lnTo>
                    <a:pt x="3721" y="782"/>
                  </a:lnTo>
                  <a:lnTo>
                    <a:pt x="3734" y="739"/>
                  </a:lnTo>
                  <a:lnTo>
                    <a:pt x="3752" y="698"/>
                  </a:lnTo>
                  <a:lnTo>
                    <a:pt x="3774" y="655"/>
                  </a:lnTo>
                  <a:lnTo>
                    <a:pt x="3774" y="655"/>
                  </a:lnTo>
                  <a:lnTo>
                    <a:pt x="3791" y="627"/>
                  </a:lnTo>
                  <a:lnTo>
                    <a:pt x="3809" y="604"/>
                  </a:lnTo>
                  <a:lnTo>
                    <a:pt x="3831" y="584"/>
                  </a:lnTo>
                  <a:lnTo>
                    <a:pt x="3852" y="568"/>
                  </a:lnTo>
                  <a:lnTo>
                    <a:pt x="3852" y="568"/>
                  </a:lnTo>
                  <a:lnTo>
                    <a:pt x="3870" y="558"/>
                  </a:lnTo>
                  <a:lnTo>
                    <a:pt x="3888" y="552"/>
                  </a:lnTo>
                  <a:lnTo>
                    <a:pt x="3905" y="548"/>
                  </a:lnTo>
                  <a:lnTo>
                    <a:pt x="3925" y="546"/>
                  </a:lnTo>
                  <a:lnTo>
                    <a:pt x="3925" y="546"/>
                  </a:lnTo>
                  <a:lnTo>
                    <a:pt x="3943" y="548"/>
                  </a:lnTo>
                  <a:lnTo>
                    <a:pt x="3957" y="552"/>
                  </a:lnTo>
                  <a:lnTo>
                    <a:pt x="3970" y="558"/>
                  </a:lnTo>
                  <a:lnTo>
                    <a:pt x="3984" y="566"/>
                  </a:lnTo>
                  <a:lnTo>
                    <a:pt x="3984" y="566"/>
                  </a:lnTo>
                  <a:lnTo>
                    <a:pt x="3994" y="578"/>
                  </a:lnTo>
                  <a:lnTo>
                    <a:pt x="4000" y="590"/>
                  </a:lnTo>
                  <a:lnTo>
                    <a:pt x="4004" y="604"/>
                  </a:lnTo>
                  <a:lnTo>
                    <a:pt x="4006" y="619"/>
                  </a:lnTo>
                  <a:lnTo>
                    <a:pt x="4006" y="619"/>
                  </a:lnTo>
                  <a:lnTo>
                    <a:pt x="4006" y="631"/>
                  </a:lnTo>
                  <a:lnTo>
                    <a:pt x="4002" y="641"/>
                  </a:lnTo>
                  <a:lnTo>
                    <a:pt x="3998" y="653"/>
                  </a:lnTo>
                  <a:lnTo>
                    <a:pt x="3992" y="662"/>
                  </a:lnTo>
                  <a:lnTo>
                    <a:pt x="3984" y="674"/>
                  </a:lnTo>
                  <a:lnTo>
                    <a:pt x="3974" y="686"/>
                  </a:lnTo>
                  <a:lnTo>
                    <a:pt x="3951" y="708"/>
                  </a:lnTo>
                  <a:lnTo>
                    <a:pt x="3951" y="708"/>
                  </a:lnTo>
                  <a:close/>
                  <a:moveTo>
                    <a:pt x="5391" y="65"/>
                  </a:moveTo>
                  <a:lnTo>
                    <a:pt x="5391" y="65"/>
                  </a:lnTo>
                  <a:lnTo>
                    <a:pt x="5380" y="59"/>
                  </a:lnTo>
                  <a:lnTo>
                    <a:pt x="5364" y="53"/>
                  </a:lnTo>
                  <a:lnTo>
                    <a:pt x="5346" y="49"/>
                  </a:lnTo>
                  <a:lnTo>
                    <a:pt x="5329" y="49"/>
                  </a:lnTo>
                  <a:lnTo>
                    <a:pt x="5329" y="49"/>
                  </a:lnTo>
                  <a:lnTo>
                    <a:pt x="5289" y="51"/>
                  </a:lnTo>
                  <a:lnTo>
                    <a:pt x="5250" y="55"/>
                  </a:lnTo>
                  <a:lnTo>
                    <a:pt x="5207" y="65"/>
                  </a:lnTo>
                  <a:lnTo>
                    <a:pt x="5165" y="77"/>
                  </a:lnTo>
                  <a:lnTo>
                    <a:pt x="5165" y="77"/>
                  </a:lnTo>
                  <a:lnTo>
                    <a:pt x="5122" y="90"/>
                  </a:lnTo>
                  <a:lnTo>
                    <a:pt x="5083" y="110"/>
                  </a:lnTo>
                  <a:lnTo>
                    <a:pt x="5044" y="130"/>
                  </a:lnTo>
                  <a:lnTo>
                    <a:pt x="5010" y="153"/>
                  </a:lnTo>
                  <a:lnTo>
                    <a:pt x="5010" y="153"/>
                  </a:lnTo>
                  <a:lnTo>
                    <a:pt x="4977" y="179"/>
                  </a:lnTo>
                  <a:lnTo>
                    <a:pt x="4947" y="208"/>
                  </a:lnTo>
                  <a:lnTo>
                    <a:pt x="4922" y="238"/>
                  </a:lnTo>
                  <a:lnTo>
                    <a:pt x="4898" y="271"/>
                  </a:lnTo>
                  <a:lnTo>
                    <a:pt x="4898" y="271"/>
                  </a:lnTo>
                  <a:lnTo>
                    <a:pt x="4876" y="311"/>
                  </a:lnTo>
                  <a:lnTo>
                    <a:pt x="4855" y="360"/>
                  </a:lnTo>
                  <a:lnTo>
                    <a:pt x="4831" y="421"/>
                  </a:lnTo>
                  <a:lnTo>
                    <a:pt x="4808" y="489"/>
                  </a:lnTo>
                  <a:lnTo>
                    <a:pt x="4808" y="489"/>
                  </a:lnTo>
                  <a:lnTo>
                    <a:pt x="4770" y="486"/>
                  </a:lnTo>
                  <a:lnTo>
                    <a:pt x="4743" y="486"/>
                  </a:lnTo>
                  <a:lnTo>
                    <a:pt x="4743" y="486"/>
                  </a:lnTo>
                  <a:lnTo>
                    <a:pt x="4717" y="486"/>
                  </a:lnTo>
                  <a:lnTo>
                    <a:pt x="4692" y="489"/>
                  </a:lnTo>
                  <a:lnTo>
                    <a:pt x="4666" y="493"/>
                  </a:lnTo>
                  <a:lnTo>
                    <a:pt x="4639" y="501"/>
                  </a:lnTo>
                  <a:lnTo>
                    <a:pt x="4611" y="511"/>
                  </a:lnTo>
                  <a:lnTo>
                    <a:pt x="4584" y="523"/>
                  </a:lnTo>
                  <a:lnTo>
                    <a:pt x="4554" y="537"/>
                  </a:lnTo>
                  <a:lnTo>
                    <a:pt x="4525" y="552"/>
                  </a:lnTo>
                  <a:lnTo>
                    <a:pt x="4525" y="552"/>
                  </a:lnTo>
                  <a:lnTo>
                    <a:pt x="4495" y="570"/>
                  </a:lnTo>
                  <a:lnTo>
                    <a:pt x="4466" y="592"/>
                  </a:lnTo>
                  <a:lnTo>
                    <a:pt x="4438" y="613"/>
                  </a:lnTo>
                  <a:lnTo>
                    <a:pt x="4411" y="639"/>
                  </a:lnTo>
                  <a:lnTo>
                    <a:pt x="4383" y="666"/>
                  </a:lnTo>
                  <a:lnTo>
                    <a:pt x="4358" y="696"/>
                  </a:lnTo>
                  <a:lnTo>
                    <a:pt x="4332" y="729"/>
                  </a:lnTo>
                  <a:lnTo>
                    <a:pt x="4308" y="763"/>
                  </a:lnTo>
                  <a:lnTo>
                    <a:pt x="4308" y="763"/>
                  </a:lnTo>
                  <a:lnTo>
                    <a:pt x="4285" y="798"/>
                  </a:lnTo>
                  <a:lnTo>
                    <a:pt x="4265" y="832"/>
                  </a:lnTo>
                  <a:lnTo>
                    <a:pt x="4247" y="865"/>
                  </a:lnTo>
                  <a:lnTo>
                    <a:pt x="4234" y="896"/>
                  </a:lnTo>
                  <a:lnTo>
                    <a:pt x="4224" y="928"/>
                  </a:lnTo>
                  <a:lnTo>
                    <a:pt x="4216" y="957"/>
                  </a:lnTo>
                  <a:lnTo>
                    <a:pt x="4212" y="987"/>
                  </a:lnTo>
                  <a:lnTo>
                    <a:pt x="4210" y="1014"/>
                  </a:lnTo>
                  <a:lnTo>
                    <a:pt x="4210" y="1014"/>
                  </a:lnTo>
                  <a:lnTo>
                    <a:pt x="4210" y="1030"/>
                  </a:lnTo>
                  <a:lnTo>
                    <a:pt x="4212" y="1046"/>
                  </a:lnTo>
                  <a:lnTo>
                    <a:pt x="4216" y="1062"/>
                  </a:lnTo>
                  <a:lnTo>
                    <a:pt x="4220" y="1075"/>
                  </a:lnTo>
                  <a:lnTo>
                    <a:pt x="4224" y="1087"/>
                  </a:lnTo>
                  <a:lnTo>
                    <a:pt x="4230" y="1099"/>
                  </a:lnTo>
                  <a:lnTo>
                    <a:pt x="4238" y="1109"/>
                  </a:lnTo>
                  <a:lnTo>
                    <a:pt x="4245" y="1119"/>
                  </a:lnTo>
                  <a:lnTo>
                    <a:pt x="4245" y="1119"/>
                  </a:lnTo>
                  <a:lnTo>
                    <a:pt x="4255" y="1126"/>
                  </a:lnTo>
                  <a:lnTo>
                    <a:pt x="4265" y="1134"/>
                  </a:lnTo>
                  <a:lnTo>
                    <a:pt x="4275" y="1140"/>
                  </a:lnTo>
                  <a:lnTo>
                    <a:pt x="4287" y="1146"/>
                  </a:lnTo>
                  <a:lnTo>
                    <a:pt x="4299" y="1150"/>
                  </a:lnTo>
                  <a:lnTo>
                    <a:pt x="4310" y="1152"/>
                  </a:lnTo>
                  <a:lnTo>
                    <a:pt x="4336" y="1154"/>
                  </a:lnTo>
                  <a:lnTo>
                    <a:pt x="4336" y="1154"/>
                  </a:lnTo>
                  <a:lnTo>
                    <a:pt x="4367" y="1152"/>
                  </a:lnTo>
                  <a:lnTo>
                    <a:pt x="4403" y="1146"/>
                  </a:lnTo>
                  <a:lnTo>
                    <a:pt x="4440" y="1134"/>
                  </a:lnTo>
                  <a:lnTo>
                    <a:pt x="4479" y="1119"/>
                  </a:lnTo>
                  <a:lnTo>
                    <a:pt x="4479" y="1119"/>
                  </a:lnTo>
                  <a:lnTo>
                    <a:pt x="4499" y="1109"/>
                  </a:lnTo>
                  <a:lnTo>
                    <a:pt x="4521" y="1097"/>
                  </a:lnTo>
                  <a:lnTo>
                    <a:pt x="4570" y="1067"/>
                  </a:lnTo>
                  <a:lnTo>
                    <a:pt x="4621" y="1030"/>
                  </a:lnTo>
                  <a:lnTo>
                    <a:pt x="4678" y="985"/>
                  </a:lnTo>
                  <a:lnTo>
                    <a:pt x="4644" y="1079"/>
                  </a:lnTo>
                  <a:lnTo>
                    <a:pt x="4644" y="1079"/>
                  </a:lnTo>
                  <a:lnTo>
                    <a:pt x="4635" y="1105"/>
                  </a:lnTo>
                  <a:lnTo>
                    <a:pt x="4633" y="1122"/>
                  </a:lnTo>
                  <a:lnTo>
                    <a:pt x="4633" y="1122"/>
                  </a:lnTo>
                  <a:lnTo>
                    <a:pt x="4635" y="1128"/>
                  </a:lnTo>
                  <a:lnTo>
                    <a:pt x="4637" y="1134"/>
                  </a:lnTo>
                  <a:lnTo>
                    <a:pt x="4641" y="1140"/>
                  </a:lnTo>
                  <a:lnTo>
                    <a:pt x="4648" y="1144"/>
                  </a:lnTo>
                  <a:lnTo>
                    <a:pt x="4648" y="1144"/>
                  </a:lnTo>
                  <a:lnTo>
                    <a:pt x="4656" y="1150"/>
                  </a:lnTo>
                  <a:lnTo>
                    <a:pt x="4664" y="1152"/>
                  </a:lnTo>
                  <a:lnTo>
                    <a:pt x="4676" y="1154"/>
                  </a:lnTo>
                  <a:lnTo>
                    <a:pt x="4686" y="1156"/>
                  </a:lnTo>
                  <a:lnTo>
                    <a:pt x="4686" y="1156"/>
                  </a:lnTo>
                  <a:lnTo>
                    <a:pt x="4715" y="1154"/>
                  </a:lnTo>
                  <a:lnTo>
                    <a:pt x="4749" y="1146"/>
                  </a:lnTo>
                  <a:lnTo>
                    <a:pt x="4786" y="1134"/>
                  </a:lnTo>
                  <a:lnTo>
                    <a:pt x="4829" y="1117"/>
                  </a:lnTo>
                  <a:lnTo>
                    <a:pt x="4829" y="1117"/>
                  </a:lnTo>
                  <a:lnTo>
                    <a:pt x="4865" y="1099"/>
                  </a:lnTo>
                  <a:lnTo>
                    <a:pt x="4910" y="1073"/>
                  </a:lnTo>
                  <a:lnTo>
                    <a:pt x="4965" y="1040"/>
                  </a:lnTo>
                  <a:lnTo>
                    <a:pt x="5028" y="1001"/>
                  </a:lnTo>
                  <a:lnTo>
                    <a:pt x="5000" y="971"/>
                  </a:lnTo>
                  <a:lnTo>
                    <a:pt x="5000" y="971"/>
                  </a:lnTo>
                  <a:lnTo>
                    <a:pt x="4918" y="1018"/>
                  </a:lnTo>
                  <a:lnTo>
                    <a:pt x="4888" y="1034"/>
                  </a:lnTo>
                  <a:lnTo>
                    <a:pt x="4867" y="1044"/>
                  </a:lnTo>
                  <a:lnTo>
                    <a:pt x="4867" y="1044"/>
                  </a:lnTo>
                  <a:lnTo>
                    <a:pt x="4845" y="1052"/>
                  </a:lnTo>
                  <a:lnTo>
                    <a:pt x="4825" y="1056"/>
                  </a:lnTo>
                  <a:lnTo>
                    <a:pt x="4825" y="1056"/>
                  </a:lnTo>
                  <a:lnTo>
                    <a:pt x="4814" y="1054"/>
                  </a:lnTo>
                  <a:lnTo>
                    <a:pt x="4808" y="1050"/>
                  </a:lnTo>
                  <a:lnTo>
                    <a:pt x="4804" y="1048"/>
                  </a:lnTo>
                  <a:lnTo>
                    <a:pt x="4800" y="1044"/>
                  </a:lnTo>
                  <a:lnTo>
                    <a:pt x="4798" y="1038"/>
                  </a:lnTo>
                  <a:lnTo>
                    <a:pt x="4796" y="1026"/>
                  </a:lnTo>
                  <a:lnTo>
                    <a:pt x="4796" y="1026"/>
                  </a:lnTo>
                  <a:lnTo>
                    <a:pt x="4798" y="1008"/>
                  </a:lnTo>
                  <a:lnTo>
                    <a:pt x="4804" y="985"/>
                  </a:lnTo>
                  <a:lnTo>
                    <a:pt x="4821" y="916"/>
                  </a:lnTo>
                  <a:lnTo>
                    <a:pt x="4963" y="452"/>
                  </a:lnTo>
                  <a:lnTo>
                    <a:pt x="4963" y="452"/>
                  </a:lnTo>
                  <a:lnTo>
                    <a:pt x="5010" y="305"/>
                  </a:lnTo>
                  <a:lnTo>
                    <a:pt x="5026" y="258"/>
                  </a:lnTo>
                  <a:lnTo>
                    <a:pt x="5036" y="232"/>
                  </a:lnTo>
                  <a:lnTo>
                    <a:pt x="5036" y="232"/>
                  </a:lnTo>
                  <a:lnTo>
                    <a:pt x="5047" y="206"/>
                  </a:lnTo>
                  <a:lnTo>
                    <a:pt x="5059" y="187"/>
                  </a:lnTo>
                  <a:lnTo>
                    <a:pt x="5073" y="171"/>
                  </a:lnTo>
                  <a:lnTo>
                    <a:pt x="5087" y="161"/>
                  </a:lnTo>
                  <a:lnTo>
                    <a:pt x="5087" y="161"/>
                  </a:lnTo>
                  <a:lnTo>
                    <a:pt x="5101" y="153"/>
                  </a:lnTo>
                  <a:lnTo>
                    <a:pt x="5114" y="147"/>
                  </a:lnTo>
                  <a:lnTo>
                    <a:pt x="5130" y="145"/>
                  </a:lnTo>
                  <a:lnTo>
                    <a:pt x="5148" y="144"/>
                  </a:lnTo>
                  <a:lnTo>
                    <a:pt x="5148" y="144"/>
                  </a:lnTo>
                  <a:lnTo>
                    <a:pt x="5183" y="145"/>
                  </a:lnTo>
                  <a:lnTo>
                    <a:pt x="5240" y="151"/>
                  </a:lnTo>
                  <a:lnTo>
                    <a:pt x="5240" y="151"/>
                  </a:lnTo>
                  <a:lnTo>
                    <a:pt x="5297" y="157"/>
                  </a:lnTo>
                  <a:lnTo>
                    <a:pt x="5334" y="159"/>
                  </a:lnTo>
                  <a:lnTo>
                    <a:pt x="5334" y="159"/>
                  </a:lnTo>
                  <a:lnTo>
                    <a:pt x="5352" y="159"/>
                  </a:lnTo>
                  <a:lnTo>
                    <a:pt x="5368" y="155"/>
                  </a:lnTo>
                  <a:lnTo>
                    <a:pt x="5382" y="151"/>
                  </a:lnTo>
                  <a:lnTo>
                    <a:pt x="5393" y="145"/>
                  </a:lnTo>
                  <a:lnTo>
                    <a:pt x="5393" y="145"/>
                  </a:lnTo>
                  <a:lnTo>
                    <a:pt x="5403" y="136"/>
                  </a:lnTo>
                  <a:lnTo>
                    <a:pt x="5411" y="128"/>
                  </a:lnTo>
                  <a:lnTo>
                    <a:pt x="5415" y="118"/>
                  </a:lnTo>
                  <a:lnTo>
                    <a:pt x="5415" y="106"/>
                  </a:lnTo>
                  <a:lnTo>
                    <a:pt x="5415" y="106"/>
                  </a:lnTo>
                  <a:lnTo>
                    <a:pt x="5415" y="94"/>
                  </a:lnTo>
                  <a:lnTo>
                    <a:pt x="5409" y="83"/>
                  </a:lnTo>
                  <a:lnTo>
                    <a:pt x="5403" y="75"/>
                  </a:lnTo>
                  <a:lnTo>
                    <a:pt x="5391" y="65"/>
                  </a:lnTo>
                  <a:lnTo>
                    <a:pt x="5391" y="65"/>
                  </a:lnTo>
                  <a:close/>
                  <a:moveTo>
                    <a:pt x="4741" y="729"/>
                  </a:moveTo>
                  <a:lnTo>
                    <a:pt x="4741" y="729"/>
                  </a:lnTo>
                  <a:lnTo>
                    <a:pt x="4719" y="798"/>
                  </a:lnTo>
                  <a:lnTo>
                    <a:pt x="4700" y="851"/>
                  </a:lnTo>
                  <a:lnTo>
                    <a:pt x="4684" y="892"/>
                  </a:lnTo>
                  <a:lnTo>
                    <a:pt x="4676" y="906"/>
                  </a:lnTo>
                  <a:lnTo>
                    <a:pt x="4668" y="918"/>
                  </a:lnTo>
                  <a:lnTo>
                    <a:pt x="4668" y="918"/>
                  </a:lnTo>
                  <a:lnTo>
                    <a:pt x="4644" y="948"/>
                  </a:lnTo>
                  <a:lnTo>
                    <a:pt x="4615" y="973"/>
                  </a:lnTo>
                  <a:lnTo>
                    <a:pt x="4584" y="999"/>
                  </a:lnTo>
                  <a:lnTo>
                    <a:pt x="4546" y="1020"/>
                  </a:lnTo>
                  <a:lnTo>
                    <a:pt x="4546" y="1020"/>
                  </a:lnTo>
                  <a:lnTo>
                    <a:pt x="4521" y="1034"/>
                  </a:lnTo>
                  <a:lnTo>
                    <a:pt x="4495" y="1042"/>
                  </a:lnTo>
                  <a:lnTo>
                    <a:pt x="4473" y="1048"/>
                  </a:lnTo>
                  <a:lnTo>
                    <a:pt x="4452" y="1050"/>
                  </a:lnTo>
                  <a:lnTo>
                    <a:pt x="4452" y="1050"/>
                  </a:lnTo>
                  <a:lnTo>
                    <a:pt x="4434" y="1048"/>
                  </a:lnTo>
                  <a:lnTo>
                    <a:pt x="4418" y="1044"/>
                  </a:lnTo>
                  <a:lnTo>
                    <a:pt x="4403" y="1036"/>
                  </a:lnTo>
                  <a:lnTo>
                    <a:pt x="4389" y="1024"/>
                  </a:lnTo>
                  <a:lnTo>
                    <a:pt x="4389" y="1024"/>
                  </a:lnTo>
                  <a:lnTo>
                    <a:pt x="4377" y="1010"/>
                  </a:lnTo>
                  <a:lnTo>
                    <a:pt x="4367" y="997"/>
                  </a:lnTo>
                  <a:lnTo>
                    <a:pt x="4363" y="979"/>
                  </a:lnTo>
                  <a:lnTo>
                    <a:pt x="4361" y="959"/>
                  </a:lnTo>
                  <a:lnTo>
                    <a:pt x="4361" y="959"/>
                  </a:lnTo>
                  <a:lnTo>
                    <a:pt x="4361" y="938"/>
                  </a:lnTo>
                  <a:lnTo>
                    <a:pt x="4365" y="916"/>
                  </a:lnTo>
                  <a:lnTo>
                    <a:pt x="4369" y="891"/>
                  </a:lnTo>
                  <a:lnTo>
                    <a:pt x="4375" y="867"/>
                  </a:lnTo>
                  <a:lnTo>
                    <a:pt x="4385" y="841"/>
                  </a:lnTo>
                  <a:lnTo>
                    <a:pt x="4395" y="814"/>
                  </a:lnTo>
                  <a:lnTo>
                    <a:pt x="4407" y="786"/>
                  </a:lnTo>
                  <a:lnTo>
                    <a:pt x="4420" y="757"/>
                  </a:lnTo>
                  <a:lnTo>
                    <a:pt x="4420" y="757"/>
                  </a:lnTo>
                  <a:lnTo>
                    <a:pt x="4436" y="729"/>
                  </a:lnTo>
                  <a:lnTo>
                    <a:pt x="4450" y="704"/>
                  </a:lnTo>
                  <a:lnTo>
                    <a:pt x="4466" y="682"/>
                  </a:lnTo>
                  <a:lnTo>
                    <a:pt x="4481" y="661"/>
                  </a:lnTo>
                  <a:lnTo>
                    <a:pt x="4497" y="643"/>
                  </a:lnTo>
                  <a:lnTo>
                    <a:pt x="4513" y="625"/>
                  </a:lnTo>
                  <a:lnTo>
                    <a:pt x="4529" y="613"/>
                  </a:lnTo>
                  <a:lnTo>
                    <a:pt x="4544" y="602"/>
                  </a:lnTo>
                  <a:lnTo>
                    <a:pt x="4544" y="602"/>
                  </a:lnTo>
                  <a:lnTo>
                    <a:pt x="4576" y="584"/>
                  </a:lnTo>
                  <a:lnTo>
                    <a:pt x="4591" y="576"/>
                  </a:lnTo>
                  <a:lnTo>
                    <a:pt x="4609" y="570"/>
                  </a:lnTo>
                  <a:lnTo>
                    <a:pt x="4625" y="566"/>
                  </a:lnTo>
                  <a:lnTo>
                    <a:pt x="4641" y="564"/>
                  </a:lnTo>
                  <a:lnTo>
                    <a:pt x="4658" y="562"/>
                  </a:lnTo>
                  <a:lnTo>
                    <a:pt x="4674" y="560"/>
                  </a:lnTo>
                  <a:lnTo>
                    <a:pt x="4674" y="560"/>
                  </a:lnTo>
                  <a:lnTo>
                    <a:pt x="4694" y="562"/>
                  </a:lnTo>
                  <a:lnTo>
                    <a:pt x="4719" y="564"/>
                  </a:lnTo>
                  <a:lnTo>
                    <a:pt x="4788" y="574"/>
                  </a:lnTo>
                  <a:lnTo>
                    <a:pt x="4741" y="729"/>
                  </a:lnTo>
                  <a:close/>
                  <a:moveTo>
                    <a:pt x="3418" y="511"/>
                  </a:moveTo>
                  <a:lnTo>
                    <a:pt x="3418" y="511"/>
                  </a:lnTo>
                  <a:lnTo>
                    <a:pt x="3408" y="503"/>
                  </a:lnTo>
                  <a:lnTo>
                    <a:pt x="3396" y="499"/>
                  </a:lnTo>
                  <a:lnTo>
                    <a:pt x="3373" y="489"/>
                  </a:lnTo>
                  <a:lnTo>
                    <a:pt x="3343" y="486"/>
                  </a:lnTo>
                  <a:lnTo>
                    <a:pt x="3310" y="484"/>
                  </a:lnTo>
                  <a:lnTo>
                    <a:pt x="3310" y="484"/>
                  </a:lnTo>
                  <a:lnTo>
                    <a:pt x="3284" y="484"/>
                  </a:lnTo>
                  <a:lnTo>
                    <a:pt x="3259" y="486"/>
                  </a:lnTo>
                  <a:lnTo>
                    <a:pt x="3235" y="489"/>
                  </a:lnTo>
                  <a:lnTo>
                    <a:pt x="3212" y="495"/>
                  </a:lnTo>
                  <a:lnTo>
                    <a:pt x="3188" y="501"/>
                  </a:lnTo>
                  <a:lnTo>
                    <a:pt x="3164" y="509"/>
                  </a:lnTo>
                  <a:lnTo>
                    <a:pt x="3143" y="519"/>
                  </a:lnTo>
                  <a:lnTo>
                    <a:pt x="3121" y="529"/>
                  </a:lnTo>
                  <a:lnTo>
                    <a:pt x="3100" y="543"/>
                  </a:lnTo>
                  <a:lnTo>
                    <a:pt x="3078" y="556"/>
                  </a:lnTo>
                  <a:lnTo>
                    <a:pt x="3058" y="570"/>
                  </a:lnTo>
                  <a:lnTo>
                    <a:pt x="3037" y="588"/>
                  </a:lnTo>
                  <a:lnTo>
                    <a:pt x="3017" y="605"/>
                  </a:lnTo>
                  <a:lnTo>
                    <a:pt x="2997" y="625"/>
                  </a:lnTo>
                  <a:lnTo>
                    <a:pt x="2980" y="647"/>
                  </a:lnTo>
                  <a:lnTo>
                    <a:pt x="2960" y="668"/>
                  </a:lnTo>
                  <a:lnTo>
                    <a:pt x="2960" y="668"/>
                  </a:lnTo>
                  <a:lnTo>
                    <a:pt x="2931" y="710"/>
                  </a:lnTo>
                  <a:lnTo>
                    <a:pt x="2905" y="749"/>
                  </a:lnTo>
                  <a:lnTo>
                    <a:pt x="2881" y="790"/>
                  </a:lnTo>
                  <a:lnTo>
                    <a:pt x="2864" y="832"/>
                  </a:lnTo>
                  <a:lnTo>
                    <a:pt x="2850" y="873"/>
                  </a:lnTo>
                  <a:lnTo>
                    <a:pt x="2840" y="914"/>
                  </a:lnTo>
                  <a:lnTo>
                    <a:pt x="2832" y="955"/>
                  </a:lnTo>
                  <a:lnTo>
                    <a:pt x="2830" y="995"/>
                  </a:lnTo>
                  <a:lnTo>
                    <a:pt x="2830" y="995"/>
                  </a:lnTo>
                  <a:lnTo>
                    <a:pt x="2832" y="1014"/>
                  </a:lnTo>
                  <a:lnTo>
                    <a:pt x="2834" y="1034"/>
                  </a:lnTo>
                  <a:lnTo>
                    <a:pt x="2836" y="1050"/>
                  </a:lnTo>
                  <a:lnTo>
                    <a:pt x="2840" y="1065"/>
                  </a:lnTo>
                  <a:lnTo>
                    <a:pt x="2846" y="1079"/>
                  </a:lnTo>
                  <a:lnTo>
                    <a:pt x="2852" y="1093"/>
                  </a:lnTo>
                  <a:lnTo>
                    <a:pt x="2860" y="1105"/>
                  </a:lnTo>
                  <a:lnTo>
                    <a:pt x="2868" y="1115"/>
                  </a:lnTo>
                  <a:lnTo>
                    <a:pt x="2868" y="1115"/>
                  </a:lnTo>
                  <a:lnTo>
                    <a:pt x="2877" y="1122"/>
                  </a:lnTo>
                  <a:lnTo>
                    <a:pt x="2889" y="1130"/>
                  </a:lnTo>
                  <a:lnTo>
                    <a:pt x="2901" y="1136"/>
                  </a:lnTo>
                  <a:lnTo>
                    <a:pt x="2915" y="1142"/>
                  </a:lnTo>
                  <a:lnTo>
                    <a:pt x="2929" y="1146"/>
                  </a:lnTo>
                  <a:lnTo>
                    <a:pt x="2944" y="1148"/>
                  </a:lnTo>
                  <a:lnTo>
                    <a:pt x="2960" y="1150"/>
                  </a:lnTo>
                  <a:lnTo>
                    <a:pt x="2978" y="1150"/>
                  </a:lnTo>
                  <a:lnTo>
                    <a:pt x="2978" y="1150"/>
                  </a:lnTo>
                  <a:lnTo>
                    <a:pt x="2999" y="1150"/>
                  </a:lnTo>
                  <a:lnTo>
                    <a:pt x="3021" y="1148"/>
                  </a:lnTo>
                  <a:lnTo>
                    <a:pt x="3045" y="1144"/>
                  </a:lnTo>
                  <a:lnTo>
                    <a:pt x="3068" y="1140"/>
                  </a:lnTo>
                  <a:lnTo>
                    <a:pt x="3094" y="1134"/>
                  </a:lnTo>
                  <a:lnTo>
                    <a:pt x="3117" y="1126"/>
                  </a:lnTo>
                  <a:lnTo>
                    <a:pt x="3168" y="1107"/>
                  </a:lnTo>
                  <a:lnTo>
                    <a:pt x="3223" y="1081"/>
                  </a:lnTo>
                  <a:lnTo>
                    <a:pt x="3278" y="1050"/>
                  </a:lnTo>
                  <a:lnTo>
                    <a:pt x="3335" y="1014"/>
                  </a:lnTo>
                  <a:lnTo>
                    <a:pt x="3396" y="971"/>
                  </a:lnTo>
                  <a:lnTo>
                    <a:pt x="3363" y="938"/>
                  </a:lnTo>
                  <a:lnTo>
                    <a:pt x="3363" y="938"/>
                  </a:lnTo>
                  <a:lnTo>
                    <a:pt x="3304" y="971"/>
                  </a:lnTo>
                  <a:lnTo>
                    <a:pt x="3251" y="999"/>
                  </a:lnTo>
                  <a:lnTo>
                    <a:pt x="3208" y="1020"/>
                  </a:lnTo>
                  <a:lnTo>
                    <a:pt x="3170" y="1034"/>
                  </a:lnTo>
                  <a:lnTo>
                    <a:pt x="3170" y="1034"/>
                  </a:lnTo>
                  <a:lnTo>
                    <a:pt x="3147" y="1042"/>
                  </a:lnTo>
                  <a:lnTo>
                    <a:pt x="3123" y="1048"/>
                  </a:lnTo>
                  <a:lnTo>
                    <a:pt x="3102" y="1052"/>
                  </a:lnTo>
                  <a:lnTo>
                    <a:pt x="3080" y="1052"/>
                  </a:lnTo>
                  <a:lnTo>
                    <a:pt x="3080" y="1052"/>
                  </a:lnTo>
                  <a:lnTo>
                    <a:pt x="3060" y="1052"/>
                  </a:lnTo>
                  <a:lnTo>
                    <a:pt x="3043" y="1048"/>
                  </a:lnTo>
                  <a:lnTo>
                    <a:pt x="3029" y="1040"/>
                  </a:lnTo>
                  <a:lnTo>
                    <a:pt x="3015" y="1030"/>
                  </a:lnTo>
                  <a:lnTo>
                    <a:pt x="3015" y="1030"/>
                  </a:lnTo>
                  <a:lnTo>
                    <a:pt x="3009" y="1024"/>
                  </a:lnTo>
                  <a:lnTo>
                    <a:pt x="3005" y="1018"/>
                  </a:lnTo>
                  <a:lnTo>
                    <a:pt x="2999" y="1001"/>
                  </a:lnTo>
                  <a:lnTo>
                    <a:pt x="2993" y="981"/>
                  </a:lnTo>
                  <a:lnTo>
                    <a:pt x="2993" y="955"/>
                  </a:lnTo>
                  <a:lnTo>
                    <a:pt x="2993" y="955"/>
                  </a:lnTo>
                  <a:lnTo>
                    <a:pt x="2995" y="916"/>
                  </a:lnTo>
                  <a:lnTo>
                    <a:pt x="3001" y="875"/>
                  </a:lnTo>
                  <a:lnTo>
                    <a:pt x="3001" y="875"/>
                  </a:lnTo>
                  <a:lnTo>
                    <a:pt x="3159" y="820"/>
                  </a:lnTo>
                  <a:lnTo>
                    <a:pt x="3212" y="800"/>
                  </a:lnTo>
                  <a:lnTo>
                    <a:pt x="3249" y="784"/>
                  </a:lnTo>
                  <a:lnTo>
                    <a:pt x="3249" y="784"/>
                  </a:lnTo>
                  <a:lnTo>
                    <a:pt x="3304" y="759"/>
                  </a:lnTo>
                  <a:lnTo>
                    <a:pt x="3347" y="733"/>
                  </a:lnTo>
                  <a:lnTo>
                    <a:pt x="3383" y="708"/>
                  </a:lnTo>
                  <a:lnTo>
                    <a:pt x="3398" y="696"/>
                  </a:lnTo>
                  <a:lnTo>
                    <a:pt x="3410" y="684"/>
                  </a:lnTo>
                  <a:lnTo>
                    <a:pt x="3410" y="684"/>
                  </a:lnTo>
                  <a:lnTo>
                    <a:pt x="3430" y="659"/>
                  </a:lnTo>
                  <a:lnTo>
                    <a:pt x="3438" y="647"/>
                  </a:lnTo>
                  <a:lnTo>
                    <a:pt x="3444" y="635"/>
                  </a:lnTo>
                  <a:lnTo>
                    <a:pt x="3449" y="623"/>
                  </a:lnTo>
                  <a:lnTo>
                    <a:pt x="3453" y="609"/>
                  </a:lnTo>
                  <a:lnTo>
                    <a:pt x="3455" y="598"/>
                  </a:lnTo>
                  <a:lnTo>
                    <a:pt x="3455" y="586"/>
                  </a:lnTo>
                  <a:lnTo>
                    <a:pt x="3455" y="586"/>
                  </a:lnTo>
                  <a:lnTo>
                    <a:pt x="3455" y="574"/>
                  </a:lnTo>
                  <a:lnTo>
                    <a:pt x="3453" y="562"/>
                  </a:lnTo>
                  <a:lnTo>
                    <a:pt x="3449" y="552"/>
                  </a:lnTo>
                  <a:lnTo>
                    <a:pt x="3446" y="543"/>
                  </a:lnTo>
                  <a:lnTo>
                    <a:pt x="3442" y="535"/>
                  </a:lnTo>
                  <a:lnTo>
                    <a:pt x="3434" y="525"/>
                  </a:lnTo>
                  <a:lnTo>
                    <a:pt x="3426" y="517"/>
                  </a:lnTo>
                  <a:lnTo>
                    <a:pt x="3418" y="511"/>
                  </a:lnTo>
                  <a:lnTo>
                    <a:pt x="3418" y="511"/>
                  </a:lnTo>
                  <a:close/>
                  <a:moveTo>
                    <a:pt x="3255" y="708"/>
                  </a:moveTo>
                  <a:lnTo>
                    <a:pt x="3255" y="708"/>
                  </a:lnTo>
                  <a:lnTo>
                    <a:pt x="3233" y="723"/>
                  </a:lnTo>
                  <a:lnTo>
                    <a:pt x="3210" y="739"/>
                  </a:lnTo>
                  <a:lnTo>
                    <a:pt x="3184" y="755"/>
                  </a:lnTo>
                  <a:lnTo>
                    <a:pt x="3155" y="769"/>
                  </a:lnTo>
                  <a:lnTo>
                    <a:pt x="3123" y="784"/>
                  </a:lnTo>
                  <a:lnTo>
                    <a:pt x="3090" y="798"/>
                  </a:lnTo>
                  <a:lnTo>
                    <a:pt x="3013" y="826"/>
                  </a:lnTo>
                  <a:lnTo>
                    <a:pt x="3013" y="826"/>
                  </a:lnTo>
                  <a:lnTo>
                    <a:pt x="3025" y="782"/>
                  </a:lnTo>
                  <a:lnTo>
                    <a:pt x="3039" y="739"/>
                  </a:lnTo>
                  <a:lnTo>
                    <a:pt x="3058" y="698"/>
                  </a:lnTo>
                  <a:lnTo>
                    <a:pt x="3078" y="655"/>
                  </a:lnTo>
                  <a:lnTo>
                    <a:pt x="3078" y="655"/>
                  </a:lnTo>
                  <a:lnTo>
                    <a:pt x="3096" y="627"/>
                  </a:lnTo>
                  <a:lnTo>
                    <a:pt x="3115" y="604"/>
                  </a:lnTo>
                  <a:lnTo>
                    <a:pt x="3135" y="584"/>
                  </a:lnTo>
                  <a:lnTo>
                    <a:pt x="3159" y="568"/>
                  </a:lnTo>
                  <a:lnTo>
                    <a:pt x="3159" y="568"/>
                  </a:lnTo>
                  <a:lnTo>
                    <a:pt x="3176" y="558"/>
                  </a:lnTo>
                  <a:lnTo>
                    <a:pt x="3194" y="552"/>
                  </a:lnTo>
                  <a:lnTo>
                    <a:pt x="3212" y="548"/>
                  </a:lnTo>
                  <a:lnTo>
                    <a:pt x="3229" y="546"/>
                  </a:lnTo>
                  <a:lnTo>
                    <a:pt x="3229" y="546"/>
                  </a:lnTo>
                  <a:lnTo>
                    <a:pt x="3247" y="548"/>
                  </a:lnTo>
                  <a:lnTo>
                    <a:pt x="3263" y="552"/>
                  </a:lnTo>
                  <a:lnTo>
                    <a:pt x="3276" y="558"/>
                  </a:lnTo>
                  <a:lnTo>
                    <a:pt x="3288" y="566"/>
                  </a:lnTo>
                  <a:lnTo>
                    <a:pt x="3288" y="566"/>
                  </a:lnTo>
                  <a:lnTo>
                    <a:pt x="3298" y="578"/>
                  </a:lnTo>
                  <a:lnTo>
                    <a:pt x="3304" y="590"/>
                  </a:lnTo>
                  <a:lnTo>
                    <a:pt x="3310" y="604"/>
                  </a:lnTo>
                  <a:lnTo>
                    <a:pt x="3310" y="619"/>
                  </a:lnTo>
                  <a:lnTo>
                    <a:pt x="3310" y="619"/>
                  </a:lnTo>
                  <a:lnTo>
                    <a:pt x="3310" y="631"/>
                  </a:lnTo>
                  <a:lnTo>
                    <a:pt x="3308" y="641"/>
                  </a:lnTo>
                  <a:lnTo>
                    <a:pt x="3302" y="653"/>
                  </a:lnTo>
                  <a:lnTo>
                    <a:pt x="3296" y="662"/>
                  </a:lnTo>
                  <a:lnTo>
                    <a:pt x="3288" y="674"/>
                  </a:lnTo>
                  <a:lnTo>
                    <a:pt x="3280" y="686"/>
                  </a:lnTo>
                  <a:lnTo>
                    <a:pt x="3255" y="708"/>
                  </a:lnTo>
                  <a:lnTo>
                    <a:pt x="3255" y="7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ko-KR" altLang="en-US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1" name="Freeform 73"/>
            <p:cNvSpPr>
              <a:spLocks noEditPoints="1"/>
            </p:cNvSpPr>
            <p:nvPr/>
          </p:nvSpPr>
          <p:spPr bwMode="auto">
            <a:xfrm>
              <a:off x="8166101" y="1233488"/>
              <a:ext cx="2840038" cy="184150"/>
            </a:xfrm>
            <a:custGeom>
              <a:avLst/>
              <a:gdLst>
                <a:gd name="T0" fmla="*/ 515 w 3577"/>
                <a:gd name="T1" fmla="*/ 16 h 232"/>
                <a:gd name="T2" fmla="*/ 417 w 3577"/>
                <a:gd name="T3" fmla="*/ 85 h 232"/>
                <a:gd name="T4" fmla="*/ 503 w 3577"/>
                <a:gd name="T5" fmla="*/ 201 h 232"/>
                <a:gd name="T6" fmla="*/ 409 w 3577"/>
                <a:gd name="T7" fmla="*/ 165 h 232"/>
                <a:gd name="T8" fmla="*/ 529 w 3577"/>
                <a:gd name="T9" fmla="*/ 187 h 232"/>
                <a:gd name="T10" fmla="*/ 432 w 3577"/>
                <a:gd name="T11" fmla="*/ 61 h 232"/>
                <a:gd name="T12" fmla="*/ 1114 w 3577"/>
                <a:gd name="T13" fmla="*/ 169 h 232"/>
                <a:gd name="T14" fmla="*/ 247 w 3577"/>
                <a:gd name="T15" fmla="*/ 43 h 232"/>
                <a:gd name="T16" fmla="*/ 206 w 3577"/>
                <a:gd name="T17" fmla="*/ 122 h 232"/>
                <a:gd name="T18" fmla="*/ 242 w 3577"/>
                <a:gd name="T19" fmla="*/ 130 h 232"/>
                <a:gd name="T20" fmla="*/ 192 w 3577"/>
                <a:gd name="T21" fmla="*/ 22 h 232"/>
                <a:gd name="T22" fmla="*/ 212 w 3577"/>
                <a:gd name="T23" fmla="*/ 98 h 232"/>
                <a:gd name="T24" fmla="*/ 1327 w 3577"/>
                <a:gd name="T25" fmla="*/ 4 h 232"/>
                <a:gd name="T26" fmla="*/ 90 w 3577"/>
                <a:gd name="T27" fmla="*/ 114 h 232"/>
                <a:gd name="T28" fmla="*/ 57 w 3577"/>
                <a:gd name="T29" fmla="*/ 22 h 232"/>
                <a:gd name="T30" fmla="*/ 71 w 3577"/>
                <a:gd name="T31" fmla="*/ 104 h 232"/>
                <a:gd name="T32" fmla="*/ 582 w 3577"/>
                <a:gd name="T33" fmla="*/ 122 h 232"/>
                <a:gd name="T34" fmla="*/ 912 w 3577"/>
                <a:gd name="T35" fmla="*/ 228 h 232"/>
                <a:gd name="T36" fmla="*/ 387 w 3577"/>
                <a:gd name="T37" fmla="*/ 228 h 232"/>
                <a:gd name="T38" fmla="*/ 1655 w 3577"/>
                <a:gd name="T39" fmla="*/ 201 h 232"/>
                <a:gd name="T40" fmla="*/ 2987 w 3577"/>
                <a:gd name="T41" fmla="*/ 4 h 232"/>
                <a:gd name="T42" fmla="*/ 3084 w 3577"/>
                <a:gd name="T43" fmla="*/ 228 h 232"/>
                <a:gd name="T44" fmla="*/ 3086 w 3577"/>
                <a:gd name="T45" fmla="*/ 104 h 232"/>
                <a:gd name="T46" fmla="*/ 3082 w 3577"/>
                <a:gd name="T47" fmla="*/ 57 h 232"/>
                <a:gd name="T48" fmla="*/ 2913 w 3577"/>
                <a:gd name="T49" fmla="*/ 24 h 232"/>
                <a:gd name="T50" fmla="*/ 2885 w 3577"/>
                <a:gd name="T51" fmla="*/ 0 h 232"/>
                <a:gd name="T52" fmla="*/ 2826 w 3577"/>
                <a:gd name="T53" fmla="*/ 193 h 232"/>
                <a:gd name="T54" fmla="*/ 2929 w 3577"/>
                <a:gd name="T55" fmla="*/ 208 h 232"/>
                <a:gd name="T56" fmla="*/ 2844 w 3577"/>
                <a:gd name="T57" fmla="*/ 45 h 232"/>
                <a:gd name="T58" fmla="*/ 1389 w 3577"/>
                <a:gd name="T59" fmla="*/ 12 h 232"/>
                <a:gd name="T60" fmla="*/ 1380 w 3577"/>
                <a:gd name="T61" fmla="*/ 212 h 232"/>
                <a:gd name="T62" fmla="*/ 1498 w 3577"/>
                <a:gd name="T63" fmla="*/ 116 h 232"/>
                <a:gd name="T64" fmla="*/ 1415 w 3577"/>
                <a:gd name="T65" fmla="*/ 214 h 232"/>
                <a:gd name="T66" fmla="*/ 1431 w 3577"/>
                <a:gd name="T67" fmla="*/ 16 h 232"/>
                <a:gd name="T68" fmla="*/ 3559 w 3577"/>
                <a:gd name="T69" fmla="*/ 12 h 232"/>
                <a:gd name="T70" fmla="*/ 3573 w 3577"/>
                <a:gd name="T71" fmla="*/ 88 h 232"/>
                <a:gd name="T72" fmla="*/ 3546 w 3577"/>
                <a:gd name="T73" fmla="*/ 28 h 232"/>
                <a:gd name="T74" fmla="*/ 3412 w 3577"/>
                <a:gd name="T75" fmla="*/ 146 h 232"/>
                <a:gd name="T76" fmla="*/ 3324 w 3577"/>
                <a:gd name="T77" fmla="*/ 183 h 232"/>
                <a:gd name="T78" fmla="*/ 3383 w 3577"/>
                <a:gd name="T79" fmla="*/ 230 h 232"/>
                <a:gd name="T80" fmla="*/ 2535 w 3577"/>
                <a:gd name="T81" fmla="*/ 228 h 232"/>
                <a:gd name="T82" fmla="*/ 3172 w 3577"/>
                <a:gd name="T83" fmla="*/ 4 h 232"/>
                <a:gd name="T84" fmla="*/ 3151 w 3577"/>
                <a:gd name="T85" fmla="*/ 212 h 232"/>
                <a:gd name="T86" fmla="*/ 3267 w 3577"/>
                <a:gd name="T87" fmla="*/ 165 h 232"/>
                <a:gd name="T88" fmla="*/ 3200 w 3577"/>
                <a:gd name="T89" fmla="*/ 214 h 232"/>
                <a:gd name="T90" fmla="*/ 3186 w 3577"/>
                <a:gd name="T91" fmla="*/ 18 h 232"/>
                <a:gd name="T92" fmla="*/ 2412 w 3577"/>
                <a:gd name="T93" fmla="*/ 16 h 232"/>
                <a:gd name="T94" fmla="*/ 2451 w 3577"/>
                <a:gd name="T95" fmla="*/ 8 h 232"/>
                <a:gd name="T96" fmla="*/ 2345 w 3577"/>
                <a:gd name="T97" fmla="*/ 116 h 232"/>
                <a:gd name="T98" fmla="*/ 2474 w 3577"/>
                <a:gd name="T99" fmla="*/ 110 h 232"/>
                <a:gd name="T100" fmla="*/ 2364 w 3577"/>
                <a:gd name="T101" fmla="*/ 116 h 232"/>
                <a:gd name="T102" fmla="*/ 1914 w 3577"/>
                <a:gd name="T103" fmla="*/ 226 h 232"/>
                <a:gd name="T104" fmla="*/ 1960 w 3577"/>
                <a:gd name="T105" fmla="*/ 31 h 232"/>
                <a:gd name="T106" fmla="*/ 1912 w 3577"/>
                <a:gd name="T107" fmla="*/ 208 h 232"/>
                <a:gd name="T108" fmla="*/ 1950 w 3577"/>
                <a:gd name="T109" fmla="*/ 146 h 232"/>
                <a:gd name="T110" fmla="*/ 2195 w 3577"/>
                <a:gd name="T111" fmla="*/ 16 h 232"/>
                <a:gd name="T112" fmla="*/ 2231 w 3577"/>
                <a:gd name="T113" fmla="*/ 8 h 232"/>
                <a:gd name="T114" fmla="*/ 2142 w 3577"/>
                <a:gd name="T115" fmla="*/ 85 h 232"/>
                <a:gd name="T116" fmla="*/ 2223 w 3577"/>
                <a:gd name="T117" fmla="*/ 204 h 232"/>
                <a:gd name="T118" fmla="*/ 2132 w 3577"/>
                <a:gd name="T119" fmla="*/ 181 h 232"/>
                <a:gd name="T120" fmla="*/ 2252 w 3577"/>
                <a:gd name="T121" fmla="*/ 173 h 232"/>
                <a:gd name="T122" fmla="*/ 2156 w 3577"/>
                <a:gd name="T123" fmla="*/ 51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577" h="232">
                  <a:moveTo>
                    <a:pt x="470" y="16"/>
                  </a:moveTo>
                  <a:lnTo>
                    <a:pt x="470" y="16"/>
                  </a:lnTo>
                  <a:lnTo>
                    <a:pt x="479" y="18"/>
                  </a:lnTo>
                  <a:lnTo>
                    <a:pt x="489" y="20"/>
                  </a:lnTo>
                  <a:lnTo>
                    <a:pt x="495" y="24"/>
                  </a:lnTo>
                  <a:lnTo>
                    <a:pt x="501" y="28"/>
                  </a:lnTo>
                  <a:lnTo>
                    <a:pt x="501" y="28"/>
                  </a:lnTo>
                  <a:lnTo>
                    <a:pt x="503" y="33"/>
                  </a:lnTo>
                  <a:lnTo>
                    <a:pt x="507" y="41"/>
                  </a:lnTo>
                  <a:lnTo>
                    <a:pt x="509" y="61"/>
                  </a:lnTo>
                  <a:lnTo>
                    <a:pt x="529" y="61"/>
                  </a:lnTo>
                  <a:lnTo>
                    <a:pt x="529" y="61"/>
                  </a:lnTo>
                  <a:lnTo>
                    <a:pt x="529" y="47"/>
                  </a:lnTo>
                  <a:lnTo>
                    <a:pt x="525" y="33"/>
                  </a:lnTo>
                  <a:lnTo>
                    <a:pt x="521" y="24"/>
                  </a:lnTo>
                  <a:lnTo>
                    <a:pt x="515" y="16"/>
                  </a:lnTo>
                  <a:lnTo>
                    <a:pt x="507" y="8"/>
                  </a:lnTo>
                  <a:lnTo>
                    <a:pt x="497" y="4"/>
                  </a:lnTo>
                  <a:lnTo>
                    <a:pt x="485" y="0"/>
                  </a:lnTo>
                  <a:lnTo>
                    <a:pt x="472" y="0"/>
                  </a:lnTo>
                  <a:lnTo>
                    <a:pt x="472" y="0"/>
                  </a:lnTo>
                  <a:lnTo>
                    <a:pt x="458" y="0"/>
                  </a:lnTo>
                  <a:lnTo>
                    <a:pt x="446" y="4"/>
                  </a:lnTo>
                  <a:lnTo>
                    <a:pt x="434" y="8"/>
                  </a:lnTo>
                  <a:lnTo>
                    <a:pt x="426" y="14"/>
                  </a:lnTo>
                  <a:lnTo>
                    <a:pt x="418" y="22"/>
                  </a:lnTo>
                  <a:lnTo>
                    <a:pt x="415" y="31"/>
                  </a:lnTo>
                  <a:lnTo>
                    <a:pt x="413" y="41"/>
                  </a:lnTo>
                  <a:lnTo>
                    <a:pt x="411" y="55"/>
                  </a:lnTo>
                  <a:lnTo>
                    <a:pt x="411" y="55"/>
                  </a:lnTo>
                  <a:lnTo>
                    <a:pt x="413" y="71"/>
                  </a:lnTo>
                  <a:lnTo>
                    <a:pt x="417" y="85"/>
                  </a:lnTo>
                  <a:lnTo>
                    <a:pt x="417" y="85"/>
                  </a:lnTo>
                  <a:lnTo>
                    <a:pt x="422" y="90"/>
                  </a:lnTo>
                  <a:lnTo>
                    <a:pt x="432" y="100"/>
                  </a:lnTo>
                  <a:lnTo>
                    <a:pt x="456" y="116"/>
                  </a:lnTo>
                  <a:lnTo>
                    <a:pt x="456" y="116"/>
                  </a:lnTo>
                  <a:lnTo>
                    <a:pt x="481" y="134"/>
                  </a:lnTo>
                  <a:lnTo>
                    <a:pt x="495" y="142"/>
                  </a:lnTo>
                  <a:lnTo>
                    <a:pt x="495" y="142"/>
                  </a:lnTo>
                  <a:lnTo>
                    <a:pt x="501" y="149"/>
                  </a:lnTo>
                  <a:lnTo>
                    <a:pt x="505" y="157"/>
                  </a:lnTo>
                  <a:lnTo>
                    <a:pt x="507" y="165"/>
                  </a:lnTo>
                  <a:lnTo>
                    <a:pt x="509" y="175"/>
                  </a:lnTo>
                  <a:lnTo>
                    <a:pt x="509" y="175"/>
                  </a:lnTo>
                  <a:lnTo>
                    <a:pt x="509" y="185"/>
                  </a:lnTo>
                  <a:lnTo>
                    <a:pt x="507" y="193"/>
                  </a:lnTo>
                  <a:lnTo>
                    <a:pt x="503" y="201"/>
                  </a:lnTo>
                  <a:lnTo>
                    <a:pt x="499" y="204"/>
                  </a:lnTo>
                  <a:lnTo>
                    <a:pt x="493" y="210"/>
                  </a:lnTo>
                  <a:lnTo>
                    <a:pt x="487" y="212"/>
                  </a:lnTo>
                  <a:lnTo>
                    <a:pt x="479" y="214"/>
                  </a:lnTo>
                  <a:lnTo>
                    <a:pt x="470" y="214"/>
                  </a:lnTo>
                  <a:lnTo>
                    <a:pt x="470" y="214"/>
                  </a:lnTo>
                  <a:lnTo>
                    <a:pt x="458" y="214"/>
                  </a:lnTo>
                  <a:lnTo>
                    <a:pt x="448" y="210"/>
                  </a:lnTo>
                  <a:lnTo>
                    <a:pt x="440" y="206"/>
                  </a:lnTo>
                  <a:lnTo>
                    <a:pt x="434" y="199"/>
                  </a:lnTo>
                  <a:lnTo>
                    <a:pt x="434" y="199"/>
                  </a:lnTo>
                  <a:lnTo>
                    <a:pt x="432" y="193"/>
                  </a:lnTo>
                  <a:lnTo>
                    <a:pt x="430" y="185"/>
                  </a:lnTo>
                  <a:lnTo>
                    <a:pt x="428" y="165"/>
                  </a:lnTo>
                  <a:lnTo>
                    <a:pt x="409" y="165"/>
                  </a:lnTo>
                  <a:lnTo>
                    <a:pt x="409" y="165"/>
                  </a:lnTo>
                  <a:lnTo>
                    <a:pt x="409" y="181"/>
                  </a:lnTo>
                  <a:lnTo>
                    <a:pt x="411" y="195"/>
                  </a:lnTo>
                  <a:lnTo>
                    <a:pt x="415" y="206"/>
                  </a:lnTo>
                  <a:lnTo>
                    <a:pt x="422" y="214"/>
                  </a:lnTo>
                  <a:lnTo>
                    <a:pt x="430" y="222"/>
                  </a:lnTo>
                  <a:lnTo>
                    <a:pt x="442" y="228"/>
                  </a:lnTo>
                  <a:lnTo>
                    <a:pt x="454" y="230"/>
                  </a:lnTo>
                  <a:lnTo>
                    <a:pt x="470" y="232"/>
                  </a:lnTo>
                  <a:lnTo>
                    <a:pt x="470" y="232"/>
                  </a:lnTo>
                  <a:lnTo>
                    <a:pt x="483" y="230"/>
                  </a:lnTo>
                  <a:lnTo>
                    <a:pt x="495" y="228"/>
                  </a:lnTo>
                  <a:lnTo>
                    <a:pt x="505" y="224"/>
                  </a:lnTo>
                  <a:lnTo>
                    <a:pt x="513" y="216"/>
                  </a:lnTo>
                  <a:lnTo>
                    <a:pt x="521" y="208"/>
                  </a:lnTo>
                  <a:lnTo>
                    <a:pt x="525" y="199"/>
                  </a:lnTo>
                  <a:lnTo>
                    <a:pt x="529" y="187"/>
                  </a:lnTo>
                  <a:lnTo>
                    <a:pt x="529" y="173"/>
                  </a:lnTo>
                  <a:lnTo>
                    <a:pt x="529" y="173"/>
                  </a:lnTo>
                  <a:lnTo>
                    <a:pt x="527" y="153"/>
                  </a:lnTo>
                  <a:lnTo>
                    <a:pt x="525" y="147"/>
                  </a:lnTo>
                  <a:lnTo>
                    <a:pt x="521" y="140"/>
                  </a:lnTo>
                  <a:lnTo>
                    <a:pt x="521" y="140"/>
                  </a:lnTo>
                  <a:lnTo>
                    <a:pt x="513" y="130"/>
                  </a:lnTo>
                  <a:lnTo>
                    <a:pt x="499" y="120"/>
                  </a:lnTo>
                  <a:lnTo>
                    <a:pt x="499" y="120"/>
                  </a:lnTo>
                  <a:lnTo>
                    <a:pt x="474" y="104"/>
                  </a:lnTo>
                  <a:lnTo>
                    <a:pt x="474" y="104"/>
                  </a:lnTo>
                  <a:lnTo>
                    <a:pt x="442" y="83"/>
                  </a:lnTo>
                  <a:lnTo>
                    <a:pt x="442" y="83"/>
                  </a:lnTo>
                  <a:lnTo>
                    <a:pt x="438" y="77"/>
                  </a:lnTo>
                  <a:lnTo>
                    <a:pt x="434" y="69"/>
                  </a:lnTo>
                  <a:lnTo>
                    <a:pt x="432" y="61"/>
                  </a:lnTo>
                  <a:lnTo>
                    <a:pt x="430" y="51"/>
                  </a:lnTo>
                  <a:lnTo>
                    <a:pt x="430" y="51"/>
                  </a:lnTo>
                  <a:lnTo>
                    <a:pt x="432" y="43"/>
                  </a:lnTo>
                  <a:lnTo>
                    <a:pt x="434" y="35"/>
                  </a:lnTo>
                  <a:lnTo>
                    <a:pt x="436" y="30"/>
                  </a:lnTo>
                  <a:lnTo>
                    <a:pt x="440" y="26"/>
                  </a:lnTo>
                  <a:lnTo>
                    <a:pt x="446" y="22"/>
                  </a:lnTo>
                  <a:lnTo>
                    <a:pt x="454" y="18"/>
                  </a:lnTo>
                  <a:lnTo>
                    <a:pt x="462" y="18"/>
                  </a:lnTo>
                  <a:lnTo>
                    <a:pt x="470" y="16"/>
                  </a:lnTo>
                  <a:lnTo>
                    <a:pt x="470" y="16"/>
                  </a:lnTo>
                  <a:close/>
                  <a:moveTo>
                    <a:pt x="1059" y="4"/>
                  </a:moveTo>
                  <a:lnTo>
                    <a:pt x="989" y="228"/>
                  </a:lnTo>
                  <a:lnTo>
                    <a:pt x="1008" y="228"/>
                  </a:lnTo>
                  <a:lnTo>
                    <a:pt x="1026" y="169"/>
                  </a:lnTo>
                  <a:lnTo>
                    <a:pt x="1114" y="169"/>
                  </a:lnTo>
                  <a:lnTo>
                    <a:pt x="1132" y="228"/>
                  </a:lnTo>
                  <a:lnTo>
                    <a:pt x="1152" y="228"/>
                  </a:lnTo>
                  <a:lnTo>
                    <a:pt x="1083" y="4"/>
                  </a:lnTo>
                  <a:lnTo>
                    <a:pt x="1059" y="4"/>
                  </a:lnTo>
                  <a:close/>
                  <a:moveTo>
                    <a:pt x="1032" y="151"/>
                  </a:moveTo>
                  <a:lnTo>
                    <a:pt x="1069" y="26"/>
                  </a:lnTo>
                  <a:lnTo>
                    <a:pt x="1071" y="26"/>
                  </a:lnTo>
                  <a:lnTo>
                    <a:pt x="1108" y="151"/>
                  </a:lnTo>
                  <a:lnTo>
                    <a:pt x="1032" y="151"/>
                  </a:lnTo>
                  <a:close/>
                  <a:moveTo>
                    <a:pt x="242" y="92"/>
                  </a:moveTo>
                  <a:lnTo>
                    <a:pt x="242" y="92"/>
                  </a:lnTo>
                  <a:lnTo>
                    <a:pt x="244" y="87"/>
                  </a:lnTo>
                  <a:lnTo>
                    <a:pt x="246" y="79"/>
                  </a:lnTo>
                  <a:lnTo>
                    <a:pt x="247" y="57"/>
                  </a:lnTo>
                  <a:lnTo>
                    <a:pt x="247" y="57"/>
                  </a:lnTo>
                  <a:lnTo>
                    <a:pt x="247" y="43"/>
                  </a:lnTo>
                  <a:lnTo>
                    <a:pt x="246" y="31"/>
                  </a:lnTo>
                  <a:lnTo>
                    <a:pt x="242" y="24"/>
                  </a:lnTo>
                  <a:lnTo>
                    <a:pt x="236" y="16"/>
                  </a:lnTo>
                  <a:lnTo>
                    <a:pt x="236" y="16"/>
                  </a:lnTo>
                  <a:lnTo>
                    <a:pt x="230" y="10"/>
                  </a:lnTo>
                  <a:lnTo>
                    <a:pt x="220" y="8"/>
                  </a:lnTo>
                  <a:lnTo>
                    <a:pt x="208" y="4"/>
                  </a:lnTo>
                  <a:lnTo>
                    <a:pt x="194" y="4"/>
                  </a:lnTo>
                  <a:lnTo>
                    <a:pt x="132" y="4"/>
                  </a:lnTo>
                  <a:lnTo>
                    <a:pt x="132" y="228"/>
                  </a:lnTo>
                  <a:lnTo>
                    <a:pt x="151" y="228"/>
                  </a:lnTo>
                  <a:lnTo>
                    <a:pt x="151" y="120"/>
                  </a:lnTo>
                  <a:lnTo>
                    <a:pt x="189" y="120"/>
                  </a:lnTo>
                  <a:lnTo>
                    <a:pt x="189" y="120"/>
                  </a:lnTo>
                  <a:lnTo>
                    <a:pt x="198" y="120"/>
                  </a:lnTo>
                  <a:lnTo>
                    <a:pt x="206" y="122"/>
                  </a:lnTo>
                  <a:lnTo>
                    <a:pt x="212" y="126"/>
                  </a:lnTo>
                  <a:lnTo>
                    <a:pt x="218" y="130"/>
                  </a:lnTo>
                  <a:lnTo>
                    <a:pt x="218" y="130"/>
                  </a:lnTo>
                  <a:lnTo>
                    <a:pt x="224" y="142"/>
                  </a:lnTo>
                  <a:lnTo>
                    <a:pt x="226" y="153"/>
                  </a:lnTo>
                  <a:lnTo>
                    <a:pt x="226" y="171"/>
                  </a:lnTo>
                  <a:lnTo>
                    <a:pt x="226" y="171"/>
                  </a:lnTo>
                  <a:lnTo>
                    <a:pt x="228" y="210"/>
                  </a:lnTo>
                  <a:lnTo>
                    <a:pt x="230" y="228"/>
                  </a:lnTo>
                  <a:lnTo>
                    <a:pt x="247" y="228"/>
                  </a:lnTo>
                  <a:lnTo>
                    <a:pt x="247" y="228"/>
                  </a:lnTo>
                  <a:lnTo>
                    <a:pt x="246" y="203"/>
                  </a:lnTo>
                  <a:lnTo>
                    <a:pt x="246" y="203"/>
                  </a:lnTo>
                  <a:lnTo>
                    <a:pt x="244" y="144"/>
                  </a:lnTo>
                  <a:lnTo>
                    <a:pt x="244" y="144"/>
                  </a:lnTo>
                  <a:lnTo>
                    <a:pt x="242" y="130"/>
                  </a:lnTo>
                  <a:lnTo>
                    <a:pt x="240" y="124"/>
                  </a:lnTo>
                  <a:lnTo>
                    <a:pt x="236" y="120"/>
                  </a:lnTo>
                  <a:lnTo>
                    <a:pt x="236" y="120"/>
                  </a:lnTo>
                  <a:lnTo>
                    <a:pt x="228" y="116"/>
                  </a:lnTo>
                  <a:lnTo>
                    <a:pt x="212" y="112"/>
                  </a:lnTo>
                  <a:lnTo>
                    <a:pt x="212" y="110"/>
                  </a:lnTo>
                  <a:lnTo>
                    <a:pt x="212" y="110"/>
                  </a:lnTo>
                  <a:lnTo>
                    <a:pt x="222" y="108"/>
                  </a:lnTo>
                  <a:lnTo>
                    <a:pt x="230" y="104"/>
                  </a:lnTo>
                  <a:lnTo>
                    <a:pt x="238" y="98"/>
                  </a:lnTo>
                  <a:lnTo>
                    <a:pt x="242" y="92"/>
                  </a:lnTo>
                  <a:lnTo>
                    <a:pt x="242" y="92"/>
                  </a:lnTo>
                  <a:close/>
                  <a:moveTo>
                    <a:pt x="185" y="102"/>
                  </a:moveTo>
                  <a:lnTo>
                    <a:pt x="151" y="102"/>
                  </a:lnTo>
                  <a:lnTo>
                    <a:pt x="151" y="22"/>
                  </a:lnTo>
                  <a:lnTo>
                    <a:pt x="192" y="22"/>
                  </a:lnTo>
                  <a:lnTo>
                    <a:pt x="192" y="22"/>
                  </a:lnTo>
                  <a:lnTo>
                    <a:pt x="208" y="22"/>
                  </a:lnTo>
                  <a:lnTo>
                    <a:pt x="214" y="26"/>
                  </a:lnTo>
                  <a:lnTo>
                    <a:pt x="218" y="28"/>
                  </a:lnTo>
                  <a:lnTo>
                    <a:pt x="218" y="28"/>
                  </a:lnTo>
                  <a:lnTo>
                    <a:pt x="222" y="31"/>
                  </a:lnTo>
                  <a:lnTo>
                    <a:pt x="226" y="39"/>
                  </a:lnTo>
                  <a:lnTo>
                    <a:pt x="228" y="47"/>
                  </a:lnTo>
                  <a:lnTo>
                    <a:pt x="228" y="57"/>
                  </a:lnTo>
                  <a:lnTo>
                    <a:pt x="228" y="57"/>
                  </a:lnTo>
                  <a:lnTo>
                    <a:pt x="228" y="69"/>
                  </a:lnTo>
                  <a:lnTo>
                    <a:pt x="226" y="81"/>
                  </a:lnTo>
                  <a:lnTo>
                    <a:pt x="222" y="88"/>
                  </a:lnTo>
                  <a:lnTo>
                    <a:pt x="218" y="92"/>
                  </a:lnTo>
                  <a:lnTo>
                    <a:pt x="218" y="92"/>
                  </a:lnTo>
                  <a:lnTo>
                    <a:pt x="212" y="98"/>
                  </a:lnTo>
                  <a:lnTo>
                    <a:pt x="204" y="100"/>
                  </a:lnTo>
                  <a:lnTo>
                    <a:pt x="194" y="102"/>
                  </a:lnTo>
                  <a:lnTo>
                    <a:pt x="185" y="102"/>
                  </a:lnTo>
                  <a:lnTo>
                    <a:pt x="185" y="102"/>
                  </a:lnTo>
                  <a:close/>
                  <a:moveTo>
                    <a:pt x="1156" y="22"/>
                  </a:moveTo>
                  <a:lnTo>
                    <a:pt x="1209" y="22"/>
                  </a:lnTo>
                  <a:lnTo>
                    <a:pt x="1209" y="228"/>
                  </a:lnTo>
                  <a:lnTo>
                    <a:pt x="1228" y="228"/>
                  </a:lnTo>
                  <a:lnTo>
                    <a:pt x="1228" y="22"/>
                  </a:lnTo>
                  <a:lnTo>
                    <a:pt x="1283" y="22"/>
                  </a:lnTo>
                  <a:lnTo>
                    <a:pt x="1283" y="4"/>
                  </a:lnTo>
                  <a:lnTo>
                    <a:pt x="1156" y="4"/>
                  </a:lnTo>
                  <a:lnTo>
                    <a:pt x="1156" y="22"/>
                  </a:lnTo>
                  <a:close/>
                  <a:moveTo>
                    <a:pt x="1307" y="228"/>
                  </a:moveTo>
                  <a:lnTo>
                    <a:pt x="1327" y="228"/>
                  </a:lnTo>
                  <a:lnTo>
                    <a:pt x="1327" y="4"/>
                  </a:lnTo>
                  <a:lnTo>
                    <a:pt x="1307" y="4"/>
                  </a:lnTo>
                  <a:lnTo>
                    <a:pt x="1307" y="228"/>
                  </a:lnTo>
                  <a:close/>
                  <a:moveTo>
                    <a:pt x="92" y="12"/>
                  </a:moveTo>
                  <a:lnTo>
                    <a:pt x="92" y="12"/>
                  </a:lnTo>
                  <a:lnTo>
                    <a:pt x="86" y="8"/>
                  </a:lnTo>
                  <a:lnTo>
                    <a:pt x="78" y="6"/>
                  </a:lnTo>
                  <a:lnTo>
                    <a:pt x="61" y="4"/>
                  </a:lnTo>
                  <a:lnTo>
                    <a:pt x="0" y="4"/>
                  </a:lnTo>
                  <a:lnTo>
                    <a:pt x="0" y="228"/>
                  </a:lnTo>
                  <a:lnTo>
                    <a:pt x="19" y="228"/>
                  </a:lnTo>
                  <a:lnTo>
                    <a:pt x="19" y="124"/>
                  </a:lnTo>
                  <a:lnTo>
                    <a:pt x="57" y="124"/>
                  </a:lnTo>
                  <a:lnTo>
                    <a:pt x="57" y="124"/>
                  </a:lnTo>
                  <a:lnTo>
                    <a:pt x="71" y="122"/>
                  </a:lnTo>
                  <a:lnTo>
                    <a:pt x="82" y="120"/>
                  </a:lnTo>
                  <a:lnTo>
                    <a:pt x="90" y="114"/>
                  </a:lnTo>
                  <a:lnTo>
                    <a:pt x="98" y="108"/>
                  </a:lnTo>
                  <a:lnTo>
                    <a:pt x="98" y="108"/>
                  </a:lnTo>
                  <a:lnTo>
                    <a:pt x="104" y="98"/>
                  </a:lnTo>
                  <a:lnTo>
                    <a:pt x="108" y="88"/>
                  </a:lnTo>
                  <a:lnTo>
                    <a:pt x="110" y="75"/>
                  </a:lnTo>
                  <a:lnTo>
                    <a:pt x="110" y="59"/>
                  </a:lnTo>
                  <a:lnTo>
                    <a:pt x="110" y="59"/>
                  </a:lnTo>
                  <a:lnTo>
                    <a:pt x="110" y="43"/>
                  </a:lnTo>
                  <a:lnTo>
                    <a:pt x="106" y="30"/>
                  </a:lnTo>
                  <a:lnTo>
                    <a:pt x="100" y="20"/>
                  </a:lnTo>
                  <a:lnTo>
                    <a:pt x="92" y="12"/>
                  </a:lnTo>
                  <a:lnTo>
                    <a:pt x="92" y="12"/>
                  </a:lnTo>
                  <a:close/>
                  <a:moveTo>
                    <a:pt x="57" y="106"/>
                  </a:moveTo>
                  <a:lnTo>
                    <a:pt x="19" y="106"/>
                  </a:lnTo>
                  <a:lnTo>
                    <a:pt x="19" y="22"/>
                  </a:lnTo>
                  <a:lnTo>
                    <a:pt x="57" y="22"/>
                  </a:lnTo>
                  <a:lnTo>
                    <a:pt x="57" y="22"/>
                  </a:lnTo>
                  <a:lnTo>
                    <a:pt x="71" y="22"/>
                  </a:lnTo>
                  <a:lnTo>
                    <a:pt x="76" y="24"/>
                  </a:lnTo>
                  <a:lnTo>
                    <a:pt x="80" y="28"/>
                  </a:lnTo>
                  <a:lnTo>
                    <a:pt x="80" y="28"/>
                  </a:lnTo>
                  <a:lnTo>
                    <a:pt x="84" y="33"/>
                  </a:lnTo>
                  <a:lnTo>
                    <a:pt x="88" y="41"/>
                  </a:lnTo>
                  <a:lnTo>
                    <a:pt x="90" y="49"/>
                  </a:lnTo>
                  <a:lnTo>
                    <a:pt x="90" y="61"/>
                  </a:lnTo>
                  <a:lnTo>
                    <a:pt x="90" y="61"/>
                  </a:lnTo>
                  <a:lnTo>
                    <a:pt x="90" y="73"/>
                  </a:lnTo>
                  <a:lnTo>
                    <a:pt x="88" y="81"/>
                  </a:lnTo>
                  <a:lnTo>
                    <a:pt x="86" y="88"/>
                  </a:lnTo>
                  <a:lnTo>
                    <a:pt x="82" y="96"/>
                  </a:lnTo>
                  <a:lnTo>
                    <a:pt x="76" y="100"/>
                  </a:lnTo>
                  <a:lnTo>
                    <a:pt x="71" y="104"/>
                  </a:lnTo>
                  <a:lnTo>
                    <a:pt x="65" y="106"/>
                  </a:lnTo>
                  <a:lnTo>
                    <a:pt x="57" y="106"/>
                  </a:lnTo>
                  <a:lnTo>
                    <a:pt x="57" y="106"/>
                  </a:lnTo>
                  <a:close/>
                  <a:moveTo>
                    <a:pt x="582" y="122"/>
                  </a:moveTo>
                  <a:lnTo>
                    <a:pt x="660" y="122"/>
                  </a:lnTo>
                  <a:lnTo>
                    <a:pt x="660" y="104"/>
                  </a:lnTo>
                  <a:lnTo>
                    <a:pt x="582" y="104"/>
                  </a:lnTo>
                  <a:lnTo>
                    <a:pt x="582" y="22"/>
                  </a:lnTo>
                  <a:lnTo>
                    <a:pt x="664" y="22"/>
                  </a:lnTo>
                  <a:lnTo>
                    <a:pt x="664" y="4"/>
                  </a:lnTo>
                  <a:lnTo>
                    <a:pt x="562" y="4"/>
                  </a:lnTo>
                  <a:lnTo>
                    <a:pt x="562" y="228"/>
                  </a:lnTo>
                  <a:lnTo>
                    <a:pt x="666" y="228"/>
                  </a:lnTo>
                  <a:lnTo>
                    <a:pt x="666" y="210"/>
                  </a:lnTo>
                  <a:lnTo>
                    <a:pt x="582" y="210"/>
                  </a:lnTo>
                  <a:lnTo>
                    <a:pt x="582" y="122"/>
                  </a:lnTo>
                  <a:close/>
                  <a:moveTo>
                    <a:pt x="816" y="201"/>
                  </a:moveTo>
                  <a:lnTo>
                    <a:pt x="816" y="201"/>
                  </a:lnTo>
                  <a:lnTo>
                    <a:pt x="725" y="4"/>
                  </a:lnTo>
                  <a:lnTo>
                    <a:pt x="694" y="4"/>
                  </a:lnTo>
                  <a:lnTo>
                    <a:pt x="694" y="228"/>
                  </a:lnTo>
                  <a:lnTo>
                    <a:pt x="713" y="228"/>
                  </a:lnTo>
                  <a:lnTo>
                    <a:pt x="713" y="30"/>
                  </a:lnTo>
                  <a:lnTo>
                    <a:pt x="715" y="30"/>
                  </a:lnTo>
                  <a:lnTo>
                    <a:pt x="806" y="228"/>
                  </a:lnTo>
                  <a:lnTo>
                    <a:pt x="835" y="228"/>
                  </a:lnTo>
                  <a:lnTo>
                    <a:pt x="835" y="4"/>
                  </a:lnTo>
                  <a:lnTo>
                    <a:pt x="816" y="4"/>
                  </a:lnTo>
                  <a:lnTo>
                    <a:pt x="816" y="201"/>
                  </a:lnTo>
                  <a:close/>
                  <a:moveTo>
                    <a:pt x="859" y="22"/>
                  </a:moveTo>
                  <a:lnTo>
                    <a:pt x="912" y="22"/>
                  </a:lnTo>
                  <a:lnTo>
                    <a:pt x="912" y="228"/>
                  </a:lnTo>
                  <a:lnTo>
                    <a:pt x="932" y="228"/>
                  </a:lnTo>
                  <a:lnTo>
                    <a:pt x="932" y="22"/>
                  </a:lnTo>
                  <a:lnTo>
                    <a:pt x="987" y="22"/>
                  </a:lnTo>
                  <a:lnTo>
                    <a:pt x="987" y="4"/>
                  </a:lnTo>
                  <a:lnTo>
                    <a:pt x="859" y="4"/>
                  </a:lnTo>
                  <a:lnTo>
                    <a:pt x="859" y="22"/>
                  </a:lnTo>
                  <a:close/>
                  <a:moveTo>
                    <a:pt x="303" y="122"/>
                  </a:moveTo>
                  <a:lnTo>
                    <a:pt x="381" y="122"/>
                  </a:lnTo>
                  <a:lnTo>
                    <a:pt x="381" y="104"/>
                  </a:lnTo>
                  <a:lnTo>
                    <a:pt x="303" y="104"/>
                  </a:lnTo>
                  <a:lnTo>
                    <a:pt x="303" y="22"/>
                  </a:lnTo>
                  <a:lnTo>
                    <a:pt x="383" y="22"/>
                  </a:lnTo>
                  <a:lnTo>
                    <a:pt x="383" y="4"/>
                  </a:lnTo>
                  <a:lnTo>
                    <a:pt x="283" y="4"/>
                  </a:lnTo>
                  <a:lnTo>
                    <a:pt x="283" y="228"/>
                  </a:lnTo>
                  <a:lnTo>
                    <a:pt x="387" y="228"/>
                  </a:lnTo>
                  <a:lnTo>
                    <a:pt x="387" y="210"/>
                  </a:lnTo>
                  <a:lnTo>
                    <a:pt x="303" y="210"/>
                  </a:lnTo>
                  <a:lnTo>
                    <a:pt x="303" y="122"/>
                  </a:lnTo>
                  <a:close/>
                  <a:moveTo>
                    <a:pt x="1655" y="201"/>
                  </a:moveTo>
                  <a:lnTo>
                    <a:pt x="1655" y="201"/>
                  </a:lnTo>
                  <a:lnTo>
                    <a:pt x="1564" y="4"/>
                  </a:lnTo>
                  <a:lnTo>
                    <a:pt x="1535" y="4"/>
                  </a:lnTo>
                  <a:lnTo>
                    <a:pt x="1535" y="228"/>
                  </a:lnTo>
                  <a:lnTo>
                    <a:pt x="1555" y="228"/>
                  </a:lnTo>
                  <a:lnTo>
                    <a:pt x="1555" y="30"/>
                  </a:lnTo>
                  <a:lnTo>
                    <a:pt x="1555" y="30"/>
                  </a:lnTo>
                  <a:lnTo>
                    <a:pt x="1645" y="228"/>
                  </a:lnTo>
                  <a:lnTo>
                    <a:pt x="1674" y="228"/>
                  </a:lnTo>
                  <a:lnTo>
                    <a:pt x="1674" y="4"/>
                  </a:lnTo>
                  <a:lnTo>
                    <a:pt x="1655" y="4"/>
                  </a:lnTo>
                  <a:lnTo>
                    <a:pt x="1655" y="201"/>
                  </a:lnTo>
                  <a:close/>
                  <a:moveTo>
                    <a:pt x="3096" y="92"/>
                  </a:moveTo>
                  <a:lnTo>
                    <a:pt x="3096" y="92"/>
                  </a:lnTo>
                  <a:lnTo>
                    <a:pt x="3100" y="87"/>
                  </a:lnTo>
                  <a:lnTo>
                    <a:pt x="3101" y="79"/>
                  </a:lnTo>
                  <a:lnTo>
                    <a:pt x="3101" y="57"/>
                  </a:lnTo>
                  <a:lnTo>
                    <a:pt x="3101" y="57"/>
                  </a:lnTo>
                  <a:lnTo>
                    <a:pt x="3101" y="43"/>
                  </a:lnTo>
                  <a:lnTo>
                    <a:pt x="3100" y="31"/>
                  </a:lnTo>
                  <a:lnTo>
                    <a:pt x="3096" y="24"/>
                  </a:lnTo>
                  <a:lnTo>
                    <a:pt x="3092" y="16"/>
                  </a:lnTo>
                  <a:lnTo>
                    <a:pt x="3092" y="16"/>
                  </a:lnTo>
                  <a:lnTo>
                    <a:pt x="3084" y="10"/>
                  </a:lnTo>
                  <a:lnTo>
                    <a:pt x="3076" y="8"/>
                  </a:lnTo>
                  <a:lnTo>
                    <a:pt x="3062" y="4"/>
                  </a:lnTo>
                  <a:lnTo>
                    <a:pt x="3048" y="4"/>
                  </a:lnTo>
                  <a:lnTo>
                    <a:pt x="2987" y="4"/>
                  </a:lnTo>
                  <a:lnTo>
                    <a:pt x="2987" y="228"/>
                  </a:lnTo>
                  <a:lnTo>
                    <a:pt x="3007" y="228"/>
                  </a:lnTo>
                  <a:lnTo>
                    <a:pt x="3007" y="120"/>
                  </a:lnTo>
                  <a:lnTo>
                    <a:pt x="3044" y="120"/>
                  </a:lnTo>
                  <a:lnTo>
                    <a:pt x="3044" y="120"/>
                  </a:lnTo>
                  <a:lnTo>
                    <a:pt x="3052" y="120"/>
                  </a:lnTo>
                  <a:lnTo>
                    <a:pt x="3060" y="122"/>
                  </a:lnTo>
                  <a:lnTo>
                    <a:pt x="3068" y="126"/>
                  </a:lnTo>
                  <a:lnTo>
                    <a:pt x="3072" y="130"/>
                  </a:lnTo>
                  <a:lnTo>
                    <a:pt x="3072" y="130"/>
                  </a:lnTo>
                  <a:lnTo>
                    <a:pt x="3078" y="142"/>
                  </a:lnTo>
                  <a:lnTo>
                    <a:pt x="3082" y="153"/>
                  </a:lnTo>
                  <a:lnTo>
                    <a:pt x="3082" y="171"/>
                  </a:lnTo>
                  <a:lnTo>
                    <a:pt x="3082" y="171"/>
                  </a:lnTo>
                  <a:lnTo>
                    <a:pt x="3082" y="210"/>
                  </a:lnTo>
                  <a:lnTo>
                    <a:pt x="3084" y="228"/>
                  </a:lnTo>
                  <a:lnTo>
                    <a:pt x="3101" y="228"/>
                  </a:lnTo>
                  <a:lnTo>
                    <a:pt x="3101" y="228"/>
                  </a:lnTo>
                  <a:lnTo>
                    <a:pt x="3101" y="203"/>
                  </a:lnTo>
                  <a:lnTo>
                    <a:pt x="3101" y="203"/>
                  </a:lnTo>
                  <a:lnTo>
                    <a:pt x="3100" y="144"/>
                  </a:lnTo>
                  <a:lnTo>
                    <a:pt x="3100" y="144"/>
                  </a:lnTo>
                  <a:lnTo>
                    <a:pt x="3096" y="130"/>
                  </a:lnTo>
                  <a:lnTo>
                    <a:pt x="3094" y="124"/>
                  </a:lnTo>
                  <a:lnTo>
                    <a:pt x="3090" y="120"/>
                  </a:lnTo>
                  <a:lnTo>
                    <a:pt x="3090" y="120"/>
                  </a:lnTo>
                  <a:lnTo>
                    <a:pt x="3082" y="116"/>
                  </a:lnTo>
                  <a:lnTo>
                    <a:pt x="3068" y="112"/>
                  </a:lnTo>
                  <a:lnTo>
                    <a:pt x="3068" y="110"/>
                  </a:lnTo>
                  <a:lnTo>
                    <a:pt x="3068" y="110"/>
                  </a:lnTo>
                  <a:lnTo>
                    <a:pt x="3078" y="108"/>
                  </a:lnTo>
                  <a:lnTo>
                    <a:pt x="3086" y="104"/>
                  </a:lnTo>
                  <a:lnTo>
                    <a:pt x="3092" y="98"/>
                  </a:lnTo>
                  <a:lnTo>
                    <a:pt x="3096" y="92"/>
                  </a:lnTo>
                  <a:lnTo>
                    <a:pt x="3096" y="92"/>
                  </a:lnTo>
                  <a:close/>
                  <a:moveTo>
                    <a:pt x="3039" y="102"/>
                  </a:moveTo>
                  <a:lnTo>
                    <a:pt x="3007" y="102"/>
                  </a:lnTo>
                  <a:lnTo>
                    <a:pt x="3007" y="22"/>
                  </a:lnTo>
                  <a:lnTo>
                    <a:pt x="3046" y="22"/>
                  </a:lnTo>
                  <a:lnTo>
                    <a:pt x="3046" y="22"/>
                  </a:lnTo>
                  <a:lnTo>
                    <a:pt x="3064" y="22"/>
                  </a:lnTo>
                  <a:lnTo>
                    <a:pt x="3070" y="26"/>
                  </a:lnTo>
                  <a:lnTo>
                    <a:pt x="3074" y="28"/>
                  </a:lnTo>
                  <a:lnTo>
                    <a:pt x="3074" y="28"/>
                  </a:lnTo>
                  <a:lnTo>
                    <a:pt x="3078" y="31"/>
                  </a:lnTo>
                  <a:lnTo>
                    <a:pt x="3080" y="39"/>
                  </a:lnTo>
                  <a:lnTo>
                    <a:pt x="3082" y="47"/>
                  </a:lnTo>
                  <a:lnTo>
                    <a:pt x="3082" y="57"/>
                  </a:lnTo>
                  <a:lnTo>
                    <a:pt x="3082" y="57"/>
                  </a:lnTo>
                  <a:lnTo>
                    <a:pt x="3082" y="69"/>
                  </a:lnTo>
                  <a:lnTo>
                    <a:pt x="3080" y="81"/>
                  </a:lnTo>
                  <a:lnTo>
                    <a:pt x="3076" y="88"/>
                  </a:lnTo>
                  <a:lnTo>
                    <a:pt x="3072" y="92"/>
                  </a:lnTo>
                  <a:lnTo>
                    <a:pt x="3072" y="92"/>
                  </a:lnTo>
                  <a:lnTo>
                    <a:pt x="3066" y="98"/>
                  </a:lnTo>
                  <a:lnTo>
                    <a:pt x="3058" y="100"/>
                  </a:lnTo>
                  <a:lnTo>
                    <a:pt x="3050" y="102"/>
                  </a:lnTo>
                  <a:lnTo>
                    <a:pt x="3039" y="102"/>
                  </a:lnTo>
                  <a:lnTo>
                    <a:pt x="3039" y="102"/>
                  </a:lnTo>
                  <a:close/>
                  <a:moveTo>
                    <a:pt x="2885" y="16"/>
                  </a:moveTo>
                  <a:lnTo>
                    <a:pt x="2885" y="16"/>
                  </a:lnTo>
                  <a:lnTo>
                    <a:pt x="2897" y="18"/>
                  </a:lnTo>
                  <a:lnTo>
                    <a:pt x="2905" y="20"/>
                  </a:lnTo>
                  <a:lnTo>
                    <a:pt x="2913" y="24"/>
                  </a:lnTo>
                  <a:lnTo>
                    <a:pt x="2919" y="28"/>
                  </a:lnTo>
                  <a:lnTo>
                    <a:pt x="2925" y="33"/>
                  </a:lnTo>
                  <a:lnTo>
                    <a:pt x="2927" y="41"/>
                  </a:lnTo>
                  <a:lnTo>
                    <a:pt x="2929" y="51"/>
                  </a:lnTo>
                  <a:lnTo>
                    <a:pt x="2930" y="61"/>
                  </a:lnTo>
                  <a:lnTo>
                    <a:pt x="2950" y="61"/>
                  </a:lnTo>
                  <a:lnTo>
                    <a:pt x="2950" y="61"/>
                  </a:lnTo>
                  <a:lnTo>
                    <a:pt x="2948" y="47"/>
                  </a:lnTo>
                  <a:lnTo>
                    <a:pt x="2946" y="33"/>
                  </a:lnTo>
                  <a:lnTo>
                    <a:pt x="2942" y="24"/>
                  </a:lnTo>
                  <a:lnTo>
                    <a:pt x="2934" y="16"/>
                  </a:lnTo>
                  <a:lnTo>
                    <a:pt x="2925" y="8"/>
                  </a:lnTo>
                  <a:lnTo>
                    <a:pt x="2915" y="4"/>
                  </a:lnTo>
                  <a:lnTo>
                    <a:pt x="2901" y="0"/>
                  </a:lnTo>
                  <a:lnTo>
                    <a:pt x="2885" y="0"/>
                  </a:lnTo>
                  <a:lnTo>
                    <a:pt x="2885" y="0"/>
                  </a:lnTo>
                  <a:lnTo>
                    <a:pt x="2870" y="0"/>
                  </a:lnTo>
                  <a:lnTo>
                    <a:pt x="2858" y="4"/>
                  </a:lnTo>
                  <a:lnTo>
                    <a:pt x="2846" y="12"/>
                  </a:lnTo>
                  <a:lnTo>
                    <a:pt x="2836" y="20"/>
                  </a:lnTo>
                  <a:lnTo>
                    <a:pt x="2836" y="20"/>
                  </a:lnTo>
                  <a:lnTo>
                    <a:pt x="2830" y="30"/>
                  </a:lnTo>
                  <a:lnTo>
                    <a:pt x="2826" y="39"/>
                  </a:lnTo>
                  <a:lnTo>
                    <a:pt x="2822" y="53"/>
                  </a:lnTo>
                  <a:lnTo>
                    <a:pt x="2820" y="67"/>
                  </a:lnTo>
                  <a:lnTo>
                    <a:pt x="2820" y="67"/>
                  </a:lnTo>
                  <a:lnTo>
                    <a:pt x="2818" y="116"/>
                  </a:lnTo>
                  <a:lnTo>
                    <a:pt x="2818" y="116"/>
                  </a:lnTo>
                  <a:lnTo>
                    <a:pt x="2820" y="165"/>
                  </a:lnTo>
                  <a:lnTo>
                    <a:pt x="2820" y="165"/>
                  </a:lnTo>
                  <a:lnTo>
                    <a:pt x="2822" y="179"/>
                  </a:lnTo>
                  <a:lnTo>
                    <a:pt x="2826" y="193"/>
                  </a:lnTo>
                  <a:lnTo>
                    <a:pt x="2830" y="203"/>
                  </a:lnTo>
                  <a:lnTo>
                    <a:pt x="2836" y="212"/>
                  </a:lnTo>
                  <a:lnTo>
                    <a:pt x="2836" y="212"/>
                  </a:lnTo>
                  <a:lnTo>
                    <a:pt x="2846" y="220"/>
                  </a:lnTo>
                  <a:lnTo>
                    <a:pt x="2858" y="226"/>
                  </a:lnTo>
                  <a:lnTo>
                    <a:pt x="2870" y="230"/>
                  </a:lnTo>
                  <a:lnTo>
                    <a:pt x="2885" y="232"/>
                  </a:lnTo>
                  <a:lnTo>
                    <a:pt x="2885" y="232"/>
                  </a:lnTo>
                  <a:lnTo>
                    <a:pt x="2917" y="230"/>
                  </a:lnTo>
                  <a:lnTo>
                    <a:pt x="2932" y="226"/>
                  </a:lnTo>
                  <a:lnTo>
                    <a:pt x="2948" y="222"/>
                  </a:lnTo>
                  <a:lnTo>
                    <a:pt x="2948" y="110"/>
                  </a:lnTo>
                  <a:lnTo>
                    <a:pt x="2883" y="110"/>
                  </a:lnTo>
                  <a:lnTo>
                    <a:pt x="2883" y="128"/>
                  </a:lnTo>
                  <a:lnTo>
                    <a:pt x="2929" y="128"/>
                  </a:lnTo>
                  <a:lnTo>
                    <a:pt x="2929" y="208"/>
                  </a:lnTo>
                  <a:lnTo>
                    <a:pt x="2929" y="208"/>
                  </a:lnTo>
                  <a:lnTo>
                    <a:pt x="2909" y="214"/>
                  </a:lnTo>
                  <a:lnTo>
                    <a:pt x="2885" y="214"/>
                  </a:lnTo>
                  <a:lnTo>
                    <a:pt x="2885" y="214"/>
                  </a:lnTo>
                  <a:lnTo>
                    <a:pt x="2872" y="214"/>
                  </a:lnTo>
                  <a:lnTo>
                    <a:pt x="2860" y="208"/>
                  </a:lnTo>
                  <a:lnTo>
                    <a:pt x="2850" y="199"/>
                  </a:lnTo>
                  <a:lnTo>
                    <a:pt x="2844" y="187"/>
                  </a:lnTo>
                  <a:lnTo>
                    <a:pt x="2844" y="187"/>
                  </a:lnTo>
                  <a:lnTo>
                    <a:pt x="2842" y="175"/>
                  </a:lnTo>
                  <a:lnTo>
                    <a:pt x="2840" y="161"/>
                  </a:lnTo>
                  <a:lnTo>
                    <a:pt x="2838" y="116"/>
                  </a:lnTo>
                  <a:lnTo>
                    <a:pt x="2838" y="116"/>
                  </a:lnTo>
                  <a:lnTo>
                    <a:pt x="2840" y="71"/>
                  </a:lnTo>
                  <a:lnTo>
                    <a:pt x="2842" y="55"/>
                  </a:lnTo>
                  <a:lnTo>
                    <a:pt x="2844" y="45"/>
                  </a:lnTo>
                  <a:lnTo>
                    <a:pt x="2844" y="45"/>
                  </a:lnTo>
                  <a:lnTo>
                    <a:pt x="2850" y="31"/>
                  </a:lnTo>
                  <a:lnTo>
                    <a:pt x="2860" y="24"/>
                  </a:lnTo>
                  <a:lnTo>
                    <a:pt x="2872" y="18"/>
                  </a:lnTo>
                  <a:lnTo>
                    <a:pt x="2885" y="16"/>
                  </a:lnTo>
                  <a:lnTo>
                    <a:pt x="2885" y="16"/>
                  </a:lnTo>
                  <a:close/>
                  <a:moveTo>
                    <a:pt x="1480" y="20"/>
                  </a:moveTo>
                  <a:lnTo>
                    <a:pt x="1480" y="20"/>
                  </a:lnTo>
                  <a:lnTo>
                    <a:pt x="1470" y="12"/>
                  </a:lnTo>
                  <a:lnTo>
                    <a:pt x="1460" y="4"/>
                  </a:lnTo>
                  <a:lnTo>
                    <a:pt x="1446" y="0"/>
                  </a:lnTo>
                  <a:lnTo>
                    <a:pt x="1431" y="0"/>
                  </a:lnTo>
                  <a:lnTo>
                    <a:pt x="1431" y="0"/>
                  </a:lnTo>
                  <a:lnTo>
                    <a:pt x="1415" y="0"/>
                  </a:lnTo>
                  <a:lnTo>
                    <a:pt x="1401" y="4"/>
                  </a:lnTo>
                  <a:lnTo>
                    <a:pt x="1389" y="12"/>
                  </a:lnTo>
                  <a:lnTo>
                    <a:pt x="1380" y="20"/>
                  </a:lnTo>
                  <a:lnTo>
                    <a:pt x="1380" y="20"/>
                  </a:lnTo>
                  <a:lnTo>
                    <a:pt x="1374" y="30"/>
                  </a:lnTo>
                  <a:lnTo>
                    <a:pt x="1370" y="39"/>
                  </a:lnTo>
                  <a:lnTo>
                    <a:pt x="1366" y="53"/>
                  </a:lnTo>
                  <a:lnTo>
                    <a:pt x="1364" y="67"/>
                  </a:lnTo>
                  <a:lnTo>
                    <a:pt x="1364" y="67"/>
                  </a:lnTo>
                  <a:lnTo>
                    <a:pt x="1362" y="116"/>
                  </a:lnTo>
                  <a:lnTo>
                    <a:pt x="1362" y="116"/>
                  </a:lnTo>
                  <a:lnTo>
                    <a:pt x="1364" y="165"/>
                  </a:lnTo>
                  <a:lnTo>
                    <a:pt x="1364" y="165"/>
                  </a:lnTo>
                  <a:lnTo>
                    <a:pt x="1366" y="179"/>
                  </a:lnTo>
                  <a:lnTo>
                    <a:pt x="1370" y="193"/>
                  </a:lnTo>
                  <a:lnTo>
                    <a:pt x="1374" y="203"/>
                  </a:lnTo>
                  <a:lnTo>
                    <a:pt x="1380" y="212"/>
                  </a:lnTo>
                  <a:lnTo>
                    <a:pt x="1380" y="212"/>
                  </a:lnTo>
                  <a:lnTo>
                    <a:pt x="1389" y="220"/>
                  </a:lnTo>
                  <a:lnTo>
                    <a:pt x="1401" y="226"/>
                  </a:lnTo>
                  <a:lnTo>
                    <a:pt x="1415" y="230"/>
                  </a:lnTo>
                  <a:lnTo>
                    <a:pt x="1431" y="232"/>
                  </a:lnTo>
                  <a:lnTo>
                    <a:pt x="1431" y="232"/>
                  </a:lnTo>
                  <a:lnTo>
                    <a:pt x="1446" y="230"/>
                  </a:lnTo>
                  <a:lnTo>
                    <a:pt x="1460" y="226"/>
                  </a:lnTo>
                  <a:lnTo>
                    <a:pt x="1470" y="220"/>
                  </a:lnTo>
                  <a:lnTo>
                    <a:pt x="1480" y="212"/>
                  </a:lnTo>
                  <a:lnTo>
                    <a:pt x="1480" y="212"/>
                  </a:lnTo>
                  <a:lnTo>
                    <a:pt x="1486" y="203"/>
                  </a:lnTo>
                  <a:lnTo>
                    <a:pt x="1492" y="193"/>
                  </a:lnTo>
                  <a:lnTo>
                    <a:pt x="1494" y="179"/>
                  </a:lnTo>
                  <a:lnTo>
                    <a:pt x="1496" y="165"/>
                  </a:lnTo>
                  <a:lnTo>
                    <a:pt x="1496" y="165"/>
                  </a:lnTo>
                  <a:lnTo>
                    <a:pt x="1498" y="116"/>
                  </a:lnTo>
                  <a:lnTo>
                    <a:pt x="1498" y="116"/>
                  </a:lnTo>
                  <a:lnTo>
                    <a:pt x="1496" y="67"/>
                  </a:lnTo>
                  <a:lnTo>
                    <a:pt x="1496" y="67"/>
                  </a:lnTo>
                  <a:lnTo>
                    <a:pt x="1494" y="53"/>
                  </a:lnTo>
                  <a:lnTo>
                    <a:pt x="1492" y="39"/>
                  </a:lnTo>
                  <a:lnTo>
                    <a:pt x="1486" y="30"/>
                  </a:lnTo>
                  <a:lnTo>
                    <a:pt x="1480" y="20"/>
                  </a:lnTo>
                  <a:lnTo>
                    <a:pt x="1480" y="20"/>
                  </a:lnTo>
                  <a:close/>
                  <a:moveTo>
                    <a:pt x="1472" y="187"/>
                  </a:moveTo>
                  <a:lnTo>
                    <a:pt x="1472" y="187"/>
                  </a:lnTo>
                  <a:lnTo>
                    <a:pt x="1466" y="199"/>
                  </a:lnTo>
                  <a:lnTo>
                    <a:pt x="1456" y="208"/>
                  </a:lnTo>
                  <a:lnTo>
                    <a:pt x="1445" y="214"/>
                  </a:lnTo>
                  <a:lnTo>
                    <a:pt x="1431" y="214"/>
                  </a:lnTo>
                  <a:lnTo>
                    <a:pt x="1431" y="214"/>
                  </a:lnTo>
                  <a:lnTo>
                    <a:pt x="1415" y="214"/>
                  </a:lnTo>
                  <a:lnTo>
                    <a:pt x="1403" y="208"/>
                  </a:lnTo>
                  <a:lnTo>
                    <a:pt x="1395" y="199"/>
                  </a:lnTo>
                  <a:lnTo>
                    <a:pt x="1389" y="187"/>
                  </a:lnTo>
                  <a:lnTo>
                    <a:pt x="1389" y="187"/>
                  </a:lnTo>
                  <a:lnTo>
                    <a:pt x="1386" y="175"/>
                  </a:lnTo>
                  <a:lnTo>
                    <a:pt x="1384" y="161"/>
                  </a:lnTo>
                  <a:lnTo>
                    <a:pt x="1384" y="116"/>
                  </a:lnTo>
                  <a:lnTo>
                    <a:pt x="1384" y="116"/>
                  </a:lnTo>
                  <a:lnTo>
                    <a:pt x="1384" y="71"/>
                  </a:lnTo>
                  <a:lnTo>
                    <a:pt x="1386" y="55"/>
                  </a:lnTo>
                  <a:lnTo>
                    <a:pt x="1389" y="45"/>
                  </a:lnTo>
                  <a:lnTo>
                    <a:pt x="1389" y="45"/>
                  </a:lnTo>
                  <a:lnTo>
                    <a:pt x="1395" y="31"/>
                  </a:lnTo>
                  <a:lnTo>
                    <a:pt x="1403" y="24"/>
                  </a:lnTo>
                  <a:lnTo>
                    <a:pt x="1415" y="18"/>
                  </a:lnTo>
                  <a:lnTo>
                    <a:pt x="1431" y="16"/>
                  </a:lnTo>
                  <a:lnTo>
                    <a:pt x="1431" y="16"/>
                  </a:lnTo>
                  <a:lnTo>
                    <a:pt x="1445" y="18"/>
                  </a:lnTo>
                  <a:lnTo>
                    <a:pt x="1456" y="24"/>
                  </a:lnTo>
                  <a:lnTo>
                    <a:pt x="1466" y="31"/>
                  </a:lnTo>
                  <a:lnTo>
                    <a:pt x="1472" y="45"/>
                  </a:lnTo>
                  <a:lnTo>
                    <a:pt x="1472" y="45"/>
                  </a:lnTo>
                  <a:lnTo>
                    <a:pt x="1474" y="55"/>
                  </a:lnTo>
                  <a:lnTo>
                    <a:pt x="1476" y="71"/>
                  </a:lnTo>
                  <a:lnTo>
                    <a:pt x="1478" y="116"/>
                  </a:lnTo>
                  <a:lnTo>
                    <a:pt x="1478" y="116"/>
                  </a:lnTo>
                  <a:lnTo>
                    <a:pt x="1476" y="161"/>
                  </a:lnTo>
                  <a:lnTo>
                    <a:pt x="1474" y="175"/>
                  </a:lnTo>
                  <a:lnTo>
                    <a:pt x="1472" y="187"/>
                  </a:lnTo>
                  <a:lnTo>
                    <a:pt x="1472" y="187"/>
                  </a:lnTo>
                  <a:close/>
                  <a:moveTo>
                    <a:pt x="3559" y="12"/>
                  </a:moveTo>
                  <a:lnTo>
                    <a:pt x="3559" y="12"/>
                  </a:lnTo>
                  <a:lnTo>
                    <a:pt x="3554" y="8"/>
                  </a:lnTo>
                  <a:lnTo>
                    <a:pt x="3546" y="6"/>
                  </a:lnTo>
                  <a:lnTo>
                    <a:pt x="3528" y="4"/>
                  </a:lnTo>
                  <a:lnTo>
                    <a:pt x="3465" y="4"/>
                  </a:lnTo>
                  <a:lnTo>
                    <a:pt x="3465" y="228"/>
                  </a:lnTo>
                  <a:lnTo>
                    <a:pt x="3487" y="228"/>
                  </a:lnTo>
                  <a:lnTo>
                    <a:pt x="3487" y="124"/>
                  </a:lnTo>
                  <a:lnTo>
                    <a:pt x="3524" y="124"/>
                  </a:lnTo>
                  <a:lnTo>
                    <a:pt x="3524" y="124"/>
                  </a:lnTo>
                  <a:lnTo>
                    <a:pt x="3536" y="122"/>
                  </a:lnTo>
                  <a:lnTo>
                    <a:pt x="3548" y="120"/>
                  </a:lnTo>
                  <a:lnTo>
                    <a:pt x="3558" y="114"/>
                  </a:lnTo>
                  <a:lnTo>
                    <a:pt x="3563" y="108"/>
                  </a:lnTo>
                  <a:lnTo>
                    <a:pt x="3563" y="108"/>
                  </a:lnTo>
                  <a:lnTo>
                    <a:pt x="3569" y="98"/>
                  </a:lnTo>
                  <a:lnTo>
                    <a:pt x="3573" y="88"/>
                  </a:lnTo>
                  <a:lnTo>
                    <a:pt x="3575" y="75"/>
                  </a:lnTo>
                  <a:lnTo>
                    <a:pt x="3577" y="59"/>
                  </a:lnTo>
                  <a:lnTo>
                    <a:pt x="3577" y="59"/>
                  </a:lnTo>
                  <a:lnTo>
                    <a:pt x="3575" y="43"/>
                  </a:lnTo>
                  <a:lnTo>
                    <a:pt x="3571" y="30"/>
                  </a:lnTo>
                  <a:lnTo>
                    <a:pt x="3567" y="20"/>
                  </a:lnTo>
                  <a:lnTo>
                    <a:pt x="3559" y="12"/>
                  </a:lnTo>
                  <a:lnTo>
                    <a:pt x="3559" y="12"/>
                  </a:lnTo>
                  <a:close/>
                  <a:moveTo>
                    <a:pt x="3522" y="106"/>
                  </a:moveTo>
                  <a:lnTo>
                    <a:pt x="3487" y="106"/>
                  </a:lnTo>
                  <a:lnTo>
                    <a:pt x="3487" y="22"/>
                  </a:lnTo>
                  <a:lnTo>
                    <a:pt x="3522" y="22"/>
                  </a:lnTo>
                  <a:lnTo>
                    <a:pt x="3522" y="22"/>
                  </a:lnTo>
                  <a:lnTo>
                    <a:pt x="3536" y="22"/>
                  </a:lnTo>
                  <a:lnTo>
                    <a:pt x="3542" y="24"/>
                  </a:lnTo>
                  <a:lnTo>
                    <a:pt x="3546" y="28"/>
                  </a:lnTo>
                  <a:lnTo>
                    <a:pt x="3546" y="28"/>
                  </a:lnTo>
                  <a:lnTo>
                    <a:pt x="3552" y="33"/>
                  </a:lnTo>
                  <a:lnTo>
                    <a:pt x="3554" y="41"/>
                  </a:lnTo>
                  <a:lnTo>
                    <a:pt x="3556" y="49"/>
                  </a:lnTo>
                  <a:lnTo>
                    <a:pt x="3558" y="61"/>
                  </a:lnTo>
                  <a:lnTo>
                    <a:pt x="3558" y="61"/>
                  </a:lnTo>
                  <a:lnTo>
                    <a:pt x="3556" y="73"/>
                  </a:lnTo>
                  <a:lnTo>
                    <a:pt x="3554" y="81"/>
                  </a:lnTo>
                  <a:lnTo>
                    <a:pt x="3552" y="88"/>
                  </a:lnTo>
                  <a:lnTo>
                    <a:pt x="3548" y="96"/>
                  </a:lnTo>
                  <a:lnTo>
                    <a:pt x="3544" y="100"/>
                  </a:lnTo>
                  <a:lnTo>
                    <a:pt x="3538" y="104"/>
                  </a:lnTo>
                  <a:lnTo>
                    <a:pt x="3530" y="106"/>
                  </a:lnTo>
                  <a:lnTo>
                    <a:pt x="3522" y="106"/>
                  </a:lnTo>
                  <a:lnTo>
                    <a:pt x="3522" y="106"/>
                  </a:lnTo>
                  <a:close/>
                  <a:moveTo>
                    <a:pt x="3412" y="146"/>
                  </a:moveTo>
                  <a:lnTo>
                    <a:pt x="3412" y="146"/>
                  </a:lnTo>
                  <a:lnTo>
                    <a:pt x="3410" y="173"/>
                  </a:lnTo>
                  <a:lnTo>
                    <a:pt x="3408" y="183"/>
                  </a:lnTo>
                  <a:lnTo>
                    <a:pt x="3406" y="191"/>
                  </a:lnTo>
                  <a:lnTo>
                    <a:pt x="3406" y="191"/>
                  </a:lnTo>
                  <a:lnTo>
                    <a:pt x="3400" y="201"/>
                  </a:lnTo>
                  <a:lnTo>
                    <a:pt x="3390" y="208"/>
                  </a:lnTo>
                  <a:lnTo>
                    <a:pt x="3381" y="214"/>
                  </a:lnTo>
                  <a:lnTo>
                    <a:pt x="3367" y="214"/>
                  </a:lnTo>
                  <a:lnTo>
                    <a:pt x="3367" y="214"/>
                  </a:lnTo>
                  <a:lnTo>
                    <a:pt x="3353" y="214"/>
                  </a:lnTo>
                  <a:lnTo>
                    <a:pt x="3341" y="208"/>
                  </a:lnTo>
                  <a:lnTo>
                    <a:pt x="3333" y="201"/>
                  </a:lnTo>
                  <a:lnTo>
                    <a:pt x="3326" y="191"/>
                  </a:lnTo>
                  <a:lnTo>
                    <a:pt x="3326" y="191"/>
                  </a:lnTo>
                  <a:lnTo>
                    <a:pt x="3324" y="183"/>
                  </a:lnTo>
                  <a:lnTo>
                    <a:pt x="3322" y="173"/>
                  </a:lnTo>
                  <a:lnTo>
                    <a:pt x="3322" y="146"/>
                  </a:lnTo>
                  <a:lnTo>
                    <a:pt x="3322" y="4"/>
                  </a:lnTo>
                  <a:lnTo>
                    <a:pt x="3302" y="4"/>
                  </a:lnTo>
                  <a:lnTo>
                    <a:pt x="3302" y="159"/>
                  </a:lnTo>
                  <a:lnTo>
                    <a:pt x="3302" y="159"/>
                  </a:lnTo>
                  <a:lnTo>
                    <a:pt x="3302" y="177"/>
                  </a:lnTo>
                  <a:lnTo>
                    <a:pt x="3306" y="191"/>
                  </a:lnTo>
                  <a:lnTo>
                    <a:pt x="3310" y="203"/>
                  </a:lnTo>
                  <a:lnTo>
                    <a:pt x="3318" y="214"/>
                  </a:lnTo>
                  <a:lnTo>
                    <a:pt x="3326" y="222"/>
                  </a:lnTo>
                  <a:lnTo>
                    <a:pt x="3337" y="228"/>
                  </a:lnTo>
                  <a:lnTo>
                    <a:pt x="3351" y="230"/>
                  </a:lnTo>
                  <a:lnTo>
                    <a:pt x="3367" y="232"/>
                  </a:lnTo>
                  <a:lnTo>
                    <a:pt x="3367" y="232"/>
                  </a:lnTo>
                  <a:lnTo>
                    <a:pt x="3383" y="230"/>
                  </a:lnTo>
                  <a:lnTo>
                    <a:pt x="3394" y="228"/>
                  </a:lnTo>
                  <a:lnTo>
                    <a:pt x="3406" y="222"/>
                  </a:lnTo>
                  <a:lnTo>
                    <a:pt x="3416" y="214"/>
                  </a:lnTo>
                  <a:lnTo>
                    <a:pt x="3422" y="203"/>
                  </a:lnTo>
                  <a:lnTo>
                    <a:pt x="3428" y="191"/>
                  </a:lnTo>
                  <a:lnTo>
                    <a:pt x="3430" y="177"/>
                  </a:lnTo>
                  <a:lnTo>
                    <a:pt x="3432" y="159"/>
                  </a:lnTo>
                  <a:lnTo>
                    <a:pt x="3432" y="4"/>
                  </a:lnTo>
                  <a:lnTo>
                    <a:pt x="3412" y="4"/>
                  </a:lnTo>
                  <a:lnTo>
                    <a:pt x="3412" y="146"/>
                  </a:lnTo>
                  <a:close/>
                  <a:moveTo>
                    <a:pt x="2638" y="201"/>
                  </a:moveTo>
                  <a:lnTo>
                    <a:pt x="2638" y="201"/>
                  </a:lnTo>
                  <a:lnTo>
                    <a:pt x="2547" y="4"/>
                  </a:lnTo>
                  <a:lnTo>
                    <a:pt x="2516" y="4"/>
                  </a:lnTo>
                  <a:lnTo>
                    <a:pt x="2516" y="228"/>
                  </a:lnTo>
                  <a:lnTo>
                    <a:pt x="2535" y="228"/>
                  </a:lnTo>
                  <a:lnTo>
                    <a:pt x="2535" y="30"/>
                  </a:lnTo>
                  <a:lnTo>
                    <a:pt x="2535" y="30"/>
                  </a:lnTo>
                  <a:lnTo>
                    <a:pt x="2628" y="228"/>
                  </a:lnTo>
                  <a:lnTo>
                    <a:pt x="2657" y="228"/>
                  </a:lnTo>
                  <a:lnTo>
                    <a:pt x="2657" y="4"/>
                  </a:lnTo>
                  <a:lnTo>
                    <a:pt x="2638" y="4"/>
                  </a:lnTo>
                  <a:lnTo>
                    <a:pt x="2638" y="201"/>
                  </a:lnTo>
                  <a:close/>
                  <a:moveTo>
                    <a:pt x="3251" y="20"/>
                  </a:moveTo>
                  <a:lnTo>
                    <a:pt x="3251" y="20"/>
                  </a:lnTo>
                  <a:lnTo>
                    <a:pt x="3241" y="12"/>
                  </a:lnTo>
                  <a:lnTo>
                    <a:pt x="3229" y="4"/>
                  </a:lnTo>
                  <a:lnTo>
                    <a:pt x="3215" y="0"/>
                  </a:lnTo>
                  <a:lnTo>
                    <a:pt x="3200" y="0"/>
                  </a:lnTo>
                  <a:lnTo>
                    <a:pt x="3200" y="0"/>
                  </a:lnTo>
                  <a:lnTo>
                    <a:pt x="3184" y="0"/>
                  </a:lnTo>
                  <a:lnTo>
                    <a:pt x="3172" y="4"/>
                  </a:lnTo>
                  <a:lnTo>
                    <a:pt x="3160" y="12"/>
                  </a:lnTo>
                  <a:lnTo>
                    <a:pt x="3151" y="20"/>
                  </a:lnTo>
                  <a:lnTo>
                    <a:pt x="3151" y="20"/>
                  </a:lnTo>
                  <a:lnTo>
                    <a:pt x="3145" y="30"/>
                  </a:lnTo>
                  <a:lnTo>
                    <a:pt x="3141" y="39"/>
                  </a:lnTo>
                  <a:lnTo>
                    <a:pt x="3137" y="53"/>
                  </a:lnTo>
                  <a:lnTo>
                    <a:pt x="3135" y="67"/>
                  </a:lnTo>
                  <a:lnTo>
                    <a:pt x="3135" y="67"/>
                  </a:lnTo>
                  <a:lnTo>
                    <a:pt x="3133" y="116"/>
                  </a:lnTo>
                  <a:lnTo>
                    <a:pt x="3133" y="116"/>
                  </a:lnTo>
                  <a:lnTo>
                    <a:pt x="3135" y="165"/>
                  </a:lnTo>
                  <a:lnTo>
                    <a:pt x="3135" y="165"/>
                  </a:lnTo>
                  <a:lnTo>
                    <a:pt x="3137" y="179"/>
                  </a:lnTo>
                  <a:lnTo>
                    <a:pt x="3141" y="193"/>
                  </a:lnTo>
                  <a:lnTo>
                    <a:pt x="3145" y="203"/>
                  </a:lnTo>
                  <a:lnTo>
                    <a:pt x="3151" y="212"/>
                  </a:lnTo>
                  <a:lnTo>
                    <a:pt x="3151" y="212"/>
                  </a:lnTo>
                  <a:lnTo>
                    <a:pt x="3160" y="220"/>
                  </a:lnTo>
                  <a:lnTo>
                    <a:pt x="3172" y="226"/>
                  </a:lnTo>
                  <a:lnTo>
                    <a:pt x="3184" y="230"/>
                  </a:lnTo>
                  <a:lnTo>
                    <a:pt x="3200" y="232"/>
                  </a:lnTo>
                  <a:lnTo>
                    <a:pt x="3200" y="232"/>
                  </a:lnTo>
                  <a:lnTo>
                    <a:pt x="3215" y="230"/>
                  </a:lnTo>
                  <a:lnTo>
                    <a:pt x="3229" y="226"/>
                  </a:lnTo>
                  <a:lnTo>
                    <a:pt x="3241" y="220"/>
                  </a:lnTo>
                  <a:lnTo>
                    <a:pt x="3251" y="212"/>
                  </a:lnTo>
                  <a:lnTo>
                    <a:pt x="3251" y="212"/>
                  </a:lnTo>
                  <a:lnTo>
                    <a:pt x="3257" y="203"/>
                  </a:lnTo>
                  <a:lnTo>
                    <a:pt x="3261" y="193"/>
                  </a:lnTo>
                  <a:lnTo>
                    <a:pt x="3265" y="179"/>
                  </a:lnTo>
                  <a:lnTo>
                    <a:pt x="3267" y="165"/>
                  </a:lnTo>
                  <a:lnTo>
                    <a:pt x="3267" y="165"/>
                  </a:lnTo>
                  <a:lnTo>
                    <a:pt x="3269" y="116"/>
                  </a:lnTo>
                  <a:lnTo>
                    <a:pt x="3269" y="116"/>
                  </a:lnTo>
                  <a:lnTo>
                    <a:pt x="3267" y="67"/>
                  </a:lnTo>
                  <a:lnTo>
                    <a:pt x="3267" y="67"/>
                  </a:lnTo>
                  <a:lnTo>
                    <a:pt x="3265" y="53"/>
                  </a:lnTo>
                  <a:lnTo>
                    <a:pt x="3261" y="39"/>
                  </a:lnTo>
                  <a:lnTo>
                    <a:pt x="3257" y="30"/>
                  </a:lnTo>
                  <a:lnTo>
                    <a:pt x="3251" y="20"/>
                  </a:lnTo>
                  <a:lnTo>
                    <a:pt x="3251" y="20"/>
                  </a:lnTo>
                  <a:close/>
                  <a:moveTo>
                    <a:pt x="3243" y="187"/>
                  </a:moveTo>
                  <a:lnTo>
                    <a:pt x="3243" y="187"/>
                  </a:lnTo>
                  <a:lnTo>
                    <a:pt x="3237" y="199"/>
                  </a:lnTo>
                  <a:lnTo>
                    <a:pt x="3227" y="208"/>
                  </a:lnTo>
                  <a:lnTo>
                    <a:pt x="3215" y="214"/>
                  </a:lnTo>
                  <a:lnTo>
                    <a:pt x="3200" y="214"/>
                  </a:lnTo>
                  <a:lnTo>
                    <a:pt x="3200" y="214"/>
                  </a:lnTo>
                  <a:lnTo>
                    <a:pt x="3186" y="214"/>
                  </a:lnTo>
                  <a:lnTo>
                    <a:pt x="3174" y="208"/>
                  </a:lnTo>
                  <a:lnTo>
                    <a:pt x="3164" y="199"/>
                  </a:lnTo>
                  <a:lnTo>
                    <a:pt x="3158" y="187"/>
                  </a:lnTo>
                  <a:lnTo>
                    <a:pt x="3158" y="187"/>
                  </a:lnTo>
                  <a:lnTo>
                    <a:pt x="3157" y="175"/>
                  </a:lnTo>
                  <a:lnTo>
                    <a:pt x="3155" y="161"/>
                  </a:lnTo>
                  <a:lnTo>
                    <a:pt x="3153" y="116"/>
                  </a:lnTo>
                  <a:lnTo>
                    <a:pt x="3153" y="116"/>
                  </a:lnTo>
                  <a:lnTo>
                    <a:pt x="3155" y="71"/>
                  </a:lnTo>
                  <a:lnTo>
                    <a:pt x="3157" y="55"/>
                  </a:lnTo>
                  <a:lnTo>
                    <a:pt x="3158" y="45"/>
                  </a:lnTo>
                  <a:lnTo>
                    <a:pt x="3158" y="45"/>
                  </a:lnTo>
                  <a:lnTo>
                    <a:pt x="3164" y="31"/>
                  </a:lnTo>
                  <a:lnTo>
                    <a:pt x="3174" y="24"/>
                  </a:lnTo>
                  <a:lnTo>
                    <a:pt x="3186" y="18"/>
                  </a:lnTo>
                  <a:lnTo>
                    <a:pt x="3200" y="16"/>
                  </a:lnTo>
                  <a:lnTo>
                    <a:pt x="3200" y="16"/>
                  </a:lnTo>
                  <a:lnTo>
                    <a:pt x="3215" y="18"/>
                  </a:lnTo>
                  <a:lnTo>
                    <a:pt x="3227" y="24"/>
                  </a:lnTo>
                  <a:lnTo>
                    <a:pt x="3237" y="31"/>
                  </a:lnTo>
                  <a:lnTo>
                    <a:pt x="3243" y="45"/>
                  </a:lnTo>
                  <a:lnTo>
                    <a:pt x="3243" y="45"/>
                  </a:lnTo>
                  <a:lnTo>
                    <a:pt x="3245" y="55"/>
                  </a:lnTo>
                  <a:lnTo>
                    <a:pt x="3247" y="71"/>
                  </a:lnTo>
                  <a:lnTo>
                    <a:pt x="3249" y="116"/>
                  </a:lnTo>
                  <a:lnTo>
                    <a:pt x="3249" y="116"/>
                  </a:lnTo>
                  <a:lnTo>
                    <a:pt x="3247" y="161"/>
                  </a:lnTo>
                  <a:lnTo>
                    <a:pt x="3245" y="175"/>
                  </a:lnTo>
                  <a:lnTo>
                    <a:pt x="3243" y="187"/>
                  </a:lnTo>
                  <a:lnTo>
                    <a:pt x="3243" y="187"/>
                  </a:lnTo>
                  <a:close/>
                  <a:moveTo>
                    <a:pt x="2412" y="16"/>
                  </a:moveTo>
                  <a:lnTo>
                    <a:pt x="2412" y="16"/>
                  </a:lnTo>
                  <a:lnTo>
                    <a:pt x="2423" y="18"/>
                  </a:lnTo>
                  <a:lnTo>
                    <a:pt x="2431" y="20"/>
                  </a:lnTo>
                  <a:lnTo>
                    <a:pt x="2439" y="24"/>
                  </a:lnTo>
                  <a:lnTo>
                    <a:pt x="2445" y="28"/>
                  </a:lnTo>
                  <a:lnTo>
                    <a:pt x="2451" y="33"/>
                  </a:lnTo>
                  <a:lnTo>
                    <a:pt x="2453" y="41"/>
                  </a:lnTo>
                  <a:lnTo>
                    <a:pt x="2455" y="51"/>
                  </a:lnTo>
                  <a:lnTo>
                    <a:pt x="2457" y="61"/>
                  </a:lnTo>
                  <a:lnTo>
                    <a:pt x="2476" y="61"/>
                  </a:lnTo>
                  <a:lnTo>
                    <a:pt x="2476" y="61"/>
                  </a:lnTo>
                  <a:lnTo>
                    <a:pt x="2474" y="47"/>
                  </a:lnTo>
                  <a:lnTo>
                    <a:pt x="2473" y="33"/>
                  </a:lnTo>
                  <a:lnTo>
                    <a:pt x="2469" y="24"/>
                  </a:lnTo>
                  <a:lnTo>
                    <a:pt x="2461" y="16"/>
                  </a:lnTo>
                  <a:lnTo>
                    <a:pt x="2451" y="8"/>
                  </a:lnTo>
                  <a:lnTo>
                    <a:pt x="2441" y="4"/>
                  </a:lnTo>
                  <a:lnTo>
                    <a:pt x="2427" y="0"/>
                  </a:lnTo>
                  <a:lnTo>
                    <a:pt x="2412" y="0"/>
                  </a:lnTo>
                  <a:lnTo>
                    <a:pt x="2412" y="0"/>
                  </a:lnTo>
                  <a:lnTo>
                    <a:pt x="2396" y="0"/>
                  </a:lnTo>
                  <a:lnTo>
                    <a:pt x="2384" y="4"/>
                  </a:lnTo>
                  <a:lnTo>
                    <a:pt x="2372" y="12"/>
                  </a:lnTo>
                  <a:lnTo>
                    <a:pt x="2362" y="20"/>
                  </a:lnTo>
                  <a:lnTo>
                    <a:pt x="2362" y="20"/>
                  </a:lnTo>
                  <a:lnTo>
                    <a:pt x="2357" y="30"/>
                  </a:lnTo>
                  <a:lnTo>
                    <a:pt x="2353" y="39"/>
                  </a:lnTo>
                  <a:lnTo>
                    <a:pt x="2349" y="53"/>
                  </a:lnTo>
                  <a:lnTo>
                    <a:pt x="2347" y="67"/>
                  </a:lnTo>
                  <a:lnTo>
                    <a:pt x="2347" y="67"/>
                  </a:lnTo>
                  <a:lnTo>
                    <a:pt x="2345" y="116"/>
                  </a:lnTo>
                  <a:lnTo>
                    <a:pt x="2345" y="116"/>
                  </a:lnTo>
                  <a:lnTo>
                    <a:pt x="2347" y="165"/>
                  </a:lnTo>
                  <a:lnTo>
                    <a:pt x="2347" y="165"/>
                  </a:lnTo>
                  <a:lnTo>
                    <a:pt x="2349" y="179"/>
                  </a:lnTo>
                  <a:lnTo>
                    <a:pt x="2353" y="193"/>
                  </a:lnTo>
                  <a:lnTo>
                    <a:pt x="2357" y="203"/>
                  </a:lnTo>
                  <a:lnTo>
                    <a:pt x="2362" y="212"/>
                  </a:lnTo>
                  <a:lnTo>
                    <a:pt x="2362" y="212"/>
                  </a:lnTo>
                  <a:lnTo>
                    <a:pt x="2372" y="220"/>
                  </a:lnTo>
                  <a:lnTo>
                    <a:pt x="2384" y="226"/>
                  </a:lnTo>
                  <a:lnTo>
                    <a:pt x="2396" y="230"/>
                  </a:lnTo>
                  <a:lnTo>
                    <a:pt x="2412" y="232"/>
                  </a:lnTo>
                  <a:lnTo>
                    <a:pt x="2412" y="232"/>
                  </a:lnTo>
                  <a:lnTo>
                    <a:pt x="2443" y="230"/>
                  </a:lnTo>
                  <a:lnTo>
                    <a:pt x="2459" y="226"/>
                  </a:lnTo>
                  <a:lnTo>
                    <a:pt x="2474" y="222"/>
                  </a:lnTo>
                  <a:lnTo>
                    <a:pt x="2474" y="110"/>
                  </a:lnTo>
                  <a:lnTo>
                    <a:pt x="2410" y="110"/>
                  </a:lnTo>
                  <a:lnTo>
                    <a:pt x="2410" y="128"/>
                  </a:lnTo>
                  <a:lnTo>
                    <a:pt x="2455" y="128"/>
                  </a:lnTo>
                  <a:lnTo>
                    <a:pt x="2455" y="208"/>
                  </a:lnTo>
                  <a:lnTo>
                    <a:pt x="2455" y="208"/>
                  </a:lnTo>
                  <a:lnTo>
                    <a:pt x="2435" y="214"/>
                  </a:lnTo>
                  <a:lnTo>
                    <a:pt x="2412" y="214"/>
                  </a:lnTo>
                  <a:lnTo>
                    <a:pt x="2412" y="214"/>
                  </a:lnTo>
                  <a:lnTo>
                    <a:pt x="2398" y="214"/>
                  </a:lnTo>
                  <a:lnTo>
                    <a:pt x="2386" y="208"/>
                  </a:lnTo>
                  <a:lnTo>
                    <a:pt x="2376" y="199"/>
                  </a:lnTo>
                  <a:lnTo>
                    <a:pt x="2370" y="187"/>
                  </a:lnTo>
                  <a:lnTo>
                    <a:pt x="2370" y="187"/>
                  </a:lnTo>
                  <a:lnTo>
                    <a:pt x="2368" y="175"/>
                  </a:lnTo>
                  <a:lnTo>
                    <a:pt x="2366" y="161"/>
                  </a:lnTo>
                  <a:lnTo>
                    <a:pt x="2364" y="116"/>
                  </a:lnTo>
                  <a:lnTo>
                    <a:pt x="2364" y="116"/>
                  </a:lnTo>
                  <a:lnTo>
                    <a:pt x="2366" y="71"/>
                  </a:lnTo>
                  <a:lnTo>
                    <a:pt x="2368" y="55"/>
                  </a:lnTo>
                  <a:lnTo>
                    <a:pt x="2370" y="45"/>
                  </a:lnTo>
                  <a:lnTo>
                    <a:pt x="2370" y="45"/>
                  </a:lnTo>
                  <a:lnTo>
                    <a:pt x="2376" y="31"/>
                  </a:lnTo>
                  <a:lnTo>
                    <a:pt x="2386" y="24"/>
                  </a:lnTo>
                  <a:lnTo>
                    <a:pt x="2398" y="18"/>
                  </a:lnTo>
                  <a:lnTo>
                    <a:pt x="2412" y="16"/>
                  </a:lnTo>
                  <a:lnTo>
                    <a:pt x="2412" y="16"/>
                  </a:lnTo>
                  <a:close/>
                  <a:moveTo>
                    <a:pt x="1901" y="4"/>
                  </a:moveTo>
                  <a:lnTo>
                    <a:pt x="1842" y="4"/>
                  </a:lnTo>
                  <a:lnTo>
                    <a:pt x="1842" y="228"/>
                  </a:lnTo>
                  <a:lnTo>
                    <a:pt x="1893" y="228"/>
                  </a:lnTo>
                  <a:lnTo>
                    <a:pt x="1893" y="228"/>
                  </a:lnTo>
                  <a:lnTo>
                    <a:pt x="1914" y="226"/>
                  </a:lnTo>
                  <a:lnTo>
                    <a:pt x="1932" y="220"/>
                  </a:lnTo>
                  <a:lnTo>
                    <a:pt x="1940" y="216"/>
                  </a:lnTo>
                  <a:lnTo>
                    <a:pt x="1946" y="212"/>
                  </a:lnTo>
                  <a:lnTo>
                    <a:pt x="1952" y="206"/>
                  </a:lnTo>
                  <a:lnTo>
                    <a:pt x="1958" y="201"/>
                  </a:lnTo>
                  <a:lnTo>
                    <a:pt x="1958" y="201"/>
                  </a:lnTo>
                  <a:lnTo>
                    <a:pt x="1963" y="187"/>
                  </a:lnTo>
                  <a:lnTo>
                    <a:pt x="1967" y="167"/>
                  </a:lnTo>
                  <a:lnTo>
                    <a:pt x="1969" y="146"/>
                  </a:lnTo>
                  <a:lnTo>
                    <a:pt x="1971" y="116"/>
                  </a:lnTo>
                  <a:lnTo>
                    <a:pt x="1971" y="116"/>
                  </a:lnTo>
                  <a:lnTo>
                    <a:pt x="1969" y="88"/>
                  </a:lnTo>
                  <a:lnTo>
                    <a:pt x="1967" y="65"/>
                  </a:lnTo>
                  <a:lnTo>
                    <a:pt x="1963" y="45"/>
                  </a:lnTo>
                  <a:lnTo>
                    <a:pt x="1960" y="31"/>
                  </a:lnTo>
                  <a:lnTo>
                    <a:pt x="1960" y="31"/>
                  </a:lnTo>
                  <a:lnTo>
                    <a:pt x="1956" y="26"/>
                  </a:lnTo>
                  <a:lnTo>
                    <a:pt x="1950" y="20"/>
                  </a:lnTo>
                  <a:lnTo>
                    <a:pt x="1944" y="16"/>
                  </a:lnTo>
                  <a:lnTo>
                    <a:pt x="1938" y="12"/>
                  </a:lnTo>
                  <a:lnTo>
                    <a:pt x="1920" y="6"/>
                  </a:lnTo>
                  <a:lnTo>
                    <a:pt x="1901" y="4"/>
                  </a:lnTo>
                  <a:lnTo>
                    <a:pt x="1901" y="4"/>
                  </a:lnTo>
                  <a:close/>
                  <a:moveTo>
                    <a:pt x="1948" y="171"/>
                  </a:moveTo>
                  <a:lnTo>
                    <a:pt x="1948" y="171"/>
                  </a:lnTo>
                  <a:lnTo>
                    <a:pt x="1944" y="183"/>
                  </a:lnTo>
                  <a:lnTo>
                    <a:pt x="1940" y="191"/>
                  </a:lnTo>
                  <a:lnTo>
                    <a:pt x="1936" y="199"/>
                  </a:lnTo>
                  <a:lnTo>
                    <a:pt x="1930" y="203"/>
                  </a:lnTo>
                  <a:lnTo>
                    <a:pt x="1930" y="203"/>
                  </a:lnTo>
                  <a:lnTo>
                    <a:pt x="1922" y="206"/>
                  </a:lnTo>
                  <a:lnTo>
                    <a:pt x="1912" y="208"/>
                  </a:lnTo>
                  <a:lnTo>
                    <a:pt x="1885" y="210"/>
                  </a:lnTo>
                  <a:lnTo>
                    <a:pt x="1861" y="210"/>
                  </a:lnTo>
                  <a:lnTo>
                    <a:pt x="1861" y="22"/>
                  </a:lnTo>
                  <a:lnTo>
                    <a:pt x="1887" y="22"/>
                  </a:lnTo>
                  <a:lnTo>
                    <a:pt x="1887" y="22"/>
                  </a:lnTo>
                  <a:lnTo>
                    <a:pt x="1906" y="22"/>
                  </a:lnTo>
                  <a:lnTo>
                    <a:pt x="1920" y="26"/>
                  </a:lnTo>
                  <a:lnTo>
                    <a:pt x="1932" y="31"/>
                  </a:lnTo>
                  <a:lnTo>
                    <a:pt x="1940" y="37"/>
                  </a:lnTo>
                  <a:lnTo>
                    <a:pt x="1940" y="37"/>
                  </a:lnTo>
                  <a:lnTo>
                    <a:pt x="1944" y="47"/>
                  </a:lnTo>
                  <a:lnTo>
                    <a:pt x="1948" y="63"/>
                  </a:lnTo>
                  <a:lnTo>
                    <a:pt x="1950" y="81"/>
                  </a:lnTo>
                  <a:lnTo>
                    <a:pt x="1952" y="104"/>
                  </a:lnTo>
                  <a:lnTo>
                    <a:pt x="1952" y="104"/>
                  </a:lnTo>
                  <a:lnTo>
                    <a:pt x="1950" y="146"/>
                  </a:lnTo>
                  <a:lnTo>
                    <a:pt x="1948" y="171"/>
                  </a:lnTo>
                  <a:lnTo>
                    <a:pt x="1948" y="171"/>
                  </a:lnTo>
                  <a:close/>
                  <a:moveTo>
                    <a:pt x="2026" y="122"/>
                  </a:moveTo>
                  <a:lnTo>
                    <a:pt x="2105" y="122"/>
                  </a:lnTo>
                  <a:lnTo>
                    <a:pt x="2105" y="104"/>
                  </a:lnTo>
                  <a:lnTo>
                    <a:pt x="2026" y="104"/>
                  </a:lnTo>
                  <a:lnTo>
                    <a:pt x="2026" y="22"/>
                  </a:lnTo>
                  <a:lnTo>
                    <a:pt x="2109" y="22"/>
                  </a:lnTo>
                  <a:lnTo>
                    <a:pt x="2109" y="4"/>
                  </a:lnTo>
                  <a:lnTo>
                    <a:pt x="2007" y="4"/>
                  </a:lnTo>
                  <a:lnTo>
                    <a:pt x="2007" y="228"/>
                  </a:lnTo>
                  <a:lnTo>
                    <a:pt x="2111" y="228"/>
                  </a:lnTo>
                  <a:lnTo>
                    <a:pt x="2111" y="210"/>
                  </a:lnTo>
                  <a:lnTo>
                    <a:pt x="2026" y="210"/>
                  </a:lnTo>
                  <a:lnTo>
                    <a:pt x="2026" y="122"/>
                  </a:lnTo>
                  <a:close/>
                  <a:moveTo>
                    <a:pt x="2195" y="16"/>
                  </a:moveTo>
                  <a:lnTo>
                    <a:pt x="2195" y="16"/>
                  </a:lnTo>
                  <a:lnTo>
                    <a:pt x="2205" y="18"/>
                  </a:lnTo>
                  <a:lnTo>
                    <a:pt x="2213" y="20"/>
                  </a:lnTo>
                  <a:lnTo>
                    <a:pt x="2219" y="24"/>
                  </a:lnTo>
                  <a:lnTo>
                    <a:pt x="2225" y="28"/>
                  </a:lnTo>
                  <a:lnTo>
                    <a:pt x="2225" y="28"/>
                  </a:lnTo>
                  <a:lnTo>
                    <a:pt x="2229" y="33"/>
                  </a:lnTo>
                  <a:lnTo>
                    <a:pt x="2231" y="41"/>
                  </a:lnTo>
                  <a:lnTo>
                    <a:pt x="2233" y="61"/>
                  </a:lnTo>
                  <a:lnTo>
                    <a:pt x="2252" y="61"/>
                  </a:lnTo>
                  <a:lnTo>
                    <a:pt x="2252" y="61"/>
                  </a:lnTo>
                  <a:lnTo>
                    <a:pt x="2252" y="47"/>
                  </a:lnTo>
                  <a:lnTo>
                    <a:pt x="2248" y="33"/>
                  </a:lnTo>
                  <a:lnTo>
                    <a:pt x="2245" y="24"/>
                  </a:lnTo>
                  <a:lnTo>
                    <a:pt x="2239" y="16"/>
                  </a:lnTo>
                  <a:lnTo>
                    <a:pt x="2231" y="8"/>
                  </a:lnTo>
                  <a:lnTo>
                    <a:pt x="2221" y="4"/>
                  </a:lnTo>
                  <a:lnTo>
                    <a:pt x="2209" y="0"/>
                  </a:lnTo>
                  <a:lnTo>
                    <a:pt x="2195" y="0"/>
                  </a:lnTo>
                  <a:lnTo>
                    <a:pt x="2195" y="0"/>
                  </a:lnTo>
                  <a:lnTo>
                    <a:pt x="2182" y="0"/>
                  </a:lnTo>
                  <a:lnTo>
                    <a:pt x="2170" y="4"/>
                  </a:lnTo>
                  <a:lnTo>
                    <a:pt x="2158" y="8"/>
                  </a:lnTo>
                  <a:lnTo>
                    <a:pt x="2150" y="14"/>
                  </a:lnTo>
                  <a:lnTo>
                    <a:pt x="2144" y="22"/>
                  </a:lnTo>
                  <a:lnTo>
                    <a:pt x="2138" y="31"/>
                  </a:lnTo>
                  <a:lnTo>
                    <a:pt x="2136" y="41"/>
                  </a:lnTo>
                  <a:lnTo>
                    <a:pt x="2134" y="55"/>
                  </a:lnTo>
                  <a:lnTo>
                    <a:pt x="2134" y="55"/>
                  </a:lnTo>
                  <a:lnTo>
                    <a:pt x="2136" y="71"/>
                  </a:lnTo>
                  <a:lnTo>
                    <a:pt x="2142" y="85"/>
                  </a:lnTo>
                  <a:lnTo>
                    <a:pt x="2142" y="85"/>
                  </a:lnTo>
                  <a:lnTo>
                    <a:pt x="2148" y="90"/>
                  </a:lnTo>
                  <a:lnTo>
                    <a:pt x="2156" y="100"/>
                  </a:lnTo>
                  <a:lnTo>
                    <a:pt x="2182" y="116"/>
                  </a:lnTo>
                  <a:lnTo>
                    <a:pt x="2182" y="116"/>
                  </a:lnTo>
                  <a:lnTo>
                    <a:pt x="2207" y="134"/>
                  </a:lnTo>
                  <a:lnTo>
                    <a:pt x="2219" y="142"/>
                  </a:lnTo>
                  <a:lnTo>
                    <a:pt x="2219" y="142"/>
                  </a:lnTo>
                  <a:lnTo>
                    <a:pt x="2225" y="149"/>
                  </a:lnTo>
                  <a:lnTo>
                    <a:pt x="2229" y="157"/>
                  </a:lnTo>
                  <a:lnTo>
                    <a:pt x="2233" y="165"/>
                  </a:lnTo>
                  <a:lnTo>
                    <a:pt x="2233" y="175"/>
                  </a:lnTo>
                  <a:lnTo>
                    <a:pt x="2233" y="175"/>
                  </a:lnTo>
                  <a:lnTo>
                    <a:pt x="2233" y="185"/>
                  </a:lnTo>
                  <a:lnTo>
                    <a:pt x="2231" y="193"/>
                  </a:lnTo>
                  <a:lnTo>
                    <a:pt x="2227" y="201"/>
                  </a:lnTo>
                  <a:lnTo>
                    <a:pt x="2223" y="204"/>
                  </a:lnTo>
                  <a:lnTo>
                    <a:pt x="2219" y="210"/>
                  </a:lnTo>
                  <a:lnTo>
                    <a:pt x="2211" y="212"/>
                  </a:lnTo>
                  <a:lnTo>
                    <a:pt x="2203" y="214"/>
                  </a:lnTo>
                  <a:lnTo>
                    <a:pt x="2195" y="214"/>
                  </a:lnTo>
                  <a:lnTo>
                    <a:pt x="2195" y="214"/>
                  </a:lnTo>
                  <a:lnTo>
                    <a:pt x="2182" y="214"/>
                  </a:lnTo>
                  <a:lnTo>
                    <a:pt x="2172" y="210"/>
                  </a:lnTo>
                  <a:lnTo>
                    <a:pt x="2164" y="206"/>
                  </a:lnTo>
                  <a:lnTo>
                    <a:pt x="2158" y="199"/>
                  </a:lnTo>
                  <a:lnTo>
                    <a:pt x="2158" y="199"/>
                  </a:lnTo>
                  <a:lnTo>
                    <a:pt x="2156" y="193"/>
                  </a:lnTo>
                  <a:lnTo>
                    <a:pt x="2154" y="185"/>
                  </a:lnTo>
                  <a:lnTo>
                    <a:pt x="2152" y="165"/>
                  </a:lnTo>
                  <a:lnTo>
                    <a:pt x="2132" y="165"/>
                  </a:lnTo>
                  <a:lnTo>
                    <a:pt x="2132" y="165"/>
                  </a:lnTo>
                  <a:lnTo>
                    <a:pt x="2132" y="181"/>
                  </a:lnTo>
                  <a:lnTo>
                    <a:pt x="2134" y="195"/>
                  </a:lnTo>
                  <a:lnTo>
                    <a:pt x="2140" y="206"/>
                  </a:lnTo>
                  <a:lnTo>
                    <a:pt x="2146" y="214"/>
                  </a:lnTo>
                  <a:lnTo>
                    <a:pt x="2154" y="222"/>
                  </a:lnTo>
                  <a:lnTo>
                    <a:pt x="2166" y="228"/>
                  </a:lnTo>
                  <a:lnTo>
                    <a:pt x="2178" y="230"/>
                  </a:lnTo>
                  <a:lnTo>
                    <a:pt x="2193" y="232"/>
                  </a:lnTo>
                  <a:lnTo>
                    <a:pt x="2193" y="232"/>
                  </a:lnTo>
                  <a:lnTo>
                    <a:pt x="2207" y="230"/>
                  </a:lnTo>
                  <a:lnTo>
                    <a:pt x="2219" y="228"/>
                  </a:lnTo>
                  <a:lnTo>
                    <a:pt x="2229" y="224"/>
                  </a:lnTo>
                  <a:lnTo>
                    <a:pt x="2239" y="216"/>
                  </a:lnTo>
                  <a:lnTo>
                    <a:pt x="2245" y="208"/>
                  </a:lnTo>
                  <a:lnTo>
                    <a:pt x="2248" y="199"/>
                  </a:lnTo>
                  <a:lnTo>
                    <a:pt x="2252" y="187"/>
                  </a:lnTo>
                  <a:lnTo>
                    <a:pt x="2252" y="173"/>
                  </a:lnTo>
                  <a:lnTo>
                    <a:pt x="2252" y="173"/>
                  </a:lnTo>
                  <a:lnTo>
                    <a:pt x="2250" y="153"/>
                  </a:lnTo>
                  <a:lnTo>
                    <a:pt x="2248" y="147"/>
                  </a:lnTo>
                  <a:lnTo>
                    <a:pt x="2245" y="140"/>
                  </a:lnTo>
                  <a:lnTo>
                    <a:pt x="2245" y="140"/>
                  </a:lnTo>
                  <a:lnTo>
                    <a:pt x="2237" y="130"/>
                  </a:lnTo>
                  <a:lnTo>
                    <a:pt x="2223" y="120"/>
                  </a:lnTo>
                  <a:lnTo>
                    <a:pt x="2223" y="120"/>
                  </a:lnTo>
                  <a:lnTo>
                    <a:pt x="2197" y="104"/>
                  </a:lnTo>
                  <a:lnTo>
                    <a:pt x="2197" y="104"/>
                  </a:lnTo>
                  <a:lnTo>
                    <a:pt x="2166" y="83"/>
                  </a:lnTo>
                  <a:lnTo>
                    <a:pt x="2166" y="83"/>
                  </a:lnTo>
                  <a:lnTo>
                    <a:pt x="2162" y="77"/>
                  </a:lnTo>
                  <a:lnTo>
                    <a:pt x="2158" y="69"/>
                  </a:lnTo>
                  <a:lnTo>
                    <a:pt x="2156" y="61"/>
                  </a:lnTo>
                  <a:lnTo>
                    <a:pt x="2156" y="51"/>
                  </a:lnTo>
                  <a:lnTo>
                    <a:pt x="2156" y="51"/>
                  </a:lnTo>
                  <a:lnTo>
                    <a:pt x="2156" y="43"/>
                  </a:lnTo>
                  <a:lnTo>
                    <a:pt x="2158" y="35"/>
                  </a:lnTo>
                  <a:lnTo>
                    <a:pt x="2160" y="30"/>
                  </a:lnTo>
                  <a:lnTo>
                    <a:pt x="2166" y="26"/>
                  </a:lnTo>
                  <a:lnTo>
                    <a:pt x="2170" y="22"/>
                  </a:lnTo>
                  <a:lnTo>
                    <a:pt x="2178" y="18"/>
                  </a:lnTo>
                  <a:lnTo>
                    <a:pt x="2186" y="18"/>
                  </a:lnTo>
                  <a:lnTo>
                    <a:pt x="2195" y="16"/>
                  </a:lnTo>
                  <a:lnTo>
                    <a:pt x="2195" y="16"/>
                  </a:lnTo>
                  <a:close/>
                  <a:moveTo>
                    <a:pt x="2288" y="228"/>
                  </a:moveTo>
                  <a:lnTo>
                    <a:pt x="2307" y="228"/>
                  </a:lnTo>
                  <a:lnTo>
                    <a:pt x="2307" y="4"/>
                  </a:lnTo>
                  <a:lnTo>
                    <a:pt x="2288" y="4"/>
                  </a:lnTo>
                  <a:lnTo>
                    <a:pt x="2288" y="2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ko-KR" altLang="en-US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87779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8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7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56693 0.61944 " pathEditMode="relative" rAng="0" ptsTypes="AA">
                                      <p:cBhvr>
                                        <p:cTn id="19" dur="700" spd="-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346" y="30972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23" presetClass="entr" presetSubtype="3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5" presetClass="entr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grpId="2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0 0 L 0.62604 -0.11343 " pathEditMode="relative" rAng="0" ptsTypes="AA">
                                      <p:cBhvr>
                                        <p:cTn id="32" dur="700" spd="-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302" y="-5671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23" presetClass="entr" presetSubtype="3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5" presetClass="entr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8" presetClass="emph" presetSubtype="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Rot by="21600000">
                                      <p:cBhvr>
                                        <p:cTn id="45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6" presetID="42" presetClass="path" presetSubtype="0" accel="50000" decel="50000" fill="hold" grpId="3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0 0 L -0.14388 0.55648 " pathEditMode="relative" rAng="0" ptsTypes="AA">
                                      <p:cBhvr>
                                        <p:cTn id="47" dur="700" spd="-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201" y="27824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23" presetClass="entr" presetSubtype="3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6875 0.59838 " pathEditMode="relative" rAng="0" ptsTypes="AA">
                                      <p:cBhvr>
                                        <p:cTn id="60" dur="70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438" y="29907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23" presetClass="entr" presetSubtype="3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5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path" presetSubtype="0" accel="50000" decel="5000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0 0 L -0.53151 0.26759 " pathEditMode="relative" rAng="0" ptsTypes="AA">
                                      <p:cBhvr>
                                        <p:cTn id="73" dur="700" spd="-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576" y="13380"/>
                                    </p:animMotion>
                                  </p:childTnLst>
                                </p:cTn>
                              </p:par>
                              <p:par>
                                <p:cTn id="74" presetID="23" presetClass="entr" presetSubtype="3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5" presetClass="entr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path" presetSubtype="0" accel="50000" decel="5000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0 0 L 0.01771 -0.73495 " pathEditMode="relative" rAng="0" ptsTypes="AA">
                                      <p:cBhvr>
                                        <p:cTn id="86" dur="700" spd="-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5" y="-36759"/>
                                    </p:animMotion>
                                  </p:childTnLst>
                                </p:cTn>
                              </p:par>
                              <p:par>
                                <p:cTn id="87" presetID="23" presetClass="entr" presetSubtype="3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45" presetClass="entr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42" presetClass="path" presetSubtype="0" accel="50000" decel="50000" fill="hold" grpId="2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0 0 L -0.56693 -0.55648 " pathEditMode="relative" rAng="0" ptsTypes="AA">
                                      <p:cBhvr>
                                        <p:cTn id="99" dur="700" spd="-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346" y="-27824"/>
                                    </p:animMotion>
                                  </p:childTnLst>
                                </p:cTn>
                              </p:par>
                              <p:par>
                                <p:cTn id="100" presetID="23" presetClass="entr" presetSubtype="3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45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7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42" presetClass="path" presetSubtype="0" accel="50000" decel="5000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0 0 L 0.60833 0.16366 " pathEditMode="relative" rAng="0" ptsTypes="AA">
                                      <p:cBhvr>
                                        <p:cTn id="112" dur="700" spd="-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417" y="8171"/>
                                    </p:animMotion>
                                  </p:childTnLst>
                                </p:cTn>
                              </p:par>
                              <p:par>
                                <p:cTn id="113" presetID="23" presetClass="entr" presetSubtype="3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7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7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7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7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7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7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7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54336 -0.14282 " pathEditMode="relative" rAng="0" ptsTypes="AA">
                                      <p:cBhvr>
                                        <p:cTn id="125" dur="700" spd="-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174" y="-7153"/>
                                    </p:animMotion>
                                  </p:childTnLst>
                                </p:cTn>
                              </p:par>
                              <p:par>
                                <p:cTn id="126" presetID="23" presetClass="entr" presetSubtype="3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45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7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8" presetClass="emph" presetSubtype="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Rot by="-43200000">
                                      <p:cBhvr>
                                        <p:cTn id="138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9" presetID="42" presetClass="path" presetSubtype="0" accel="50000" decel="50000" fill="hold" grpId="3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0 0 L -0.2362 -0.70347 " pathEditMode="relative" rAng="0" ptsTypes="AA">
                                      <p:cBhvr>
                                        <p:cTn id="140" dur="700" spd="-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10" y="-35185"/>
                                    </p:animMotion>
                                  </p:childTnLst>
                                </p:cTn>
                              </p:par>
                              <p:par>
                                <p:cTn id="141" presetID="23" presetClass="entr" presetSubtype="3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7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8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53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4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30716 -0.71389 " pathEditMode="relative" rAng="0" ptsTypes="AA">
                                      <p:cBhvr>
                                        <p:cTn id="155" dur="700" spd="-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352" y="-35694"/>
                                    </p:animMotion>
                                  </p:childTnLst>
                                </p:cTn>
                              </p:par>
                              <p:par>
                                <p:cTn id="156" presetID="23" presetClass="entr" presetSubtype="3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8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45" presetClass="entr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7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5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8" presetClass="emph" presetSubtype="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Rot by="-43200000">
                                      <p:cBhvr>
                                        <p:cTn id="168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9" presetID="42" presetClass="path" presetSubtype="0" accel="50000" decel="50000" fill="hold" grpId="3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0 0 L 0.56107 -0.43056 " pathEditMode="relative" rAng="0" ptsTypes="AA">
                                      <p:cBhvr>
                                        <p:cTn id="170" dur="700" spd="-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047" y="-21528"/>
                                    </p:animMotion>
                                  </p:childTnLst>
                                </p:cTn>
                              </p:par>
                              <p:par>
                                <p:cTn id="171" presetID="23" presetClass="entr" presetSubtype="3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3" dur="7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7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7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7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7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0" dur="7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7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2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5 0.57801 " pathEditMode="relative" rAng="0" ptsTypes="AA">
                                      <p:cBhvr>
                                        <p:cTn id="183" dur="700" spd="-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00" y="28889"/>
                                    </p:animMotion>
                                  </p:childTnLst>
                                </p:cTn>
                              </p:par>
                              <p:par>
                                <p:cTn id="184" presetID="45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7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7" dur="7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7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9" presetID="8" presetClass="emph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Rot by="21600000">
                                      <p:cBhvr>
                                        <p:cTn id="190" dur="7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1" presetID="42" presetClass="path" presetSubtype="0" accel="50000" decel="5000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0 0 L -0.14388 0.55648 " pathEditMode="relative" rAng="0" ptsTypes="AA">
                                      <p:cBhvr>
                                        <p:cTn id="192" dur="700" spd="-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201" y="27824"/>
                                    </p:animMotion>
                                  </p:childTnLst>
                                </p:cTn>
                              </p:par>
                              <p:par>
                                <p:cTn id="19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1100"/>
                            </p:stCondLst>
                            <p:childTnLst>
                              <p:par>
                                <p:cTn id="200" presetID="10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10" presetClass="exit" presetSubtype="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3" grpId="0" animBg="1"/>
      <p:bldP spid="4" grpId="0" animBg="1"/>
      <p:bldP spid="4" grpId="1" animBg="1"/>
      <p:bldP spid="4" grpId="2" animBg="1"/>
      <p:bldP spid="5" grpId="0" animBg="1"/>
      <p:bldP spid="5" grpId="1" animBg="1"/>
      <p:bldP spid="5" grpId="2" animBg="1"/>
      <p:bldP spid="6" grpId="0" animBg="1"/>
      <p:bldP spid="6" grpId="1" animBg="1"/>
      <p:bldP spid="6" grpId="2" animBg="1"/>
      <p:bldP spid="7" grpId="0" animBg="1"/>
      <p:bldP spid="7" grpId="1" animBg="1"/>
      <p:bldP spid="7" grpId="2" animBg="1"/>
      <p:bldP spid="7" grpId="3" animBg="1"/>
      <p:bldP spid="8" grpId="0" animBg="1"/>
      <p:bldP spid="8" grpId="1" animBg="1"/>
      <p:bldP spid="8" grpId="2" animBg="1"/>
      <p:bldP spid="9" grpId="0" animBg="1"/>
      <p:bldP spid="9" grpId="1" animBg="1"/>
      <p:bldP spid="9" grpId="2" animBg="1"/>
      <p:bldP spid="10" grpId="0" animBg="1"/>
      <p:bldP spid="10" grpId="1" animBg="1"/>
      <p:bldP spid="10" grpId="2" animBg="1"/>
      <p:bldP spid="10" grpId="3" animBg="1"/>
      <p:bldP spid="11" grpId="0" animBg="1"/>
      <p:bldP spid="11" grpId="1" animBg="1"/>
      <p:bldP spid="11" grpId="2" animBg="1"/>
      <p:bldP spid="12" grpId="0" animBg="1"/>
      <p:bldP spid="12" grpId="1" animBg="1"/>
      <p:bldP spid="12" grpId="2" animBg="1"/>
      <p:bldP spid="13" grpId="0" animBg="1"/>
      <p:bldP spid="13" grpId="1" animBg="1"/>
      <p:bldP spid="13" grpId="2" animBg="1"/>
      <p:bldP spid="13" grpId="3" animBg="1"/>
      <p:bldP spid="14" grpId="0" animBg="1"/>
      <p:bldP spid="14" grpId="1" animBg="1"/>
      <p:bldP spid="14" grpId="2" animBg="1"/>
      <p:bldP spid="15" grpId="0" animBg="1"/>
      <p:bldP spid="15" grpId="1" animBg="1"/>
      <p:bldP spid="15" grpId="2" animBg="1"/>
      <p:bldP spid="15" grpId="3" animBg="1"/>
      <p:bldP spid="16" grpId="0" animBg="1"/>
      <p:bldP spid="16" grpId="1" animBg="1"/>
      <p:bldP spid="16" grpId="2" animBg="1"/>
      <p:bldP spid="16" grpId="3" animBg="1"/>
      <p:bldP spid="17" grpId="0" animBg="1"/>
      <p:bldP spid="17" grpId="1" animBg="1"/>
      <p:bldP spid="17" grpId="2" animBg="1"/>
      <p:bldP spid="18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bg>
      <p:bgPr>
        <a:solidFill>
          <a:srgbClr val="3E46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3"/>
          <p:cNvSpPr>
            <a:spLocks noEditPoints="1"/>
          </p:cNvSpPr>
          <p:nvPr userDrawn="1"/>
        </p:nvSpPr>
        <p:spPr bwMode="auto">
          <a:xfrm>
            <a:off x="7658100" y="317500"/>
            <a:ext cx="1236663" cy="263525"/>
          </a:xfrm>
          <a:custGeom>
            <a:avLst/>
            <a:gdLst>
              <a:gd name="T0" fmla="*/ 2147483646 w 3284"/>
              <a:gd name="T1" fmla="*/ 2147483646 h 699"/>
              <a:gd name="T2" fmla="*/ 2147483646 w 3284"/>
              <a:gd name="T3" fmla="*/ 2147483646 h 699"/>
              <a:gd name="T4" fmla="*/ 2147483646 w 3284"/>
              <a:gd name="T5" fmla="*/ 2147483646 h 699"/>
              <a:gd name="T6" fmla="*/ 2147483646 w 3284"/>
              <a:gd name="T7" fmla="*/ 2147483646 h 699"/>
              <a:gd name="T8" fmla="*/ 2147483646 w 3284"/>
              <a:gd name="T9" fmla="*/ 2147483646 h 699"/>
              <a:gd name="T10" fmla="*/ 2147483646 w 3284"/>
              <a:gd name="T11" fmla="*/ 2147483646 h 699"/>
              <a:gd name="T12" fmla="*/ 2147483646 w 3284"/>
              <a:gd name="T13" fmla="*/ 2147483646 h 699"/>
              <a:gd name="T14" fmla="*/ 2147483646 w 3284"/>
              <a:gd name="T15" fmla="*/ 2147483646 h 699"/>
              <a:gd name="T16" fmla="*/ 0 w 3284"/>
              <a:gd name="T17" fmla="*/ 2147483646 h 699"/>
              <a:gd name="T18" fmla="*/ 2147483646 w 3284"/>
              <a:gd name="T19" fmla="*/ 2147483646 h 699"/>
              <a:gd name="T20" fmla="*/ 2147483646 w 3284"/>
              <a:gd name="T21" fmla="*/ 2147483646 h 699"/>
              <a:gd name="T22" fmla="*/ 2147483646 w 3284"/>
              <a:gd name="T23" fmla="*/ 2147483646 h 699"/>
              <a:gd name="T24" fmla="*/ 2147483646 w 3284"/>
              <a:gd name="T25" fmla="*/ 2147483646 h 699"/>
              <a:gd name="T26" fmla="*/ 2147483646 w 3284"/>
              <a:gd name="T27" fmla="*/ 2147483646 h 699"/>
              <a:gd name="T28" fmla="*/ 2147483646 w 3284"/>
              <a:gd name="T29" fmla="*/ 2147483646 h 699"/>
              <a:gd name="T30" fmla="*/ 2147483646 w 3284"/>
              <a:gd name="T31" fmla="*/ 2147483646 h 699"/>
              <a:gd name="T32" fmla="*/ 2147483646 w 3284"/>
              <a:gd name="T33" fmla="*/ 2147483646 h 699"/>
              <a:gd name="T34" fmla="*/ 2147483646 w 3284"/>
              <a:gd name="T35" fmla="*/ 2147483646 h 699"/>
              <a:gd name="T36" fmla="*/ 2147483646 w 3284"/>
              <a:gd name="T37" fmla="*/ 2147483646 h 699"/>
              <a:gd name="T38" fmla="*/ 2147483646 w 3284"/>
              <a:gd name="T39" fmla="*/ 2147483646 h 699"/>
              <a:gd name="T40" fmla="*/ 2147483646 w 3284"/>
              <a:gd name="T41" fmla="*/ 2147483646 h 699"/>
              <a:gd name="T42" fmla="*/ 2147483646 w 3284"/>
              <a:gd name="T43" fmla="*/ 2147483646 h 699"/>
              <a:gd name="T44" fmla="*/ 2147483646 w 3284"/>
              <a:gd name="T45" fmla="*/ 2147483646 h 699"/>
              <a:gd name="T46" fmla="*/ 2147483646 w 3284"/>
              <a:gd name="T47" fmla="*/ 2147483646 h 699"/>
              <a:gd name="T48" fmla="*/ 2147483646 w 3284"/>
              <a:gd name="T49" fmla="*/ 2147483646 h 699"/>
              <a:gd name="T50" fmla="*/ 2147483646 w 3284"/>
              <a:gd name="T51" fmla="*/ 2147483646 h 699"/>
              <a:gd name="T52" fmla="*/ 2147483646 w 3284"/>
              <a:gd name="T53" fmla="*/ 2147483646 h 699"/>
              <a:gd name="T54" fmla="*/ 2147483646 w 3284"/>
              <a:gd name="T55" fmla="*/ 2147483646 h 699"/>
              <a:gd name="T56" fmla="*/ 2147483646 w 3284"/>
              <a:gd name="T57" fmla="*/ 2147483646 h 699"/>
              <a:gd name="T58" fmla="*/ 2147483646 w 3284"/>
              <a:gd name="T59" fmla="*/ 2147483646 h 699"/>
              <a:gd name="T60" fmla="*/ 2147483646 w 3284"/>
              <a:gd name="T61" fmla="*/ 2147483646 h 699"/>
              <a:gd name="T62" fmla="*/ 2147483646 w 3284"/>
              <a:gd name="T63" fmla="*/ 2147483646 h 699"/>
              <a:gd name="T64" fmla="*/ 2147483646 w 3284"/>
              <a:gd name="T65" fmla="*/ 2147483646 h 699"/>
              <a:gd name="T66" fmla="*/ 2147483646 w 3284"/>
              <a:gd name="T67" fmla="*/ 2147483646 h 699"/>
              <a:gd name="T68" fmla="*/ 2147483646 w 3284"/>
              <a:gd name="T69" fmla="*/ 2147483646 h 699"/>
              <a:gd name="T70" fmla="*/ 2147483646 w 3284"/>
              <a:gd name="T71" fmla="*/ 2147483646 h 699"/>
              <a:gd name="T72" fmla="*/ 2147483646 w 3284"/>
              <a:gd name="T73" fmla="*/ 2147483646 h 699"/>
              <a:gd name="T74" fmla="*/ 2147483646 w 3284"/>
              <a:gd name="T75" fmla="*/ 2147483646 h 699"/>
              <a:gd name="T76" fmla="*/ 2147483646 w 3284"/>
              <a:gd name="T77" fmla="*/ 2147483646 h 699"/>
              <a:gd name="T78" fmla="*/ 2147483646 w 3284"/>
              <a:gd name="T79" fmla="*/ 2147483646 h 699"/>
              <a:gd name="T80" fmla="*/ 2147483646 w 3284"/>
              <a:gd name="T81" fmla="*/ 2147483646 h 699"/>
              <a:gd name="T82" fmla="*/ 2147483646 w 3284"/>
              <a:gd name="T83" fmla="*/ 2147483646 h 699"/>
              <a:gd name="T84" fmla="*/ 2147483646 w 3284"/>
              <a:gd name="T85" fmla="*/ 2147483646 h 699"/>
              <a:gd name="T86" fmla="*/ 2147483646 w 3284"/>
              <a:gd name="T87" fmla="*/ 2147483646 h 699"/>
              <a:gd name="T88" fmla="*/ 2147483646 w 3284"/>
              <a:gd name="T89" fmla="*/ 2147483646 h 699"/>
              <a:gd name="T90" fmla="*/ 2147483646 w 3284"/>
              <a:gd name="T91" fmla="*/ 2147483646 h 699"/>
              <a:gd name="T92" fmla="*/ 2147483646 w 3284"/>
              <a:gd name="T93" fmla="*/ 2147483646 h 699"/>
              <a:gd name="T94" fmla="*/ 2147483646 w 3284"/>
              <a:gd name="T95" fmla="*/ 2147483646 h 699"/>
              <a:gd name="T96" fmla="*/ 2147483646 w 3284"/>
              <a:gd name="T97" fmla="*/ 2147483646 h 699"/>
              <a:gd name="T98" fmla="*/ 2147483646 w 3284"/>
              <a:gd name="T99" fmla="*/ 2147483646 h 699"/>
              <a:gd name="T100" fmla="*/ 2147483646 w 3284"/>
              <a:gd name="T101" fmla="*/ 2147483646 h 699"/>
              <a:gd name="T102" fmla="*/ 2147483646 w 3284"/>
              <a:gd name="T103" fmla="*/ 2147483646 h 699"/>
              <a:gd name="T104" fmla="*/ 2147483646 w 3284"/>
              <a:gd name="T105" fmla="*/ 2147483646 h 699"/>
              <a:gd name="T106" fmla="*/ 2147483646 w 3284"/>
              <a:gd name="T107" fmla="*/ 2147483646 h 699"/>
              <a:gd name="T108" fmla="*/ 2147483646 w 3284"/>
              <a:gd name="T109" fmla="*/ 2147483646 h 699"/>
              <a:gd name="T110" fmla="*/ 2147483646 w 3284"/>
              <a:gd name="T111" fmla="*/ 2147483646 h 699"/>
              <a:gd name="T112" fmla="*/ 2147483646 w 3284"/>
              <a:gd name="T113" fmla="*/ 2147483646 h 699"/>
              <a:gd name="T114" fmla="*/ 2147483646 w 3284"/>
              <a:gd name="T115" fmla="*/ 2147483646 h 699"/>
              <a:gd name="T116" fmla="*/ 2147483646 w 3284"/>
              <a:gd name="T117" fmla="*/ 2147483646 h 699"/>
              <a:gd name="T118" fmla="*/ 2147483646 w 3284"/>
              <a:gd name="T119" fmla="*/ 2147483646 h 699"/>
              <a:gd name="T120" fmla="*/ 2147483646 w 3284"/>
              <a:gd name="T121" fmla="*/ 2147483646 h 699"/>
              <a:gd name="T122" fmla="*/ 2147483646 w 3284"/>
              <a:gd name="T123" fmla="*/ 2147483646 h 6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3284" h="699">
                <a:moveTo>
                  <a:pt x="1771" y="321"/>
                </a:moveTo>
                <a:lnTo>
                  <a:pt x="1771" y="321"/>
                </a:lnTo>
                <a:lnTo>
                  <a:pt x="1776" y="317"/>
                </a:lnTo>
                <a:lnTo>
                  <a:pt x="1779" y="312"/>
                </a:lnTo>
                <a:lnTo>
                  <a:pt x="1782" y="306"/>
                </a:lnTo>
                <a:lnTo>
                  <a:pt x="1783" y="300"/>
                </a:lnTo>
                <a:lnTo>
                  <a:pt x="1782" y="294"/>
                </a:lnTo>
                <a:lnTo>
                  <a:pt x="1779" y="288"/>
                </a:lnTo>
                <a:lnTo>
                  <a:pt x="1776" y="283"/>
                </a:lnTo>
                <a:lnTo>
                  <a:pt x="1771" y="278"/>
                </a:lnTo>
                <a:lnTo>
                  <a:pt x="1764" y="275"/>
                </a:lnTo>
                <a:lnTo>
                  <a:pt x="1757" y="271"/>
                </a:lnTo>
                <a:lnTo>
                  <a:pt x="1748" y="270"/>
                </a:lnTo>
                <a:lnTo>
                  <a:pt x="1740" y="269"/>
                </a:lnTo>
                <a:lnTo>
                  <a:pt x="1734" y="270"/>
                </a:lnTo>
                <a:lnTo>
                  <a:pt x="1727" y="271"/>
                </a:lnTo>
                <a:lnTo>
                  <a:pt x="1713" y="276"/>
                </a:lnTo>
                <a:lnTo>
                  <a:pt x="1696" y="283"/>
                </a:lnTo>
                <a:lnTo>
                  <a:pt x="1678" y="295"/>
                </a:lnTo>
                <a:lnTo>
                  <a:pt x="1659" y="308"/>
                </a:lnTo>
                <a:lnTo>
                  <a:pt x="1641" y="323"/>
                </a:lnTo>
                <a:lnTo>
                  <a:pt x="1623" y="337"/>
                </a:lnTo>
                <a:lnTo>
                  <a:pt x="1605" y="352"/>
                </a:lnTo>
                <a:lnTo>
                  <a:pt x="1589" y="369"/>
                </a:lnTo>
                <a:lnTo>
                  <a:pt x="1572" y="386"/>
                </a:lnTo>
                <a:lnTo>
                  <a:pt x="1555" y="404"/>
                </a:lnTo>
                <a:lnTo>
                  <a:pt x="1540" y="421"/>
                </a:lnTo>
                <a:lnTo>
                  <a:pt x="1566" y="338"/>
                </a:lnTo>
                <a:lnTo>
                  <a:pt x="1572" y="317"/>
                </a:lnTo>
                <a:lnTo>
                  <a:pt x="1574" y="306"/>
                </a:lnTo>
                <a:lnTo>
                  <a:pt x="1574" y="303"/>
                </a:lnTo>
                <a:lnTo>
                  <a:pt x="1573" y="300"/>
                </a:lnTo>
                <a:lnTo>
                  <a:pt x="1571" y="298"/>
                </a:lnTo>
                <a:lnTo>
                  <a:pt x="1568" y="296"/>
                </a:lnTo>
                <a:lnTo>
                  <a:pt x="1560" y="293"/>
                </a:lnTo>
                <a:lnTo>
                  <a:pt x="1551" y="292"/>
                </a:lnTo>
                <a:lnTo>
                  <a:pt x="1534" y="293"/>
                </a:lnTo>
                <a:lnTo>
                  <a:pt x="1514" y="298"/>
                </a:lnTo>
                <a:lnTo>
                  <a:pt x="1489" y="306"/>
                </a:lnTo>
                <a:lnTo>
                  <a:pt x="1462" y="315"/>
                </a:lnTo>
                <a:lnTo>
                  <a:pt x="1433" y="330"/>
                </a:lnTo>
                <a:lnTo>
                  <a:pt x="1404" y="346"/>
                </a:lnTo>
                <a:lnTo>
                  <a:pt x="1375" y="365"/>
                </a:lnTo>
                <a:lnTo>
                  <a:pt x="1346" y="388"/>
                </a:lnTo>
                <a:lnTo>
                  <a:pt x="1365" y="404"/>
                </a:lnTo>
                <a:lnTo>
                  <a:pt x="1406" y="374"/>
                </a:lnTo>
                <a:lnTo>
                  <a:pt x="1422" y="363"/>
                </a:lnTo>
                <a:lnTo>
                  <a:pt x="1433" y="357"/>
                </a:lnTo>
                <a:lnTo>
                  <a:pt x="1449" y="350"/>
                </a:lnTo>
                <a:lnTo>
                  <a:pt x="1455" y="348"/>
                </a:lnTo>
                <a:lnTo>
                  <a:pt x="1460" y="348"/>
                </a:lnTo>
                <a:lnTo>
                  <a:pt x="1466" y="348"/>
                </a:lnTo>
                <a:lnTo>
                  <a:pt x="1471" y="350"/>
                </a:lnTo>
                <a:lnTo>
                  <a:pt x="1473" y="354"/>
                </a:lnTo>
                <a:lnTo>
                  <a:pt x="1474" y="358"/>
                </a:lnTo>
                <a:lnTo>
                  <a:pt x="1472" y="368"/>
                </a:lnTo>
                <a:lnTo>
                  <a:pt x="1468" y="384"/>
                </a:lnTo>
                <a:lnTo>
                  <a:pt x="1443" y="469"/>
                </a:lnTo>
                <a:lnTo>
                  <a:pt x="1415" y="560"/>
                </a:lnTo>
                <a:lnTo>
                  <a:pt x="1372" y="685"/>
                </a:lnTo>
                <a:lnTo>
                  <a:pt x="1462" y="685"/>
                </a:lnTo>
                <a:lnTo>
                  <a:pt x="1490" y="594"/>
                </a:lnTo>
                <a:lnTo>
                  <a:pt x="1503" y="552"/>
                </a:lnTo>
                <a:lnTo>
                  <a:pt x="1514" y="520"/>
                </a:lnTo>
                <a:lnTo>
                  <a:pt x="1523" y="495"/>
                </a:lnTo>
                <a:lnTo>
                  <a:pt x="1530" y="479"/>
                </a:lnTo>
                <a:lnTo>
                  <a:pt x="1539" y="465"/>
                </a:lnTo>
                <a:lnTo>
                  <a:pt x="1548" y="451"/>
                </a:lnTo>
                <a:lnTo>
                  <a:pt x="1561" y="436"/>
                </a:lnTo>
                <a:lnTo>
                  <a:pt x="1577" y="420"/>
                </a:lnTo>
                <a:lnTo>
                  <a:pt x="1593" y="405"/>
                </a:lnTo>
                <a:lnTo>
                  <a:pt x="1609" y="390"/>
                </a:lnTo>
                <a:lnTo>
                  <a:pt x="1624" y="380"/>
                </a:lnTo>
                <a:lnTo>
                  <a:pt x="1639" y="370"/>
                </a:lnTo>
                <a:lnTo>
                  <a:pt x="1654" y="362"/>
                </a:lnTo>
                <a:lnTo>
                  <a:pt x="1671" y="355"/>
                </a:lnTo>
                <a:lnTo>
                  <a:pt x="1690" y="349"/>
                </a:lnTo>
                <a:lnTo>
                  <a:pt x="1712" y="342"/>
                </a:lnTo>
                <a:lnTo>
                  <a:pt x="1733" y="337"/>
                </a:lnTo>
                <a:lnTo>
                  <a:pt x="1751" y="331"/>
                </a:lnTo>
                <a:lnTo>
                  <a:pt x="1763" y="326"/>
                </a:lnTo>
                <a:lnTo>
                  <a:pt x="1771" y="321"/>
                </a:lnTo>
                <a:close/>
                <a:moveTo>
                  <a:pt x="633" y="130"/>
                </a:moveTo>
                <a:lnTo>
                  <a:pt x="633" y="130"/>
                </a:lnTo>
                <a:lnTo>
                  <a:pt x="631" y="135"/>
                </a:lnTo>
                <a:lnTo>
                  <a:pt x="631" y="139"/>
                </a:lnTo>
                <a:lnTo>
                  <a:pt x="633" y="143"/>
                </a:lnTo>
                <a:lnTo>
                  <a:pt x="635" y="146"/>
                </a:lnTo>
                <a:lnTo>
                  <a:pt x="639" y="149"/>
                </a:lnTo>
                <a:lnTo>
                  <a:pt x="642" y="151"/>
                </a:lnTo>
                <a:lnTo>
                  <a:pt x="646" y="153"/>
                </a:lnTo>
                <a:lnTo>
                  <a:pt x="650" y="155"/>
                </a:lnTo>
                <a:lnTo>
                  <a:pt x="655" y="155"/>
                </a:lnTo>
                <a:lnTo>
                  <a:pt x="664" y="153"/>
                </a:lnTo>
                <a:lnTo>
                  <a:pt x="670" y="150"/>
                </a:lnTo>
                <a:lnTo>
                  <a:pt x="677" y="145"/>
                </a:lnTo>
                <a:lnTo>
                  <a:pt x="683" y="140"/>
                </a:lnTo>
                <a:lnTo>
                  <a:pt x="829" y="0"/>
                </a:lnTo>
                <a:lnTo>
                  <a:pt x="720" y="0"/>
                </a:lnTo>
                <a:lnTo>
                  <a:pt x="633" y="130"/>
                </a:lnTo>
                <a:close/>
                <a:moveTo>
                  <a:pt x="627" y="190"/>
                </a:moveTo>
                <a:lnTo>
                  <a:pt x="627" y="190"/>
                </a:lnTo>
                <a:lnTo>
                  <a:pt x="605" y="174"/>
                </a:lnTo>
                <a:lnTo>
                  <a:pt x="581" y="159"/>
                </a:lnTo>
                <a:lnTo>
                  <a:pt x="556" y="149"/>
                </a:lnTo>
                <a:lnTo>
                  <a:pt x="529" y="138"/>
                </a:lnTo>
                <a:lnTo>
                  <a:pt x="500" y="131"/>
                </a:lnTo>
                <a:lnTo>
                  <a:pt x="470" y="126"/>
                </a:lnTo>
                <a:lnTo>
                  <a:pt x="437" y="122"/>
                </a:lnTo>
                <a:lnTo>
                  <a:pt x="404" y="121"/>
                </a:lnTo>
                <a:lnTo>
                  <a:pt x="375" y="122"/>
                </a:lnTo>
                <a:lnTo>
                  <a:pt x="348" y="124"/>
                </a:lnTo>
                <a:lnTo>
                  <a:pt x="320" y="127"/>
                </a:lnTo>
                <a:lnTo>
                  <a:pt x="294" y="132"/>
                </a:lnTo>
                <a:lnTo>
                  <a:pt x="269" y="139"/>
                </a:lnTo>
                <a:lnTo>
                  <a:pt x="244" y="146"/>
                </a:lnTo>
                <a:lnTo>
                  <a:pt x="220" y="155"/>
                </a:lnTo>
                <a:lnTo>
                  <a:pt x="196" y="165"/>
                </a:lnTo>
                <a:lnTo>
                  <a:pt x="174" y="177"/>
                </a:lnTo>
                <a:lnTo>
                  <a:pt x="152" y="189"/>
                </a:lnTo>
                <a:lnTo>
                  <a:pt x="132" y="203"/>
                </a:lnTo>
                <a:lnTo>
                  <a:pt x="114" y="218"/>
                </a:lnTo>
                <a:lnTo>
                  <a:pt x="96" y="233"/>
                </a:lnTo>
                <a:lnTo>
                  <a:pt x="79" y="249"/>
                </a:lnTo>
                <a:lnTo>
                  <a:pt x="65" y="267"/>
                </a:lnTo>
                <a:lnTo>
                  <a:pt x="51" y="284"/>
                </a:lnTo>
                <a:lnTo>
                  <a:pt x="39" y="303"/>
                </a:lnTo>
                <a:lnTo>
                  <a:pt x="28" y="323"/>
                </a:lnTo>
                <a:lnTo>
                  <a:pt x="20" y="342"/>
                </a:lnTo>
                <a:lnTo>
                  <a:pt x="11" y="361"/>
                </a:lnTo>
                <a:lnTo>
                  <a:pt x="7" y="380"/>
                </a:lnTo>
                <a:lnTo>
                  <a:pt x="2" y="400"/>
                </a:lnTo>
                <a:lnTo>
                  <a:pt x="0" y="419"/>
                </a:lnTo>
                <a:lnTo>
                  <a:pt x="0" y="439"/>
                </a:lnTo>
                <a:lnTo>
                  <a:pt x="0" y="451"/>
                </a:lnTo>
                <a:lnTo>
                  <a:pt x="1" y="463"/>
                </a:lnTo>
                <a:lnTo>
                  <a:pt x="4" y="475"/>
                </a:lnTo>
                <a:lnTo>
                  <a:pt x="8" y="487"/>
                </a:lnTo>
                <a:lnTo>
                  <a:pt x="13" y="499"/>
                </a:lnTo>
                <a:lnTo>
                  <a:pt x="19" y="510"/>
                </a:lnTo>
                <a:lnTo>
                  <a:pt x="26" y="521"/>
                </a:lnTo>
                <a:lnTo>
                  <a:pt x="34" y="533"/>
                </a:lnTo>
                <a:lnTo>
                  <a:pt x="40" y="541"/>
                </a:lnTo>
                <a:lnTo>
                  <a:pt x="46" y="548"/>
                </a:lnTo>
                <a:lnTo>
                  <a:pt x="53" y="552"/>
                </a:lnTo>
                <a:lnTo>
                  <a:pt x="59" y="557"/>
                </a:lnTo>
                <a:lnTo>
                  <a:pt x="66" y="561"/>
                </a:lnTo>
                <a:lnTo>
                  <a:pt x="73" y="563"/>
                </a:lnTo>
                <a:lnTo>
                  <a:pt x="79" y="564"/>
                </a:lnTo>
                <a:lnTo>
                  <a:pt x="87" y="566"/>
                </a:lnTo>
                <a:lnTo>
                  <a:pt x="93" y="564"/>
                </a:lnTo>
                <a:lnTo>
                  <a:pt x="97" y="563"/>
                </a:lnTo>
                <a:lnTo>
                  <a:pt x="103" y="561"/>
                </a:lnTo>
                <a:lnTo>
                  <a:pt x="108" y="557"/>
                </a:lnTo>
                <a:lnTo>
                  <a:pt x="112" y="552"/>
                </a:lnTo>
                <a:lnTo>
                  <a:pt x="115" y="548"/>
                </a:lnTo>
                <a:lnTo>
                  <a:pt x="116" y="543"/>
                </a:lnTo>
                <a:lnTo>
                  <a:pt x="118" y="537"/>
                </a:lnTo>
                <a:lnTo>
                  <a:pt x="116" y="529"/>
                </a:lnTo>
                <a:lnTo>
                  <a:pt x="113" y="523"/>
                </a:lnTo>
                <a:lnTo>
                  <a:pt x="104" y="516"/>
                </a:lnTo>
                <a:lnTo>
                  <a:pt x="91" y="507"/>
                </a:lnTo>
                <a:lnTo>
                  <a:pt x="78" y="500"/>
                </a:lnTo>
                <a:lnTo>
                  <a:pt x="66" y="492"/>
                </a:lnTo>
                <a:lnTo>
                  <a:pt x="57" y="482"/>
                </a:lnTo>
                <a:lnTo>
                  <a:pt x="48" y="471"/>
                </a:lnTo>
                <a:lnTo>
                  <a:pt x="42" y="461"/>
                </a:lnTo>
                <a:lnTo>
                  <a:pt x="38" y="448"/>
                </a:lnTo>
                <a:lnTo>
                  <a:pt x="35" y="435"/>
                </a:lnTo>
                <a:lnTo>
                  <a:pt x="34" y="420"/>
                </a:lnTo>
                <a:lnTo>
                  <a:pt x="35" y="405"/>
                </a:lnTo>
                <a:lnTo>
                  <a:pt x="38" y="389"/>
                </a:lnTo>
                <a:lnTo>
                  <a:pt x="41" y="374"/>
                </a:lnTo>
                <a:lnTo>
                  <a:pt x="46" y="358"/>
                </a:lnTo>
                <a:lnTo>
                  <a:pt x="53" y="343"/>
                </a:lnTo>
                <a:lnTo>
                  <a:pt x="60" y="327"/>
                </a:lnTo>
                <a:lnTo>
                  <a:pt x="70" y="311"/>
                </a:lnTo>
                <a:lnTo>
                  <a:pt x="81" y="295"/>
                </a:lnTo>
                <a:lnTo>
                  <a:pt x="94" y="278"/>
                </a:lnTo>
                <a:lnTo>
                  <a:pt x="107" y="264"/>
                </a:lnTo>
                <a:lnTo>
                  <a:pt x="121" y="250"/>
                </a:lnTo>
                <a:lnTo>
                  <a:pt x="135" y="237"/>
                </a:lnTo>
                <a:lnTo>
                  <a:pt x="152" y="224"/>
                </a:lnTo>
                <a:lnTo>
                  <a:pt x="170" y="212"/>
                </a:lnTo>
                <a:lnTo>
                  <a:pt x="188" y="201"/>
                </a:lnTo>
                <a:lnTo>
                  <a:pt x="207" y="191"/>
                </a:lnTo>
                <a:lnTo>
                  <a:pt x="227" y="182"/>
                </a:lnTo>
                <a:lnTo>
                  <a:pt x="248" y="174"/>
                </a:lnTo>
                <a:lnTo>
                  <a:pt x="269" y="168"/>
                </a:lnTo>
                <a:lnTo>
                  <a:pt x="289" y="162"/>
                </a:lnTo>
                <a:lnTo>
                  <a:pt x="311" y="157"/>
                </a:lnTo>
                <a:lnTo>
                  <a:pt x="332" y="155"/>
                </a:lnTo>
                <a:lnTo>
                  <a:pt x="355" y="152"/>
                </a:lnTo>
                <a:lnTo>
                  <a:pt x="377" y="152"/>
                </a:lnTo>
                <a:lnTo>
                  <a:pt x="404" y="153"/>
                </a:lnTo>
                <a:lnTo>
                  <a:pt x="428" y="156"/>
                </a:lnTo>
                <a:lnTo>
                  <a:pt x="451" y="161"/>
                </a:lnTo>
                <a:lnTo>
                  <a:pt x="474" y="168"/>
                </a:lnTo>
                <a:lnTo>
                  <a:pt x="494" y="177"/>
                </a:lnTo>
                <a:lnTo>
                  <a:pt x="515" y="188"/>
                </a:lnTo>
                <a:lnTo>
                  <a:pt x="532" y="200"/>
                </a:lnTo>
                <a:lnTo>
                  <a:pt x="550" y="215"/>
                </a:lnTo>
                <a:lnTo>
                  <a:pt x="566" y="232"/>
                </a:lnTo>
                <a:lnTo>
                  <a:pt x="579" y="249"/>
                </a:lnTo>
                <a:lnTo>
                  <a:pt x="590" y="268"/>
                </a:lnTo>
                <a:lnTo>
                  <a:pt x="599" y="288"/>
                </a:lnTo>
                <a:lnTo>
                  <a:pt x="606" y="309"/>
                </a:lnTo>
                <a:lnTo>
                  <a:pt x="612" y="332"/>
                </a:lnTo>
                <a:lnTo>
                  <a:pt x="615" y="357"/>
                </a:lnTo>
                <a:lnTo>
                  <a:pt x="616" y="382"/>
                </a:lnTo>
                <a:lnTo>
                  <a:pt x="615" y="401"/>
                </a:lnTo>
                <a:lnTo>
                  <a:pt x="614" y="420"/>
                </a:lnTo>
                <a:lnTo>
                  <a:pt x="610" y="439"/>
                </a:lnTo>
                <a:lnTo>
                  <a:pt x="606" y="458"/>
                </a:lnTo>
                <a:lnTo>
                  <a:pt x="600" y="476"/>
                </a:lnTo>
                <a:lnTo>
                  <a:pt x="594" y="493"/>
                </a:lnTo>
                <a:lnTo>
                  <a:pt x="586" y="511"/>
                </a:lnTo>
                <a:lnTo>
                  <a:pt x="577" y="526"/>
                </a:lnTo>
                <a:lnTo>
                  <a:pt x="567" y="543"/>
                </a:lnTo>
                <a:lnTo>
                  <a:pt x="556" y="557"/>
                </a:lnTo>
                <a:lnTo>
                  <a:pt x="544" y="572"/>
                </a:lnTo>
                <a:lnTo>
                  <a:pt x="531" y="585"/>
                </a:lnTo>
                <a:lnTo>
                  <a:pt x="518" y="597"/>
                </a:lnTo>
                <a:lnTo>
                  <a:pt x="504" y="607"/>
                </a:lnTo>
                <a:lnTo>
                  <a:pt x="488" y="618"/>
                </a:lnTo>
                <a:lnTo>
                  <a:pt x="472" y="626"/>
                </a:lnTo>
                <a:lnTo>
                  <a:pt x="455" y="635"/>
                </a:lnTo>
                <a:lnTo>
                  <a:pt x="437" y="642"/>
                </a:lnTo>
                <a:lnTo>
                  <a:pt x="419" y="648"/>
                </a:lnTo>
                <a:lnTo>
                  <a:pt x="400" y="653"/>
                </a:lnTo>
                <a:lnTo>
                  <a:pt x="381" y="656"/>
                </a:lnTo>
                <a:lnTo>
                  <a:pt x="360" y="658"/>
                </a:lnTo>
                <a:lnTo>
                  <a:pt x="339" y="661"/>
                </a:lnTo>
                <a:lnTo>
                  <a:pt x="317" y="661"/>
                </a:lnTo>
                <a:lnTo>
                  <a:pt x="300" y="661"/>
                </a:lnTo>
                <a:lnTo>
                  <a:pt x="281" y="658"/>
                </a:lnTo>
                <a:lnTo>
                  <a:pt x="261" y="656"/>
                </a:lnTo>
                <a:lnTo>
                  <a:pt x="240" y="653"/>
                </a:lnTo>
                <a:lnTo>
                  <a:pt x="251" y="633"/>
                </a:lnTo>
                <a:lnTo>
                  <a:pt x="262" y="613"/>
                </a:lnTo>
                <a:lnTo>
                  <a:pt x="273" y="589"/>
                </a:lnTo>
                <a:lnTo>
                  <a:pt x="283" y="564"/>
                </a:lnTo>
                <a:lnTo>
                  <a:pt x="293" y="537"/>
                </a:lnTo>
                <a:lnTo>
                  <a:pt x="302" y="507"/>
                </a:lnTo>
                <a:lnTo>
                  <a:pt x="312" y="475"/>
                </a:lnTo>
                <a:lnTo>
                  <a:pt x="321" y="440"/>
                </a:lnTo>
                <a:lnTo>
                  <a:pt x="355" y="311"/>
                </a:lnTo>
                <a:lnTo>
                  <a:pt x="363" y="278"/>
                </a:lnTo>
                <a:lnTo>
                  <a:pt x="373" y="249"/>
                </a:lnTo>
                <a:lnTo>
                  <a:pt x="382" y="220"/>
                </a:lnTo>
                <a:lnTo>
                  <a:pt x="393" y="194"/>
                </a:lnTo>
                <a:lnTo>
                  <a:pt x="357" y="201"/>
                </a:lnTo>
                <a:lnTo>
                  <a:pt x="323" y="207"/>
                </a:lnTo>
                <a:lnTo>
                  <a:pt x="292" y="211"/>
                </a:lnTo>
                <a:lnTo>
                  <a:pt x="263" y="214"/>
                </a:lnTo>
                <a:lnTo>
                  <a:pt x="258" y="234"/>
                </a:lnTo>
                <a:lnTo>
                  <a:pt x="271" y="232"/>
                </a:lnTo>
                <a:lnTo>
                  <a:pt x="280" y="233"/>
                </a:lnTo>
                <a:lnTo>
                  <a:pt x="283" y="236"/>
                </a:lnTo>
                <a:lnTo>
                  <a:pt x="286" y="237"/>
                </a:lnTo>
                <a:lnTo>
                  <a:pt x="288" y="239"/>
                </a:lnTo>
                <a:lnTo>
                  <a:pt x="290" y="242"/>
                </a:lnTo>
                <a:lnTo>
                  <a:pt x="292" y="249"/>
                </a:lnTo>
                <a:lnTo>
                  <a:pt x="290" y="257"/>
                </a:lnTo>
                <a:lnTo>
                  <a:pt x="288" y="268"/>
                </a:lnTo>
                <a:lnTo>
                  <a:pt x="248" y="420"/>
                </a:lnTo>
                <a:lnTo>
                  <a:pt x="213" y="542"/>
                </a:lnTo>
                <a:lnTo>
                  <a:pt x="201" y="574"/>
                </a:lnTo>
                <a:lnTo>
                  <a:pt x="190" y="600"/>
                </a:lnTo>
                <a:lnTo>
                  <a:pt x="181" y="620"/>
                </a:lnTo>
                <a:lnTo>
                  <a:pt x="172" y="635"/>
                </a:lnTo>
                <a:lnTo>
                  <a:pt x="168" y="639"/>
                </a:lnTo>
                <a:lnTo>
                  <a:pt x="163" y="644"/>
                </a:lnTo>
                <a:lnTo>
                  <a:pt x="158" y="649"/>
                </a:lnTo>
                <a:lnTo>
                  <a:pt x="153" y="651"/>
                </a:lnTo>
                <a:lnTo>
                  <a:pt x="145" y="654"/>
                </a:lnTo>
                <a:lnTo>
                  <a:pt x="133" y="656"/>
                </a:lnTo>
                <a:lnTo>
                  <a:pt x="95" y="658"/>
                </a:lnTo>
                <a:lnTo>
                  <a:pt x="83" y="682"/>
                </a:lnTo>
                <a:lnTo>
                  <a:pt x="152" y="680"/>
                </a:lnTo>
                <a:lnTo>
                  <a:pt x="203" y="681"/>
                </a:lnTo>
                <a:lnTo>
                  <a:pt x="257" y="685"/>
                </a:lnTo>
                <a:lnTo>
                  <a:pt x="312" y="687"/>
                </a:lnTo>
                <a:lnTo>
                  <a:pt x="348" y="688"/>
                </a:lnTo>
                <a:lnTo>
                  <a:pt x="369" y="688"/>
                </a:lnTo>
                <a:lnTo>
                  <a:pt x="389" y="687"/>
                </a:lnTo>
                <a:lnTo>
                  <a:pt x="410" y="684"/>
                </a:lnTo>
                <a:lnTo>
                  <a:pt x="430" y="680"/>
                </a:lnTo>
                <a:lnTo>
                  <a:pt x="450" y="675"/>
                </a:lnTo>
                <a:lnTo>
                  <a:pt x="470" y="669"/>
                </a:lnTo>
                <a:lnTo>
                  <a:pt x="492" y="662"/>
                </a:lnTo>
                <a:lnTo>
                  <a:pt x="512" y="655"/>
                </a:lnTo>
                <a:lnTo>
                  <a:pt x="532" y="645"/>
                </a:lnTo>
                <a:lnTo>
                  <a:pt x="552" y="635"/>
                </a:lnTo>
                <a:lnTo>
                  <a:pt x="571" y="623"/>
                </a:lnTo>
                <a:lnTo>
                  <a:pt x="588" y="608"/>
                </a:lnTo>
                <a:lnTo>
                  <a:pt x="605" y="594"/>
                </a:lnTo>
                <a:lnTo>
                  <a:pt x="622" y="577"/>
                </a:lnTo>
                <a:lnTo>
                  <a:pt x="637" y="560"/>
                </a:lnTo>
                <a:lnTo>
                  <a:pt x="652" y="539"/>
                </a:lnTo>
                <a:lnTo>
                  <a:pt x="666" y="519"/>
                </a:lnTo>
                <a:lnTo>
                  <a:pt x="678" y="498"/>
                </a:lnTo>
                <a:lnTo>
                  <a:pt x="687" y="477"/>
                </a:lnTo>
                <a:lnTo>
                  <a:pt x="696" y="455"/>
                </a:lnTo>
                <a:lnTo>
                  <a:pt x="702" y="432"/>
                </a:lnTo>
                <a:lnTo>
                  <a:pt x="707" y="410"/>
                </a:lnTo>
                <a:lnTo>
                  <a:pt x="709" y="387"/>
                </a:lnTo>
                <a:lnTo>
                  <a:pt x="710" y="362"/>
                </a:lnTo>
                <a:lnTo>
                  <a:pt x="709" y="337"/>
                </a:lnTo>
                <a:lnTo>
                  <a:pt x="705" y="313"/>
                </a:lnTo>
                <a:lnTo>
                  <a:pt x="698" y="289"/>
                </a:lnTo>
                <a:lnTo>
                  <a:pt x="689" y="268"/>
                </a:lnTo>
                <a:lnTo>
                  <a:pt x="678" y="246"/>
                </a:lnTo>
                <a:lnTo>
                  <a:pt x="664" y="226"/>
                </a:lnTo>
                <a:lnTo>
                  <a:pt x="647" y="208"/>
                </a:lnTo>
                <a:lnTo>
                  <a:pt x="627" y="190"/>
                </a:lnTo>
                <a:close/>
                <a:moveTo>
                  <a:pt x="1313" y="64"/>
                </a:moveTo>
                <a:lnTo>
                  <a:pt x="1313" y="64"/>
                </a:lnTo>
                <a:lnTo>
                  <a:pt x="1313" y="57"/>
                </a:lnTo>
                <a:lnTo>
                  <a:pt x="1310" y="51"/>
                </a:lnTo>
                <a:lnTo>
                  <a:pt x="1305" y="45"/>
                </a:lnTo>
                <a:lnTo>
                  <a:pt x="1298" y="40"/>
                </a:lnTo>
                <a:lnTo>
                  <a:pt x="1288" y="35"/>
                </a:lnTo>
                <a:lnTo>
                  <a:pt x="1278" y="33"/>
                </a:lnTo>
                <a:lnTo>
                  <a:pt x="1263" y="31"/>
                </a:lnTo>
                <a:lnTo>
                  <a:pt x="1248" y="31"/>
                </a:lnTo>
                <a:lnTo>
                  <a:pt x="1232" y="31"/>
                </a:lnTo>
                <a:lnTo>
                  <a:pt x="1218" y="32"/>
                </a:lnTo>
                <a:lnTo>
                  <a:pt x="1204" y="34"/>
                </a:lnTo>
                <a:lnTo>
                  <a:pt x="1188" y="38"/>
                </a:lnTo>
                <a:lnTo>
                  <a:pt x="1173" y="41"/>
                </a:lnTo>
                <a:lnTo>
                  <a:pt x="1157" y="46"/>
                </a:lnTo>
                <a:lnTo>
                  <a:pt x="1142" y="52"/>
                </a:lnTo>
                <a:lnTo>
                  <a:pt x="1125" y="59"/>
                </a:lnTo>
                <a:lnTo>
                  <a:pt x="1109" y="66"/>
                </a:lnTo>
                <a:lnTo>
                  <a:pt x="1095" y="74"/>
                </a:lnTo>
                <a:lnTo>
                  <a:pt x="1081" y="83"/>
                </a:lnTo>
                <a:lnTo>
                  <a:pt x="1068" y="91"/>
                </a:lnTo>
                <a:lnTo>
                  <a:pt x="1055" y="101"/>
                </a:lnTo>
                <a:lnTo>
                  <a:pt x="1043" y="112"/>
                </a:lnTo>
                <a:lnTo>
                  <a:pt x="1032" y="122"/>
                </a:lnTo>
                <a:lnTo>
                  <a:pt x="1022" y="134"/>
                </a:lnTo>
                <a:lnTo>
                  <a:pt x="1012" y="146"/>
                </a:lnTo>
                <a:lnTo>
                  <a:pt x="1003" y="161"/>
                </a:lnTo>
                <a:lnTo>
                  <a:pt x="994" y="176"/>
                </a:lnTo>
                <a:lnTo>
                  <a:pt x="985" y="193"/>
                </a:lnTo>
                <a:lnTo>
                  <a:pt x="978" y="211"/>
                </a:lnTo>
                <a:lnTo>
                  <a:pt x="970" y="230"/>
                </a:lnTo>
                <a:lnTo>
                  <a:pt x="963" y="250"/>
                </a:lnTo>
                <a:lnTo>
                  <a:pt x="957" y="271"/>
                </a:lnTo>
                <a:lnTo>
                  <a:pt x="885" y="518"/>
                </a:lnTo>
                <a:lnTo>
                  <a:pt x="878" y="545"/>
                </a:lnTo>
                <a:lnTo>
                  <a:pt x="872" y="569"/>
                </a:lnTo>
                <a:lnTo>
                  <a:pt x="870" y="589"/>
                </a:lnTo>
                <a:lnTo>
                  <a:pt x="869" y="607"/>
                </a:lnTo>
                <a:lnTo>
                  <a:pt x="869" y="617"/>
                </a:lnTo>
                <a:lnTo>
                  <a:pt x="871" y="626"/>
                </a:lnTo>
                <a:lnTo>
                  <a:pt x="873" y="636"/>
                </a:lnTo>
                <a:lnTo>
                  <a:pt x="877" y="644"/>
                </a:lnTo>
                <a:lnTo>
                  <a:pt x="882" y="651"/>
                </a:lnTo>
                <a:lnTo>
                  <a:pt x="888" y="660"/>
                </a:lnTo>
                <a:lnTo>
                  <a:pt x="894" y="666"/>
                </a:lnTo>
                <a:lnTo>
                  <a:pt x="902" y="673"/>
                </a:lnTo>
                <a:lnTo>
                  <a:pt x="910" y="679"/>
                </a:lnTo>
                <a:lnTo>
                  <a:pt x="920" y="684"/>
                </a:lnTo>
                <a:lnTo>
                  <a:pt x="931" y="688"/>
                </a:lnTo>
                <a:lnTo>
                  <a:pt x="941" y="692"/>
                </a:lnTo>
                <a:lnTo>
                  <a:pt x="952" y="694"/>
                </a:lnTo>
                <a:lnTo>
                  <a:pt x="964" y="697"/>
                </a:lnTo>
                <a:lnTo>
                  <a:pt x="977" y="698"/>
                </a:lnTo>
                <a:lnTo>
                  <a:pt x="991" y="698"/>
                </a:lnTo>
                <a:lnTo>
                  <a:pt x="1007" y="698"/>
                </a:lnTo>
                <a:lnTo>
                  <a:pt x="1024" y="695"/>
                </a:lnTo>
                <a:lnTo>
                  <a:pt x="1040" y="693"/>
                </a:lnTo>
                <a:lnTo>
                  <a:pt x="1057" y="688"/>
                </a:lnTo>
                <a:lnTo>
                  <a:pt x="1074" y="684"/>
                </a:lnTo>
                <a:lnTo>
                  <a:pt x="1092" y="676"/>
                </a:lnTo>
                <a:lnTo>
                  <a:pt x="1108" y="669"/>
                </a:lnTo>
                <a:lnTo>
                  <a:pt x="1125" y="660"/>
                </a:lnTo>
                <a:lnTo>
                  <a:pt x="1142" y="650"/>
                </a:lnTo>
                <a:lnTo>
                  <a:pt x="1158" y="638"/>
                </a:lnTo>
                <a:lnTo>
                  <a:pt x="1174" y="626"/>
                </a:lnTo>
                <a:lnTo>
                  <a:pt x="1188" y="613"/>
                </a:lnTo>
                <a:lnTo>
                  <a:pt x="1202" y="598"/>
                </a:lnTo>
                <a:lnTo>
                  <a:pt x="1216" y="582"/>
                </a:lnTo>
                <a:lnTo>
                  <a:pt x="1229" y="566"/>
                </a:lnTo>
                <a:lnTo>
                  <a:pt x="1241" y="549"/>
                </a:lnTo>
                <a:lnTo>
                  <a:pt x="1251" y="530"/>
                </a:lnTo>
                <a:lnTo>
                  <a:pt x="1261" y="512"/>
                </a:lnTo>
                <a:lnTo>
                  <a:pt x="1269" y="493"/>
                </a:lnTo>
                <a:lnTo>
                  <a:pt x="1275" y="475"/>
                </a:lnTo>
                <a:lnTo>
                  <a:pt x="1281" y="456"/>
                </a:lnTo>
                <a:lnTo>
                  <a:pt x="1285" y="437"/>
                </a:lnTo>
                <a:lnTo>
                  <a:pt x="1286" y="418"/>
                </a:lnTo>
                <a:lnTo>
                  <a:pt x="1287" y="399"/>
                </a:lnTo>
                <a:lnTo>
                  <a:pt x="1287" y="386"/>
                </a:lnTo>
                <a:lnTo>
                  <a:pt x="1286" y="374"/>
                </a:lnTo>
                <a:lnTo>
                  <a:pt x="1284" y="363"/>
                </a:lnTo>
                <a:lnTo>
                  <a:pt x="1281" y="354"/>
                </a:lnTo>
                <a:lnTo>
                  <a:pt x="1278" y="344"/>
                </a:lnTo>
                <a:lnTo>
                  <a:pt x="1273" y="334"/>
                </a:lnTo>
                <a:lnTo>
                  <a:pt x="1268" y="327"/>
                </a:lnTo>
                <a:lnTo>
                  <a:pt x="1262" y="320"/>
                </a:lnTo>
                <a:lnTo>
                  <a:pt x="1255" y="314"/>
                </a:lnTo>
                <a:lnTo>
                  <a:pt x="1248" y="308"/>
                </a:lnTo>
                <a:lnTo>
                  <a:pt x="1241" y="305"/>
                </a:lnTo>
                <a:lnTo>
                  <a:pt x="1232" y="301"/>
                </a:lnTo>
                <a:lnTo>
                  <a:pt x="1224" y="298"/>
                </a:lnTo>
                <a:lnTo>
                  <a:pt x="1214" y="296"/>
                </a:lnTo>
                <a:lnTo>
                  <a:pt x="1205" y="295"/>
                </a:lnTo>
                <a:lnTo>
                  <a:pt x="1194" y="294"/>
                </a:lnTo>
                <a:lnTo>
                  <a:pt x="1175" y="295"/>
                </a:lnTo>
                <a:lnTo>
                  <a:pt x="1155" y="299"/>
                </a:lnTo>
                <a:lnTo>
                  <a:pt x="1133" y="305"/>
                </a:lnTo>
                <a:lnTo>
                  <a:pt x="1109" y="313"/>
                </a:lnTo>
                <a:lnTo>
                  <a:pt x="1086" y="325"/>
                </a:lnTo>
                <a:lnTo>
                  <a:pt x="1062" y="338"/>
                </a:lnTo>
                <a:lnTo>
                  <a:pt x="1038" y="355"/>
                </a:lnTo>
                <a:lnTo>
                  <a:pt x="1013" y="374"/>
                </a:lnTo>
                <a:lnTo>
                  <a:pt x="1063" y="211"/>
                </a:lnTo>
                <a:lnTo>
                  <a:pt x="1075" y="175"/>
                </a:lnTo>
                <a:lnTo>
                  <a:pt x="1084" y="146"/>
                </a:lnTo>
                <a:lnTo>
                  <a:pt x="1094" y="125"/>
                </a:lnTo>
                <a:lnTo>
                  <a:pt x="1101" y="112"/>
                </a:lnTo>
                <a:lnTo>
                  <a:pt x="1106" y="106"/>
                </a:lnTo>
                <a:lnTo>
                  <a:pt x="1111" y="101"/>
                </a:lnTo>
                <a:lnTo>
                  <a:pt x="1117" y="96"/>
                </a:lnTo>
                <a:lnTo>
                  <a:pt x="1123" y="93"/>
                </a:lnTo>
                <a:lnTo>
                  <a:pt x="1129" y="90"/>
                </a:lnTo>
                <a:lnTo>
                  <a:pt x="1136" y="88"/>
                </a:lnTo>
                <a:lnTo>
                  <a:pt x="1143" y="87"/>
                </a:lnTo>
                <a:lnTo>
                  <a:pt x="1150" y="87"/>
                </a:lnTo>
                <a:lnTo>
                  <a:pt x="1168" y="88"/>
                </a:lnTo>
                <a:lnTo>
                  <a:pt x="1189" y="90"/>
                </a:lnTo>
                <a:lnTo>
                  <a:pt x="1231" y="95"/>
                </a:lnTo>
                <a:lnTo>
                  <a:pt x="1258" y="96"/>
                </a:lnTo>
                <a:lnTo>
                  <a:pt x="1270" y="96"/>
                </a:lnTo>
                <a:lnTo>
                  <a:pt x="1281" y="94"/>
                </a:lnTo>
                <a:lnTo>
                  <a:pt x="1292" y="91"/>
                </a:lnTo>
                <a:lnTo>
                  <a:pt x="1299" y="88"/>
                </a:lnTo>
                <a:lnTo>
                  <a:pt x="1306" y="82"/>
                </a:lnTo>
                <a:lnTo>
                  <a:pt x="1310" y="77"/>
                </a:lnTo>
                <a:lnTo>
                  <a:pt x="1313" y="71"/>
                </a:lnTo>
                <a:lnTo>
                  <a:pt x="1313" y="64"/>
                </a:lnTo>
                <a:close/>
                <a:moveTo>
                  <a:pt x="1062" y="374"/>
                </a:moveTo>
                <a:lnTo>
                  <a:pt x="1062" y="374"/>
                </a:lnTo>
                <a:lnTo>
                  <a:pt x="1082" y="362"/>
                </a:lnTo>
                <a:lnTo>
                  <a:pt x="1100" y="352"/>
                </a:lnTo>
                <a:lnTo>
                  <a:pt x="1109" y="350"/>
                </a:lnTo>
                <a:lnTo>
                  <a:pt x="1117" y="348"/>
                </a:lnTo>
                <a:lnTo>
                  <a:pt x="1125" y="346"/>
                </a:lnTo>
                <a:lnTo>
                  <a:pt x="1133" y="346"/>
                </a:lnTo>
                <a:lnTo>
                  <a:pt x="1144" y="346"/>
                </a:lnTo>
                <a:lnTo>
                  <a:pt x="1155" y="350"/>
                </a:lnTo>
                <a:lnTo>
                  <a:pt x="1163" y="355"/>
                </a:lnTo>
                <a:lnTo>
                  <a:pt x="1171" y="362"/>
                </a:lnTo>
                <a:lnTo>
                  <a:pt x="1175" y="368"/>
                </a:lnTo>
                <a:lnTo>
                  <a:pt x="1180" y="374"/>
                </a:lnTo>
                <a:lnTo>
                  <a:pt x="1183" y="381"/>
                </a:lnTo>
                <a:lnTo>
                  <a:pt x="1186" y="388"/>
                </a:lnTo>
                <a:lnTo>
                  <a:pt x="1189" y="405"/>
                </a:lnTo>
                <a:lnTo>
                  <a:pt x="1191" y="421"/>
                </a:lnTo>
                <a:lnTo>
                  <a:pt x="1191" y="442"/>
                </a:lnTo>
                <a:lnTo>
                  <a:pt x="1188" y="462"/>
                </a:lnTo>
                <a:lnTo>
                  <a:pt x="1183" y="482"/>
                </a:lnTo>
                <a:lnTo>
                  <a:pt x="1177" y="502"/>
                </a:lnTo>
                <a:lnTo>
                  <a:pt x="1170" y="524"/>
                </a:lnTo>
                <a:lnTo>
                  <a:pt x="1161" y="544"/>
                </a:lnTo>
                <a:lnTo>
                  <a:pt x="1150" y="564"/>
                </a:lnTo>
                <a:lnTo>
                  <a:pt x="1138" y="585"/>
                </a:lnTo>
                <a:lnTo>
                  <a:pt x="1125" y="604"/>
                </a:lnTo>
                <a:lnTo>
                  <a:pt x="1111" y="620"/>
                </a:lnTo>
                <a:lnTo>
                  <a:pt x="1096" y="635"/>
                </a:lnTo>
                <a:lnTo>
                  <a:pt x="1082" y="645"/>
                </a:lnTo>
                <a:lnTo>
                  <a:pt x="1067" y="655"/>
                </a:lnTo>
                <a:lnTo>
                  <a:pt x="1051" y="661"/>
                </a:lnTo>
                <a:lnTo>
                  <a:pt x="1034" y="664"/>
                </a:lnTo>
                <a:lnTo>
                  <a:pt x="1018" y="666"/>
                </a:lnTo>
                <a:lnTo>
                  <a:pt x="1005" y="666"/>
                </a:lnTo>
                <a:lnTo>
                  <a:pt x="993" y="662"/>
                </a:lnTo>
                <a:lnTo>
                  <a:pt x="981" y="656"/>
                </a:lnTo>
                <a:lnTo>
                  <a:pt x="970" y="649"/>
                </a:lnTo>
                <a:lnTo>
                  <a:pt x="960" y="641"/>
                </a:lnTo>
                <a:lnTo>
                  <a:pt x="953" y="630"/>
                </a:lnTo>
                <a:lnTo>
                  <a:pt x="950" y="619"/>
                </a:lnTo>
                <a:lnTo>
                  <a:pt x="949" y="607"/>
                </a:lnTo>
                <a:lnTo>
                  <a:pt x="950" y="591"/>
                </a:lnTo>
                <a:lnTo>
                  <a:pt x="951" y="574"/>
                </a:lnTo>
                <a:lnTo>
                  <a:pt x="953" y="556"/>
                </a:lnTo>
                <a:lnTo>
                  <a:pt x="958" y="539"/>
                </a:lnTo>
                <a:lnTo>
                  <a:pt x="963" y="523"/>
                </a:lnTo>
                <a:lnTo>
                  <a:pt x="969" y="505"/>
                </a:lnTo>
                <a:lnTo>
                  <a:pt x="976" y="488"/>
                </a:lnTo>
                <a:lnTo>
                  <a:pt x="985" y="470"/>
                </a:lnTo>
                <a:lnTo>
                  <a:pt x="994" y="454"/>
                </a:lnTo>
                <a:lnTo>
                  <a:pt x="1003" y="438"/>
                </a:lnTo>
                <a:lnTo>
                  <a:pt x="1013" y="424"/>
                </a:lnTo>
                <a:lnTo>
                  <a:pt x="1022" y="412"/>
                </a:lnTo>
                <a:lnTo>
                  <a:pt x="1032" y="400"/>
                </a:lnTo>
                <a:lnTo>
                  <a:pt x="1042" y="389"/>
                </a:lnTo>
                <a:lnTo>
                  <a:pt x="1052" y="381"/>
                </a:lnTo>
                <a:lnTo>
                  <a:pt x="1062" y="374"/>
                </a:lnTo>
                <a:close/>
                <a:moveTo>
                  <a:pt x="2495" y="308"/>
                </a:moveTo>
                <a:lnTo>
                  <a:pt x="2495" y="308"/>
                </a:lnTo>
                <a:lnTo>
                  <a:pt x="2488" y="305"/>
                </a:lnTo>
                <a:lnTo>
                  <a:pt x="2482" y="301"/>
                </a:lnTo>
                <a:lnTo>
                  <a:pt x="2466" y="296"/>
                </a:lnTo>
                <a:lnTo>
                  <a:pt x="2448" y="293"/>
                </a:lnTo>
                <a:lnTo>
                  <a:pt x="2428" y="292"/>
                </a:lnTo>
                <a:lnTo>
                  <a:pt x="2414" y="293"/>
                </a:lnTo>
                <a:lnTo>
                  <a:pt x="2398" y="294"/>
                </a:lnTo>
                <a:lnTo>
                  <a:pt x="2384" y="296"/>
                </a:lnTo>
                <a:lnTo>
                  <a:pt x="2370" y="299"/>
                </a:lnTo>
                <a:lnTo>
                  <a:pt x="2355" y="302"/>
                </a:lnTo>
                <a:lnTo>
                  <a:pt x="2341" y="307"/>
                </a:lnTo>
                <a:lnTo>
                  <a:pt x="2328" y="313"/>
                </a:lnTo>
                <a:lnTo>
                  <a:pt x="2314" y="320"/>
                </a:lnTo>
                <a:lnTo>
                  <a:pt x="2302" y="327"/>
                </a:lnTo>
                <a:lnTo>
                  <a:pt x="2289" y="336"/>
                </a:lnTo>
                <a:lnTo>
                  <a:pt x="2275" y="345"/>
                </a:lnTo>
                <a:lnTo>
                  <a:pt x="2263" y="355"/>
                </a:lnTo>
                <a:lnTo>
                  <a:pt x="2252" y="365"/>
                </a:lnTo>
                <a:lnTo>
                  <a:pt x="2240" y="377"/>
                </a:lnTo>
                <a:lnTo>
                  <a:pt x="2228" y="390"/>
                </a:lnTo>
                <a:lnTo>
                  <a:pt x="2217" y="404"/>
                </a:lnTo>
                <a:lnTo>
                  <a:pt x="2199" y="429"/>
                </a:lnTo>
                <a:lnTo>
                  <a:pt x="2182" y="454"/>
                </a:lnTo>
                <a:lnTo>
                  <a:pt x="2169" y="479"/>
                </a:lnTo>
                <a:lnTo>
                  <a:pt x="2159" y="502"/>
                </a:lnTo>
                <a:lnTo>
                  <a:pt x="2149" y="527"/>
                </a:lnTo>
                <a:lnTo>
                  <a:pt x="2143" y="552"/>
                </a:lnTo>
                <a:lnTo>
                  <a:pt x="2140" y="577"/>
                </a:lnTo>
                <a:lnTo>
                  <a:pt x="2138" y="603"/>
                </a:lnTo>
                <a:lnTo>
                  <a:pt x="2138" y="614"/>
                </a:lnTo>
                <a:lnTo>
                  <a:pt x="2140" y="625"/>
                </a:lnTo>
                <a:lnTo>
                  <a:pt x="2142" y="636"/>
                </a:lnTo>
                <a:lnTo>
                  <a:pt x="2144" y="645"/>
                </a:lnTo>
                <a:lnTo>
                  <a:pt x="2147" y="654"/>
                </a:lnTo>
                <a:lnTo>
                  <a:pt x="2151" y="661"/>
                </a:lnTo>
                <a:lnTo>
                  <a:pt x="2156" y="668"/>
                </a:lnTo>
                <a:lnTo>
                  <a:pt x="2161" y="674"/>
                </a:lnTo>
                <a:lnTo>
                  <a:pt x="2167" y="680"/>
                </a:lnTo>
                <a:lnTo>
                  <a:pt x="2174" y="684"/>
                </a:lnTo>
                <a:lnTo>
                  <a:pt x="2181" y="688"/>
                </a:lnTo>
                <a:lnTo>
                  <a:pt x="2188" y="691"/>
                </a:lnTo>
                <a:lnTo>
                  <a:pt x="2198" y="693"/>
                </a:lnTo>
                <a:lnTo>
                  <a:pt x="2206" y="695"/>
                </a:lnTo>
                <a:lnTo>
                  <a:pt x="2216" y="697"/>
                </a:lnTo>
                <a:lnTo>
                  <a:pt x="2227" y="697"/>
                </a:lnTo>
                <a:lnTo>
                  <a:pt x="2240" y="697"/>
                </a:lnTo>
                <a:lnTo>
                  <a:pt x="2254" y="694"/>
                </a:lnTo>
                <a:lnTo>
                  <a:pt x="2268" y="693"/>
                </a:lnTo>
                <a:lnTo>
                  <a:pt x="2283" y="689"/>
                </a:lnTo>
                <a:lnTo>
                  <a:pt x="2297" y="686"/>
                </a:lnTo>
                <a:lnTo>
                  <a:pt x="2312" y="681"/>
                </a:lnTo>
                <a:lnTo>
                  <a:pt x="2343" y="669"/>
                </a:lnTo>
                <a:lnTo>
                  <a:pt x="2376" y="654"/>
                </a:lnTo>
                <a:lnTo>
                  <a:pt x="2410" y="636"/>
                </a:lnTo>
                <a:lnTo>
                  <a:pt x="2445" y="613"/>
                </a:lnTo>
                <a:lnTo>
                  <a:pt x="2482" y="588"/>
                </a:lnTo>
                <a:lnTo>
                  <a:pt x="2461" y="568"/>
                </a:lnTo>
                <a:lnTo>
                  <a:pt x="2426" y="588"/>
                </a:lnTo>
                <a:lnTo>
                  <a:pt x="2393" y="605"/>
                </a:lnTo>
                <a:lnTo>
                  <a:pt x="2366" y="617"/>
                </a:lnTo>
                <a:lnTo>
                  <a:pt x="2345" y="626"/>
                </a:lnTo>
                <a:lnTo>
                  <a:pt x="2330" y="631"/>
                </a:lnTo>
                <a:lnTo>
                  <a:pt x="2316" y="635"/>
                </a:lnTo>
                <a:lnTo>
                  <a:pt x="2303" y="636"/>
                </a:lnTo>
                <a:lnTo>
                  <a:pt x="2290" y="637"/>
                </a:lnTo>
                <a:lnTo>
                  <a:pt x="2278" y="636"/>
                </a:lnTo>
                <a:lnTo>
                  <a:pt x="2267" y="633"/>
                </a:lnTo>
                <a:lnTo>
                  <a:pt x="2258" y="630"/>
                </a:lnTo>
                <a:lnTo>
                  <a:pt x="2250" y="624"/>
                </a:lnTo>
                <a:lnTo>
                  <a:pt x="2247" y="620"/>
                </a:lnTo>
                <a:lnTo>
                  <a:pt x="2244" y="616"/>
                </a:lnTo>
                <a:lnTo>
                  <a:pt x="2240" y="606"/>
                </a:lnTo>
                <a:lnTo>
                  <a:pt x="2237" y="593"/>
                </a:lnTo>
                <a:lnTo>
                  <a:pt x="2236" y="577"/>
                </a:lnTo>
                <a:lnTo>
                  <a:pt x="2237" y="555"/>
                </a:lnTo>
                <a:lnTo>
                  <a:pt x="2242" y="530"/>
                </a:lnTo>
                <a:lnTo>
                  <a:pt x="2337" y="496"/>
                </a:lnTo>
                <a:lnTo>
                  <a:pt x="2370" y="483"/>
                </a:lnTo>
                <a:lnTo>
                  <a:pt x="2392" y="474"/>
                </a:lnTo>
                <a:lnTo>
                  <a:pt x="2424" y="458"/>
                </a:lnTo>
                <a:lnTo>
                  <a:pt x="2452" y="443"/>
                </a:lnTo>
                <a:lnTo>
                  <a:pt x="2473" y="429"/>
                </a:lnTo>
                <a:lnTo>
                  <a:pt x="2482" y="420"/>
                </a:lnTo>
                <a:lnTo>
                  <a:pt x="2490" y="413"/>
                </a:lnTo>
                <a:lnTo>
                  <a:pt x="2502" y="399"/>
                </a:lnTo>
                <a:lnTo>
                  <a:pt x="2507" y="392"/>
                </a:lnTo>
                <a:lnTo>
                  <a:pt x="2510" y="383"/>
                </a:lnTo>
                <a:lnTo>
                  <a:pt x="2513" y="376"/>
                </a:lnTo>
                <a:lnTo>
                  <a:pt x="2515" y="369"/>
                </a:lnTo>
                <a:lnTo>
                  <a:pt x="2516" y="362"/>
                </a:lnTo>
                <a:lnTo>
                  <a:pt x="2517" y="354"/>
                </a:lnTo>
                <a:lnTo>
                  <a:pt x="2516" y="346"/>
                </a:lnTo>
                <a:lnTo>
                  <a:pt x="2515" y="340"/>
                </a:lnTo>
                <a:lnTo>
                  <a:pt x="2514" y="333"/>
                </a:lnTo>
                <a:lnTo>
                  <a:pt x="2511" y="328"/>
                </a:lnTo>
                <a:lnTo>
                  <a:pt x="2508" y="323"/>
                </a:lnTo>
                <a:lnTo>
                  <a:pt x="2504" y="318"/>
                </a:lnTo>
                <a:lnTo>
                  <a:pt x="2500" y="313"/>
                </a:lnTo>
                <a:lnTo>
                  <a:pt x="2495" y="308"/>
                </a:lnTo>
                <a:close/>
                <a:moveTo>
                  <a:pt x="2396" y="427"/>
                </a:moveTo>
                <a:lnTo>
                  <a:pt x="2396" y="427"/>
                </a:lnTo>
                <a:lnTo>
                  <a:pt x="2383" y="437"/>
                </a:lnTo>
                <a:lnTo>
                  <a:pt x="2368" y="446"/>
                </a:lnTo>
                <a:lnTo>
                  <a:pt x="2352" y="456"/>
                </a:lnTo>
                <a:lnTo>
                  <a:pt x="2335" y="465"/>
                </a:lnTo>
                <a:lnTo>
                  <a:pt x="2316" y="474"/>
                </a:lnTo>
                <a:lnTo>
                  <a:pt x="2294" y="483"/>
                </a:lnTo>
                <a:lnTo>
                  <a:pt x="2249" y="500"/>
                </a:lnTo>
                <a:lnTo>
                  <a:pt x="2256" y="474"/>
                </a:lnTo>
                <a:lnTo>
                  <a:pt x="2265" y="448"/>
                </a:lnTo>
                <a:lnTo>
                  <a:pt x="2275" y="421"/>
                </a:lnTo>
                <a:lnTo>
                  <a:pt x="2289" y="395"/>
                </a:lnTo>
                <a:lnTo>
                  <a:pt x="2299" y="380"/>
                </a:lnTo>
                <a:lnTo>
                  <a:pt x="2310" y="365"/>
                </a:lnTo>
                <a:lnTo>
                  <a:pt x="2323" y="354"/>
                </a:lnTo>
                <a:lnTo>
                  <a:pt x="2336" y="344"/>
                </a:lnTo>
                <a:lnTo>
                  <a:pt x="2347" y="338"/>
                </a:lnTo>
                <a:lnTo>
                  <a:pt x="2358" y="333"/>
                </a:lnTo>
                <a:lnTo>
                  <a:pt x="2368" y="331"/>
                </a:lnTo>
                <a:lnTo>
                  <a:pt x="2380" y="331"/>
                </a:lnTo>
                <a:lnTo>
                  <a:pt x="2390" y="331"/>
                </a:lnTo>
                <a:lnTo>
                  <a:pt x="2399" y="333"/>
                </a:lnTo>
                <a:lnTo>
                  <a:pt x="2408" y="337"/>
                </a:lnTo>
                <a:lnTo>
                  <a:pt x="2415" y="343"/>
                </a:lnTo>
                <a:lnTo>
                  <a:pt x="2421" y="349"/>
                </a:lnTo>
                <a:lnTo>
                  <a:pt x="2426" y="356"/>
                </a:lnTo>
                <a:lnTo>
                  <a:pt x="2428" y="364"/>
                </a:lnTo>
                <a:lnTo>
                  <a:pt x="2429" y="374"/>
                </a:lnTo>
                <a:lnTo>
                  <a:pt x="2428" y="381"/>
                </a:lnTo>
                <a:lnTo>
                  <a:pt x="2427" y="388"/>
                </a:lnTo>
                <a:lnTo>
                  <a:pt x="2424" y="394"/>
                </a:lnTo>
                <a:lnTo>
                  <a:pt x="2421" y="401"/>
                </a:lnTo>
                <a:lnTo>
                  <a:pt x="2416" y="407"/>
                </a:lnTo>
                <a:lnTo>
                  <a:pt x="2410" y="414"/>
                </a:lnTo>
                <a:lnTo>
                  <a:pt x="2396" y="427"/>
                </a:lnTo>
                <a:close/>
                <a:moveTo>
                  <a:pt x="3270" y="39"/>
                </a:moveTo>
                <a:lnTo>
                  <a:pt x="3270" y="39"/>
                </a:lnTo>
                <a:lnTo>
                  <a:pt x="3263" y="34"/>
                </a:lnTo>
                <a:lnTo>
                  <a:pt x="3253" y="31"/>
                </a:lnTo>
                <a:lnTo>
                  <a:pt x="3242" y="29"/>
                </a:lnTo>
                <a:lnTo>
                  <a:pt x="3232" y="28"/>
                </a:lnTo>
                <a:lnTo>
                  <a:pt x="3208" y="29"/>
                </a:lnTo>
                <a:lnTo>
                  <a:pt x="3184" y="33"/>
                </a:lnTo>
                <a:lnTo>
                  <a:pt x="3158" y="38"/>
                </a:lnTo>
                <a:lnTo>
                  <a:pt x="3133" y="45"/>
                </a:lnTo>
                <a:lnTo>
                  <a:pt x="3106" y="54"/>
                </a:lnTo>
                <a:lnTo>
                  <a:pt x="3083" y="65"/>
                </a:lnTo>
                <a:lnTo>
                  <a:pt x="3059" y="77"/>
                </a:lnTo>
                <a:lnTo>
                  <a:pt x="3038" y="91"/>
                </a:lnTo>
                <a:lnTo>
                  <a:pt x="3018" y="108"/>
                </a:lnTo>
                <a:lnTo>
                  <a:pt x="3000" y="125"/>
                </a:lnTo>
                <a:lnTo>
                  <a:pt x="2985" y="144"/>
                </a:lnTo>
                <a:lnTo>
                  <a:pt x="2970" y="164"/>
                </a:lnTo>
                <a:lnTo>
                  <a:pt x="2957" y="188"/>
                </a:lnTo>
                <a:lnTo>
                  <a:pt x="2944" y="218"/>
                </a:lnTo>
                <a:lnTo>
                  <a:pt x="2930" y="253"/>
                </a:lnTo>
                <a:lnTo>
                  <a:pt x="2916" y="296"/>
                </a:lnTo>
                <a:lnTo>
                  <a:pt x="2893" y="294"/>
                </a:lnTo>
                <a:lnTo>
                  <a:pt x="2876" y="293"/>
                </a:lnTo>
                <a:lnTo>
                  <a:pt x="2861" y="294"/>
                </a:lnTo>
                <a:lnTo>
                  <a:pt x="2845" y="295"/>
                </a:lnTo>
                <a:lnTo>
                  <a:pt x="2830" y="299"/>
                </a:lnTo>
                <a:lnTo>
                  <a:pt x="2813" y="303"/>
                </a:lnTo>
                <a:lnTo>
                  <a:pt x="2796" y="309"/>
                </a:lnTo>
                <a:lnTo>
                  <a:pt x="2780" y="315"/>
                </a:lnTo>
                <a:lnTo>
                  <a:pt x="2762" y="325"/>
                </a:lnTo>
                <a:lnTo>
                  <a:pt x="2744" y="334"/>
                </a:lnTo>
                <a:lnTo>
                  <a:pt x="2726" y="345"/>
                </a:lnTo>
                <a:lnTo>
                  <a:pt x="2708" y="357"/>
                </a:lnTo>
                <a:lnTo>
                  <a:pt x="2691" y="371"/>
                </a:lnTo>
                <a:lnTo>
                  <a:pt x="2675" y="387"/>
                </a:lnTo>
                <a:lnTo>
                  <a:pt x="2658" y="404"/>
                </a:lnTo>
                <a:lnTo>
                  <a:pt x="2643" y="421"/>
                </a:lnTo>
                <a:lnTo>
                  <a:pt x="2627" y="440"/>
                </a:lnTo>
                <a:lnTo>
                  <a:pt x="2613" y="461"/>
                </a:lnTo>
                <a:lnTo>
                  <a:pt x="2598" y="482"/>
                </a:lnTo>
                <a:lnTo>
                  <a:pt x="2587" y="504"/>
                </a:lnTo>
                <a:lnTo>
                  <a:pt x="2576" y="523"/>
                </a:lnTo>
                <a:lnTo>
                  <a:pt x="2568" y="543"/>
                </a:lnTo>
                <a:lnTo>
                  <a:pt x="2562" y="561"/>
                </a:lnTo>
                <a:lnTo>
                  <a:pt x="2557" y="579"/>
                </a:lnTo>
                <a:lnTo>
                  <a:pt x="2554" y="597"/>
                </a:lnTo>
                <a:lnTo>
                  <a:pt x="2553" y="613"/>
                </a:lnTo>
                <a:lnTo>
                  <a:pt x="2553" y="624"/>
                </a:lnTo>
                <a:lnTo>
                  <a:pt x="2554" y="633"/>
                </a:lnTo>
                <a:lnTo>
                  <a:pt x="2557" y="642"/>
                </a:lnTo>
                <a:lnTo>
                  <a:pt x="2559" y="650"/>
                </a:lnTo>
                <a:lnTo>
                  <a:pt x="2562" y="658"/>
                </a:lnTo>
                <a:lnTo>
                  <a:pt x="2565" y="664"/>
                </a:lnTo>
                <a:lnTo>
                  <a:pt x="2570" y="672"/>
                </a:lnTo>
                <a:lnTo>
                  <a:pt x="2575" y="678"/>
                </a:lnTo>
                <a:lnTo>
                  <a:pt x="2581" y="682"/>
                </a:lnTo>
                <a:lnTo>
                  <a:pt x="2587" y="687"/>
                </a:lnTo>
                <a:lnTo>
                  <a:pt x="2593" y="691"/>
                </a:lnTo>
                <a:lnTo>
                  <a:pt x="2600" y="693"/>
                </a:lnTo>
                <a:lnTo>
                  <a:pt x="2607" y="695"/>
                </a:lnTo>
                <a:lnTo>
                  <a:pt x="2614" y="698"/>
                </a:lnTo>
                <a:lnTo>
                  <a:pt x="2629" y="699"/>
                </a:lnTo>
                <a:lnTo>
                  <a:pt x="2649" y="698"/>
                </a:lnTo>
                <a:lnTo>
                  <a:pt x="2670" y="693"/>
                </a:lnTo>
                <a:lnTo>
                  <a:pt x="2693" y="687"/>
                </a:lnTo>
                <a:lnTo>
                  <a:pt x="2717" y="678"/>
                </a:lnTo>
                <a:lnTo>
                  <a:pt x="2728" y="672"/>
                </a:lnTo>
                <a:lnTo>
                  <a:pt x="2742" y="664"/>
                </a:lnTo>
                <a:lnTo>
                  <a:pt x="2770" y="647"/>
                </a:lnTo>
                <a:lnTo>
                  <a:pt x="2802" y="624"/>
                </a:lnTo>
                <a:lnTo>
                  <a:pt x="2837" y="595"/>
                </a:lnTo>
                <a:lnTo>
                  <a:pt x="2817" y="653"/>
                </a:lnTo>
                <a:lnTo>
                  <a:pt x="2811" y="668"/>
                </a:lnTo>
                <a:lnTo>
                  <a:pt x="2810" y="679"/>
                </a:lnTo>
                <a:lnTo>
                  <a:pt x="2810" y="682"/>
                </a:lnTo>
                <a:lnTo>
                  <a:pt x="2812" y="686"/>
                </a:lnTo>
                <a:lnTo>
                  <a:pt x="2814" y="689"/>
                </a:lnTo>
                <a:lnTo>
                  <a:pt x="2819" y="693"/>
                </a:lnTo>
                <a:lnTo>
                  <a:pt x="2824" y="695"/>
                </a:lnTo>
                <a:lnTo>
                  <a:pt x="2829" y="698"/>
                </a:lnTo>
                <a:lnTo>
                  <a:pt x="2836" y="699"/>
                </a:lnTo>
                <a:lnTo>
                  <a:pt x="2842" y="699"/>
                </a:lnTo>
                <a:lnTo>
                  <a:pt x="2860" y="698"/>
                </a:lnTo>
                <a:lnTo>
                  <a:pt x="2880" y="693"/>
                </a:lnTo>
                <a:lnTo>
                  <a:pt x="2903" y="686"/>
                </a:lnTo>
                <a:lnTo>
                  <a:pt x="2929" y="675"/>
                </a:lnTo>
                <a:lnTo>
                  <a:pt x="2950" y="664"/>
                </a:lnTo>
                <a:lnTo>
                  <a:pt x="2978" y="649"/>
                </a:lnTo>
                <a:lnTo>
                  <a:pt x="3011" y="630"/>
                </a:lnTo>
                <a:lnTo>
                  <a:pt x="3049" y="606"/>
                </a:lnTo>
                <a:lnTo>
                  <a:pt x="3031" y="588"/>
                </a:lnTo>
                <a:lnTo>
                  <a:pt x="2982" y="617"/>
                </a:lnTo>
                <a:lnTo>
                  <a:pt x="2964" y="626"/>
                </a:lnTo>
                <a:lnTo>
                  <a:pt x="2951" y="632"/>
                </a:lnTo>
                <a:lnTo>
                  <a:pt x="2938" y="637"/>
                </a:lnTo>
                <a:lnTo>
                  <a:pt x="2926" y="638"/>
                </a:lnTo>
                <a:lnTo>
                  <a:pt x="2919" y="637"/>
                </a:lnTo>
                <a:lnTo>
                  <a:pt x="2916" y="636"/>
                </a:lnTo>
                <a:lnTo>
                  <a:pt x="2913" y="633"/>
                </a:lnTo>
                <a:lnTo>
                  <a:pt x="2911" y="631"/>
                </a:lnTo>
                <a:lnTo>
                  <a:pt x="2910" y="629"/>
                </a:lnTo>
                <a:lnTo>
                  <a:pt x="2908" y="620"/>
                </a:lnTo>
                <a:lnTo>
                  <a:pt x="2910" y="611"/>
                </a:lnTo>
                <a:lnTo>
                  <a:pt x="2912" y="595"/>
                </a:lnTo>
                <a:lnTo>
                  <a:pt x="2924" y="555"/>
                </a:lnTo>
                <a:lnTo>
                  <a:pt x="3010" y="274"/>
                </a:lnTo>
                <a:lnTo>
                  <a:pt x="3038" y="183"/>
                </a:lnTo>
                <a:lnTo>
                  <a:pt x="3047" y="156"/>
                </a:lnTo>
                <a:lnTo>
                  <a:pt x="3054" y="139"/>
                </a:lnTo>
                <a:lnTo>
                  <a:pt x="3061" y="125"/>
                </a:lnTo>
                <a:lnTo>
                  <a:pt x="3068" y="112"/>
                </a:lnTo>
                <a:lnTo>
                  <a:pt x="3077" y="103"/>
                </a:lnTo>
                <a:lnTo>
                  <a:pt x="3085" y="96"/>
                </a:lnTo>
                <a:lnTo>
                  <a:pt x="3093" y="93"/>
                </a:lnTo>
                <a:lnTo>
                  <a:pt x="3102" y="89"/>
                </a:lnTo>
                <a:lnTo>
                  <a:pt x="3111" y="87"/>
                </a:lnTo>
                <a:lnTo>
                  <a:pt x="3122" y="87"/>
                </a:lnTo>
                <a:lnTo>
                  <a:pt x="3143" y="88"/>
                </a:lnTo>
                <a:lnTo>
                  <a:pt x="3178" y="91"/>
                </a:lnTo>
                <a:lnTo>
                  <a:pt x="3212" y="95"/>
                </a:lnTo>
                <a:lnTo>
                  <a:pt x="3235" y="96"/>
                </a:lnTo>
                <a:lnTo>
                  <a:pt x="3246" y="95"/>
                </a:lnTo>
                <a:lnTo>
                  <a:pt x="3255" y="94"/>
                </a:lnTo>
                <a:lnTo>
                  <a:pt x="3264" y="90"/>
                </a:lnTo>
                <a:lnTo>
                  <a:pt x="3271" y="87"/>
                </a:lnTo>
                <a:lnTo>
                  <a:pt x="3277" y="82"/>
                </a:lnTo>
                <a:lnTo>
                  <a:pt x="3282" y="76"/>
                </a:lnTo>
                <a:lnTo>
                  <a:pt x="3284" y="70"/>
                </a:lnTo>
                <a:lnTo>
                  <a:pt x="3284" y="63"/>
                </a:lnTo>
                <a:lnTo>
                  <a:pt x="3284" y="56"/>
                </a:lnTo>
                <a:lnTo>
                  <a:pt x="3280" y="50"/>
                </a:lnTo>
                <a:lnTo>
                  <a:pt x="3277" y="44"/>
                </a:lnTo>
                <a:lnTo>
                  <a:pt x="3270" y="39"/>
                </a:lnTo>
                <a:close/>
                <a:moveTo>
                  <a:pt x="2875" y="440"/>
                </a:moveTo>
                <a:lnTo>
                  <a:pt x="2875" y="440"/>
                </a:lnTo>
                <a:lnTo>
                  <a:pt x="2862" y="482"/>
                </a:lnTo>
                <a:lnTo>
                  <a:pt x="2850" y="516"/>
                </a:lnTo>
                <a:lnTo>
                  <a:pt x="2841" y="539"/>
                </a:lnTo>
                <a:lnTo>
                  <a:pt x="2836" y="549"/>
                </a:lnTo>
                <a:lnTo>
                  <a:pt x="2831" y="555"/>
                </a:lnTo>
                <a:lnTo>
                  <a:pt x="2817" y="573"/>
                </a:lnTo>
                <a:lnTo>
                  <a:pt x="2799" y="589"/>
                </a:lnTo>
                <a:lnTo>
                  <a:pt x="2780" y="604"/>
                </a:lnTo>
                <a:lnTo>
                  <a:pt x="2757" y="618"/>
                </a:lnTo>
                <a:lnTo>
                  <a:pt x="2742" y="625"/>
                </a:lnTo>
                <a:lnTo>
                  <a:pt x="2726" y="631"/>
                </a:lnTo>
                <a:lnTo>
                  <a:pt x="2713" y="633"/>
                </a:lnTo>
                <a:lnTo>
                  <a:pt x="2700" y="635"/>
                </a:lnTo>
                <a:lnTo>
                  <a:pt x="2689" y="633"/>
                </a:lnTo>
                <a:lnTo>
                  <a:pt x="2680" y="631"/>
                </a:lnTo>
                <a:lnTo>
                  <a:pt x="2670" y="626"/>
                </a:lnTo>
                <a:lnTo>
                  <a:pt x="2662" y="620"/>
                </a:lnTo>
                <a:lnTo>
                  <a:pt x="2655" y="612"/>
                </a:lnTo>
                <a:lnTo>
                  <a:pt x="2649" y="603"/>
                </a:lnTo>
                <a:lnTo>
                  <a:pt x="2646" y="592"/>
                </a:lnTo>
                <a:lnTo>
                  <a:pt x="2645" y="581"/>
                </a:lnTo>
                <a:lnTo>
                  <a:pt x="2645" y="568"/>
                </a:lnTo>
                <a:lnTo>
                  <a:pt x="2647" y="554"/>
                </a:lnTo>
                <a:lnTo>
                  <a:pt x="2650" y="539"/>
                </a:lnTo>
                <a:lnTo>
                  <a:pt x="2653" y="524"/>
                </a:lnTo>
                <a:lnTo>
                  <a:pt x="2659" y="508"/>
                </a:lnTo>
                <a:lnTo>
                  <a:pt x="2665" y="493"/>
                </a:lnTo>
                <a:lnTo>
                  <a:pt x="2672" y="475"/>
                </a:lnTo>
                <a:lnTo>
                  <a:pt x="2681" y="458"/>
                </a:lnTo>
                <a:lnTo>
                  <a:pt x="2690" y="442"/>
                </a:lnTo>
                <a:lnTo>
                  <a:pt x="2699" y="426"/>
                </a:lnTo>
                <a:lnTo>
                  <a:pt x="2708" y="412"/>
                </a:lnTo>
                <a:lnTo>
                  <a:pt x="2718" y="399"/>
                </a:lnTo>
                <a:lnTo>
                  <a:pt x="2727" y="388"/>
                </a:lnTo>
                <a:lnTo>
                  <a:pt x="2737" y="379"/>
                </a:lnTo>
                <a:lnTo>
                  <a:pt x="2746" y="370"/>
                </a:lnTo>
                <a:lnTo>
                  <a:pt x="2756" y="363"/>
                </a:lnTo>
                <a:lnTo>
                  <a:pt x="2775" y="352"/>
                </a:lnTo>
                <a:lnTo>
                  <a:pt x="2784" y="349"/>
                </a:lnTo>
                <a:lnTo>
                  <a:pt x="2795" y="345"/>
                </a:lnTo>
                <a:lnTo>
                  <a:pt x="2805" y="343"/>
                </a:lnTo>
                <a:lnTo>
                  <a:pt x="2814" y="340"/>
                </a:lnTo>
                <a:lnTo>
                  <a:pt x="2825" y="339"/>
                </a:lnTo>
                <a:lnTo>
                  <a:pt x="2835" y="339"/>
                </a:lnTo>
                <a:lnTo>
                  <a:pt x="2846" y="339"/>
                </a:lnTo>
                <a:lnTo>
                  <a:pt x="2862" y="340"/>
                </a:lnTo>
                <a:lnTo>
                  <a:pt x="2904" y="348"/>
                </a:lnTo>
                <a:lnTo>
                  <a:pt x="2875" y="440"/>
                </a:lnTo>
                <a:close/>
                <a:moveTo>
                  <a:pt x="2073" y="308"/>
                </a:moveTo>
                <a:lnTo>
                  <a:pt x="2073" y="308"/>
                </a:lnTo>
                <a:lnTo>
                  <a:pt x="2067" y="305"/>
                </a:lnTo>
                <a:lnTo>
                  <a:pt x="2060" y="301"/>
                </a:lnTo>
                <a:lnTo>
                  <a:pt x="2045" y="296"/>
                </a:lnTo>
                <a:lnTo>
                  <a:pt x="2027" y="293"/>
                </a:lnTo>
                <a:lnTo>
                  <a:pt x="2007" y="292"/>
                </a:lnTo>
                <a:lnTo>
                  <a:pt x="1992" y="293"/>
                </a:lnTo>
                <a:lnTo>
                  <a:pt x="1976" y="294"/>
                </a:lnTo>
                <a:lnTo>
                  <a:pt x="1962" y="296"/>
                </a:lnTo>
                <a:lnTo>
                  <a:pt x="1948" y="299"/>
                </a:lnTo>
                <a:lnTo>
                  <a:pt x="1933" y="302"/>
                </a:lnTo>
                <a:lnTo>
                  <a:pt x="1919" y="307"/>
                </a:lnTo>
                <a:lnTo>
                  <a:pt x="1906" y="313"/>
                </a:lnTo>
                <a:lnTo>
                  <a:pt x="1893" y="320"/>
                </a:lnTo>
                <a:lnTo>
                  <a:pt x="1880" y="327"/>
                </a:lnTo>
                <a:lnTo>
                  <a:pt x="1867" y="336"/>
                </a:lnTo>
                <a:lnTo>
                  <a:pt x="1855" y="345"/>
                </a:lnTo>
                <a:lnTo>
                  <a:pt x="1841" y="355"/>
                </a:lnTo>
                <a:lnTo>
                  <a:pt x="1830" y="365"/>
                </a:lnTo>
                <a:lnTo>
                  <a:pt x="1818" y="377"/>
                </a:lnTo>
                <a:lnTo>
                  <a:pt x="1807" y="390"/>
                </a:lnTo>
                <a:lnTo>
                  <a:pt x="1795" y="404"/>
                </a:lnTo>
                <a:lnTo>
                  <a:pt x="1777" y="429"/>
                </a:lnTo>
                <a:lnTo>
                  <a:pt x="1762" y="454"/>
                </a:lnTo>
                <a:lnTo>
                  <a:pt x="1747" y="479"/>
                </a:lnTo>
                <a:lnTo>
                  <a:pt x="1737" y="502"/>
                </a:lnTo>
                <a:lnTo>
                  <a:pt x="1728" y="527"/>
                </a:lnTo>
                <a:lnTo>
                  <a:pt x="1721" y="552"/>
                </a:lnTo>
                <a:lnTo>
                  <a:pt x="1717" y="577"/>
                </a:lnTo>
                <a:lnTo>
                  <a:pt x="1716" y="603"/>
                </a:lnTo>
                <a:lnTo>
                  <a:pt x="1717" y="614"/>
                </a:lnTo>
                <a:lnTo>
                  <a:pt x="1719" y="625"/>
                </a:lnTo>
                <a:lnTo>
                  <a:pt x="1720" y="636"/>
                </a:lnTo>
                <a:lnTo>
                  <a:pt x="1722" y="645"/>
                </a:lnTo>
                <a:lnTo>
                  <a:pt x="1726" y="654"/>
                </a:lnTo>
                <a:lnTo>
                  <a:pt x="1729" y="661"/>
                </a:lnTo>
                <a:lnTo>
                  <a:pt x="1734" y="668"/>
                </a:lnTo>
                <a:lnTo>
                  <a:pt x="1739" y="674"/>
                </a:lnTo>
                <a:lnTo>
                  <a:pt x="1745" y="680"/>
                </a:lnTo>
                <a:lnTo>
                  <a:pt x="1752" y="684"/>
                </a:lnTo>
                <a:lnTo>
                  <a:pt x="1759" y="688"/>
                </a:lnTo>
                <a:lnTo>
                  <a:pt x="1768" y="691"/>
                </a:lnTo>
                <a:lnTo>
                  <a:pt x="1776" y="693"/>
                </a:lnTo>
                <a:lnTo>
                  <a:pt x="1785" y="695"/>
                </a:lnTo>
                <a:lnTo>
                  <a:pt x="1795" y="697"/>
                </a:lnTo>
                <a:lnTo>
                  <a:pt x="1806" y="697"/>
                </a:lnTo>
                <a:lnTo>
                  <a:pt x="1819" y="697"/>
                </a:lnTo>
                <a:lnTo>
                  <a:pt x="1832" y="694"/>
                </a:lnTo>
                <a:lnTo>
                  <a:pt x="1846" y="693"/>
                </a:lnTo>
                <a:lnTo>
                  <a:pt x="1861" y="689"/>
                </a:lnTo>
                <a:lnTo>
                  <a:pt x="1876" y="686"/>
                </a:lnTo>
                <a:lnTo>
                  <a:pt x="1890" y="681"/>
                </a:lnTo>
                <a:lnTo>
                  <a:pt x="1921" y="669"/>
                </a:lnTo>
                <a:lnTo>
                  <a:pt x="1955" y="654"/>
                </a:lnTo>
                <a:lnTo>
                  <a:pt x="1988" y="636"/>
                </a:lnTo>
                <a:lnTo>
                  <a:pt x="2023" y="613"/>
                </a:lnTo>
                <a:lnTo>
                  <a:pt x="2060" y="588"/>
                </a:lnTo>
                <a:lnTo>
                  <a:pt x="2039" y="568"/>
                </a:lnTo>
                <a:lnTo>
                  <a:pt x="2004" y="588"/>
                </a:lnTo>
                <a:lnTo>
                  <a:pt x="1971" y="605"/>
                </a:lnTo>
                <a:lnTo>
                  <a:pt x="1945" y="617"/>
                </a:lnTo>
                <a:lnTo>
                  <a:pt x="1923" y="626"/>
                </a:lnTo>
                <a:lnTo>
                  <a:pt x="1908" y="631"/>
                </a:lnTo>
                <a:lnTo>
                  <a:pt x="1894" y="635"/>
                </a:lnTo>
                <a:lnTo>
                  <a:pt x="1881" y="636"/>
                </a:lnTo>
                <a:lnTo>
                  <a:pt x="1868" y="637"/>
                </a:lnTo>
                <a:lnTo>
                  <a:pt x="1856" y="636"/>
                </a:lnTo>
                <a:lnTo>
                  <a:pt x="1845" y="633"/>
                </a:lnTo>
                <a:lnTo>
                  <a:pt x="1836" y="630"/>
                </a:lnTo>
                <a:lnTo>
                  <a:pt x="1828" y="624"/>
                </a:lnTo>
                <a:lnTo>
                  <a:pt x="1825" y="620"/>
                </a:lnTo>
                <a:lnTo>
                  <a:pt x="1822" y="616"/>
                </a:lnTo>
                <a:lnTo>
                  <a:pt x="1819" y="606"/>
                </a:lnTo>
                <a:lnTo>
                  <a:pt x="1815" y="593"/>
                </a:lnTo>
                <a:lnTo>
                  <a:pt x="1815" y="577"/>
                </a:lnTo>
                <a:lnTo>
                  <a:pt x="1816" y="555"/>
                </a:lnTo>
                <a:lnTo>
                  <a:pt x="1820" y="530"/>
                </a:lnTo>
                <a:lnTo>
                  <a:pt x="1915" y="496"/>
                </a:lnTo>
                <a:lnTo>
                  <a:pt x="1948" y="483"/>
                </a:lnTo>
                <a:lnTo>
                  <a:pt x="1970" y="474"/>
                </a:lnTo>
                <a:lnTo>
                  <a:pt x="2002" y="458"/>
                </a:lnTo>
                <a:lnTo>
                  <a:pt x="2030" y="443"/>
                </a:lnTo>
                <a:lnTo>
                  <a:pt x="2051" y="429"/>
                </a:lnTo>
                <a:lnTo>
                  <a:pt x="2061" y="420"/>
                </a:lnTo>
                <a:lnTo>
                  <a:pt x="2068" y="413"/>
                </a:lnTo>
                <a:lnTo>
                  <a:pt x="2080" y="399"/>
                </a:lnTo>
                <a:lnTo>
                  <a:pt x="2085" y="392"/>
                </a:lnTo>
                <a:lnTo>
                  <a:pt x="2088" y="383"/>
                </a:lnTo>
                <a:lnTo>
                  <a:pt x="2092" y="376"/>
                </a:lnTo>
                <a:lnTo>
                  <a:pt x="2093" y="369"/>
                </a:lnTo>
                <a:lnTo>
                  <a:pt x="2095" y="362"/>
                </a:lnTo>
                <a:lnTo>
                  <a:pt x="2095" y="354"/>
                </a:lnTo>
                <a:lnTo>
                  <a:pt x="2095" y="346"/>
                </a:lnTo>
                <a:lnTo>
                  <a:pt x="2094" y="340"/>
                </a:lnTo>
                <a:lnTo>
                  <a:pt x="2092" y="333"/>
                </a:lnTo>
                <a:lnTo>
                  <a:pt x="2089" y="328"/>
                </a:lnTo>
                <a:lnTo>
                  <a:pt x="2086" y="323"/>
                </a:lnTo>
                <a:lnTo>
                  <a:pt x="2082" y="318"/>
                </a:lnTo>
                <a:lnTo>
                  <a:pt x="2078" y="313"/>
                </a:lnTo>
                <a:lnTo>
                  <a:pt x="2073" y="308"/>
                </a:lnTo>
                <a:close/>
                <a:moveTo>
                  <a:pt x="1974" y="427"/>
                </a:moveTo>
                <a:lnTo>
                  <a:pt x="1974" y="427"/>
                </a:lnTo>
                <a:lnTo>
                  <a:pt x="1961" y="437"/>
                </a:lnTo>
                <a:lnTo>
                  <a:pt x="1946" y="446"/>
                </a:lnTo>
                <a:lnTo>
                  <a:pt x="1931" y="456"/>
                </a:lnTo>
                <a:lnTo>
                  <a:pt x="1913" y="465"/>
                </a:lnTo>
                <a:lnTo>
                  <a:pt x="1894" y="474"/>
                </a:lnTo>
                <a:lnTo>
                  <a:pt x="1874" y="483"/>
                </a:lnTo>
                <a:lnTo>
                  <a:pt x="1827" y="500"/>
                </a:lnTo>
                <a:lnTo>
                  <a:pt x="1834" y="474"/>
                </a:lnTo>
                <a:lnTo>
                  <a:pt x="1843" y="448"/>
                </a:lnTo>
                <a:lnTo>
                  <a:pt x="1855" y="421"/>
                </a:lnTo>
                <a:lnTo>
                  <a:pt x="1867" y="395"/>
                </a:lnTo>
                <a:lnTo>
                  <a:pt x="1877" y="380"/>
                </a:lnTo>
                <a:lnTo>
                  <a:pt x="1889" y="365"/>
                </a:lnTo>
                <a:lnTo>
                  <a:pt x="1901" y="354"/>
                </a:lnTo>
                <a:lnTo>
                  <a:pt x="1915" y="344"/>
                </a:lnTo>
                <a:lnTo>
                  <a:pt x="1925" y="338"/>
                </a:lnTo>
                <a:lnTo>
                  <a:pt x="1937" y="333"/>
                </a:lnTo>
                <a:lnTo>
                  <a:pt x="1948" y="331"/>
                </a:lnTo>
                <a:lnTo>
                  <a:pt x="1958" y="331"/>
                </a:lnTo>
                <a:lnTo>
                  <a:pt x="1969" y="331"/>
                </a:lnTo>
                <a:lnTo>
                  <a:pt x="1979" y="333"/>
                </a:lnTo>
                <a:lnTo>
                  <a:pt x="1987" y="337"/>
                </a:lnTo>
                <a:lnTo>
                  <a:pt x="1994" y="343"/>
                </a:lnTo>
                <a:lnTo>
                  <a:pt x="2000" y="349"/>
                </a:lnTo>
                <a:lnTo>
                  <a:pt x="2004" y="356"/>
                </a:lnTo>
                <a:lnTo>
                  <a:pt x="2007" y="364"/>
                </a:lnTo>
                <a:lnTo>
                  <a:pt x="2007" y="374"/>
                </a:lnTo>
                <a:lnTo>
                  <a:pt x="2007" y="381"/>
                </a:lnTo>
                <a:lnTo>
                  <a:pt x="2006" y="388"/>
                </a:lnTo>
                <a:lnTo>
                  <a:pt x="2002" y="394"/>
                </a:lnTo>
                <a:lnTo>
                  <a:pt x="1999" y="401"/>
                </a:lnTo>
                <a:lnTo>
                  <a:pt x="1994" y="407"/>
                </a:lnTo>
                <a:lnTo>
                  <a:pt x="1989" y="414"/>
                </a:lnTo>
                <a:lnTo>
                  <a:pt x="1974" y="42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0165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13"/>
          <p:cNvSpPr>
            <a:spLocks noEditPoints="1"/>
          </p:cNvSpPr>
          <p:nvPr userDrawn="1"/>
        </p:nvSpPr>
        <p:spPr bwMode="auto">
          <a:xfrm>
            <a:off x="7658100" y="317500"/>
            <a:ext cx="1236663" cy="263525"/>
          </a:xfrm>
          <a:custGeom>
            <a:avLst/>
            <a:gdLst>
              <a:gd name="T0" fmla="*/ 2147483646 w 3284"/>
              <a:gd name="T1" fmla="*/ 2147483646 h 699"/>
              <a:gd name="T2" fmla="*/ 2147483646 w 3284"/>
              <a:gd name="T3" fmla="*/ 2147483646 h 699"/>
              <a:gd name="T4" fmla="*/ 2147483646 w 3284"/>
              <a:gd name="T5" fmla="*/ 2147483646 h 699"/>
              <a:gd name="T6" fmla="*/ 2147483646 w 3284"/>
              <a:gd name="T7" fmla="*/ 2147483646 h 699"/>
              <a:gd name="T8" fmla="*/ 2147483646 w 3284"/>
              <a:gd name="T9" fmla="*/ 2147483646 h 699"/>
              <a:gd name="T10" fmla="*/ 2147483646 w 3284"/>
              <a:gd name="T11" fmla="*/ 2147483646 h 699"/>
              <a:gd name="T12" fmla="*/ 2147483646 w 3284"/>
              <a:gd name="T13" fmla="*/ 2147483646 h 699"/>
              <a:gd name="T14" fmla="*/ 2147483646 w 3284"/>
              <a:gd name="T15" fmla="*/ 2147483646 h 699"/>
              <a:gd name="T16" fmla="*/ 0 w 3284"/>
              <a:gd name="T17" fmla="*/ 2147483646 h 699"/>
              <a:gd name="T18" fmla="*/ 2147483646 w 3284"/>
              <a:gd name="T19" fmla="*/ 2147483646 h 699"/>
              <a:gd name="T20" fmla="*/ 2147483646 w 3284"/>
              <a:gd name="T21" fmla="*/ 2147483646 h 699"/>
              <a:gd name="T22" fmla="*/ 2147483646 w 3284"/>
              <a:gd name="T23" fmla="*/ 2147483646 h 699"/>
              <a:gd name="T24" fmla="*/ 2147483646 w 3284"/>
              <a:gd name="T25" fmla="*/ 2147483646 h 699"/>
              <a:gd name="T26" fmla="*/ 2147483646 w 3284"/>
              <a:gd name="T27" fmla="*/ 2147483646 h 699"/>
              <a:gd name="T28" fmla="*/ 2147483646 w 3284"/>
              <a:gd name="T29" fmla="*/ 2147483646 h 699"/>
              <a:gd name="T30" fmla="*/ 2147483646 w 3284"/>
              <a:gd name="T31" fmla="*/ 2147483646 h 699"/>
              <a:gd name="T32" fmla="*/ 2147483646 w 3284"/>
              <a:gd name="T33" fmla="*/ 2147483646 h 699"/>
              <a:gd name="T34" fmla="*/ 2147483646 w 3284"/>
              <a:gd name="T35" fmla="*/ 2147483646 h 699"/>
              <a:gd name="T36" fmla="*/ 2147483646 w 3284"/>
              <a:gd name="T37" fmla="*/ 2147483646 h 699"/>
              <a:gd name="T38" fmla="*/ 2147483646 w 3284"/>
              <a:gd name="T39" fmla="*/ 2147483646 h 699"/>
              <a:gd name="T40" fmla="*/ 2147483646 w 3284"/>
              <a:gd name="T41" fmla="*/ 2147483646 h 699"/>
              <a:gd name="T42" fmla="*/ 2147483646 w 3284"/>
              <a:gd name="T43" fmla="*/ 2147483646 h 699"/>
              <a:gd name="T44" fmla="*/ 2147483646 w 3284"/>
              <a:gd name="T45" fmla="*/ 2147483646 h 699"/>
              <a:gd name="T46" fmla="*/ 2147483646 w 3284"/>
              <a:gd name="T47" fmla="*/ 2147483646 h 699"/>
              <a:gd name="T48" fmla="*/ 2147483646 w 3284"/>
              <a:gd name="T49" fmla="*/ 2147483646 h 699"/>
              <a:gd name="T50" fmla="*/ 2147483646 w 3284"/>
              <a:gd name="T51" fmla="*/ 2147483646 h 699"/>
              <a:gd name="T52" fmla="*/ 2147483646 w 3284"/>
              <a:gd name="T53" fmla="*/ 2147483646 h 699"/>
              <a:gd name="T54" fmla="*/ 2147483646 w 3284"/>
              <a:gd name="T55" fmla="*/ 2147483646 h 699"/>
              <a:gd name="T56" fmla="*/ 2147483646 w 3284"/>
              <a:gd name="T57" fmla="*/ 2147483646 h 699"/>
              <a:gd name="T58" fmla="*/ 2147483646 w 3284"/>
              <a:gd name="T59" fmla="*/ 2147483646 h 699"/>
              <a:gd name="T60" fmla="*/ 2147483646 w 3284"/>
              <a:gd name="T61" fmla="*/ 2147483646 h 699"/>
              <a:gd name="T62" fmla="*/ 2147483646 w 3284"/>
              <a:gd name="T63" fmla="*/ 2147483646 h 699"/>
              <a:gd name="T64" fmla="*/ 2147483646 w 3284"/>
              <a:gd name="T65" fmla="*/ 2147483646 h 699"/>
              <a:gd name="T66" fmla="*/ 2147483646 w 3284"/>
              <a:gd name="T67" fmla="*/ 2147483646 h 699"/>
              <a:gd name="T68" fmla="*/ 2147483646 w 3284"/>
              <a:gd name="T69" fmla="*/ 2147483646 h 699"/>
              <a:gd name="T70" fmla="*/ 2147483646 w 3284"/>
              <a:gd name="T71" fmla="*/ 2147483646 h 699"/>
              <a:gd name="T72" fmla="*/ 2147483646 w 3284"/>
              <a:gd name="T73" fmla="*/ 2147483646 h 699"/>
              <a:gd name="T74" fmla="*/ 2147483646 w 3284"/>
              <a:gd name="T75" fmla="*/ 2147483646 h 699"/>
              <a:gd name="T76" fmla="*/ 2147483646 w 3284"/>
              <a:gd name="T77" fmla="*/ 2147483646 h 699"/>
              <a:gd name="T78" fmla="*/ 2147483646 w 3284"/>
              <a:gd name="T79" fmla="*/ 2147483646 h 699"/>
              <a:gd name="T80" fmla="*/ 2147483646 w 3284"/>
              <a:gd name="T81" fmla="*/ 2147483646 h 699"/>
              <a:gd name="T82" fmla="*/ 2147483646 w 3284"/>
              <a:gd name="T83" fmla="*/ 2147483646 h 699"/>
              <a:gd name="T84" fmla="*/ 2147483646 w 3284"/>
              <a:gd name="T85" fmla="*/ 2147483646 h 699"/>
              <a:gd name="T86" fmla="*/ 2147483646 w 3284"/>
              <a:gd name="T87" fmla="*/ 2147483646 h 699"/>
              <a:gd name="T88" fmla="*/ 2147483646 w 3284"/>
              <a:gd name="T89" fmla="*/ 2147483646 h 699"/>
              <a:gd name="T90" fmla="*/ 2147483646 w 3284"/>
              <a:gd name="T91" fmla="*/ 2147483646 h 699"/>
              <a:gd name="T92" fmla="*/ 2147483646 w 3284"/>
              <a:gd name="T93" fmla="*/ 2147483646 h 699"/>
              <a:gd name="T94" fmla="*/ 2147483646 w 3284"/>
              <a:gd name="T95" fmla="*/ 2147483646 h 699"/>
              <a:gd name="T96" fmla="*/ 2147483646 w 3284"/>
              <a:gd name="T97" fmla="*/ 2147483646 h 699"/>
              <a:gd name="T98" fmla="*/ 2147483646 w 3284"/>
              <a:gd name="T99" fmla="*/ 2147483646 h 699"/>
              <a:gd name="T100" fmla="*/ 2147483646 w 3284"/>
              <a:gd name="T101" fmla="*/ 2147483646 h 699"/>
              <a:gd name="T102" fmla="*/ 2147483646 w 3284"/>
              <a:gd name="T103" fmla="*/ 2147483646 h 699"/>
              <a:gd name="T104" fmla="*/ 2147483646 w 3284"/>
              <a:gd name="T105" fmla="*/ 2147483646 h 699"/>
              <a:gd name="T106" fmla="*/ 2147483646 w 3284"/>
              <a:gd name="T107" fmla="*/ 2147483646 h 699"/>
              <a:gd name="T108" fmla="*/ 2147483646 w 3284"/>
              <a:gd name="T109" fmla="*/ 2147483646 h 699"/>
              <a:gd name="T110" fmla="*/ 2147483646 w 3284"/>
              <a:gd name="T111" fmla="*/ 2147483646 h 699"/>
              <a:gd name="T112" fmla="*/ 2147483646 w 3284"/>
              <a:gd name="T113" fmla="*/ 2147483646 h 699"/>
              <a:gd name="T114" fmla="*/ 2147483646 w 3284"/>
              <a:gd name="T115" fmla="*/ 2147483646 h 699"/>
              <a:gd name="T116" fmla="*/ 2147483646 w 3284"/>
              <a:gd name="T117" fmla="*/ 2147483646 h 699"/>
              <a:gd name="T118" fmla="*/ 2147483646 w 3284"/>
              <a:gd name="T119" fmla="*/ 2147483646 h 699"/>
              <a:gd name="T120" fmla="*/ 2147483646 w 3284"/>
              <a:gd name="T121" fmla="*/ 2147483646 h 699"/>
              <a:gd name="T122" fmla="*/ 2147483646 w 3284"/>
              <a:gd name="T123" fmla="*/ 2147483646 h 6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3284" h="699">
                <a:moveTo>
                  <a:pt x="1771" y="321"/>
                </a:moveTo>
                <a:lnTo>
                  <a:pt x="1771" y="321"/>
                </a:lnTo>
                <a:lnTo>
                  <a:pt x="1776" y="317"/>
                </a:lnTo>
                <a:lnTo>
                  <a:pt x="1779" y="312"/>
                </a:lnTo>
                <a:lnTo>
                  <a:pt x="1782" y="306"/>
                </a:lnTo>
                <a:lnTo>
                  <a:pt x="1783" y="300"/>
                </a:lnTo>
                <a:lnTo>
                  <a:pt x="1782" y="294"/>
                </a:lnTo>
                <a:lnTo>
                  <a:pt x="1779" y="288"/>
                </a:lnTo>
                <a:lnTo>
                  <a:pt x="1776" y="283"/>
                </a:lnTo>
                <a:lnTo>
                  <a:pt x="1771" y="278"/>
                </a:lnTo>
                <a:lnTo>
                  <a:pt x="1764" y="275"/>
                </a:lnTo>
                <a:lnTo>
                  <a:pt x="1757" y="271"/>
                </a:lnTo>
                <a:lnTo>
                  <a:pt x="1748" y="270"/>
                </a:lnTo>
                <a:lnTo>
                  <a:pt x="1740" y="269"/>
                </a:lnTo>
                <a:lnTo>
                  <a:pt x="1734" y="270"/>
                </a:lnTo>
                <a:lnTo>
                  <a:pt x="1727" y="271"/>
                </a:lnTo>
                <a:lnTo>
                  <a:pt x="1713" y="276"/>
                </a:lnTo>
                <a:lnTo>
                  <a:pt x="1696" y="283"/>
                </a:lnTo>
                <a:lnTo>
                  <a:pt x="1678" y="295"/>
                </a:lnTo>
                <a:lnTo>
                  <a:pt x="1659" y="308"/>
                </a:lnTo>
                <a:lnTo>
                  <a:pt x="1641" y="323"/>
                </a:lnTo>
                <a:lnTo>
                  <a:pt x="1623" y="337"/>
                </a:lnTo>
                <a:lnTo>
                  <a:pt x="1605" y="352"/>
                </a:lnTo>
                <a:lnTo>
                  <a:pt x="1589" y="369"/>
                </a:lnTo>
                <a:lnTo>
                  <a:pt x="1572" y="386"/>
                </a:lnTo>
                <a:lnTo>
                  <a:pt x="1555" y="404"/>
                </a:lnTo>
                <a:lnTo>
                  <a:pt x="1540" y="421"/>
                </a:lnTo>
                <a:lnTo>
                  <a:pt x="1566" y="338"/>
                </a:lnTo>
                <a:lnTo>
                  <a:pt x="1572" y="317"/>
                </a:lnTo>
                <a:lnTo>
                  <a:pt x="1574" y="306"/>
                </a:lnTo>
                <a:lnTo>
                  <a:pt x="1574" y="303"/>
                </a:lnTo>
                <a:lnTo>
                  <a:pt x="1573" y="300"/>
                </a:lnTo>
                <a:lnTo>
                  <a:pt x="1571" y="298"/>
                </a:lnTo>
                <a:lnTo>
                  <a:pt x="1568" y="296"/>
                </a:lnTo>
                <a:lnTo>
                  <a:pt x="1560" y="293"/>
                </a:lnTo>
                <a:lnTo>
                  <a:pt x="1551" y="292"/>
                </a:lnTo>
                <a:lnTo>
                  <a:pt x="1534" y="293"/>
                </a:lnTo>
                <a:lnTo>
                  <a:pt x="1514" y="298"/>
                </a:lnTo>
                <a:lnTo>
                  <a:pt x="1489" y="306"/>
                </a:lnTo>
                <a:lnTo>
                  <a:pt x="1462" y="315"/>
                </a:lnTo>
                <a:lnTo>
                  <a:pt x="1433" y="330"/>
                </a:lnTo>
                <a:lnTo>
                  <a:pt x="1404" y="346"/>
                </a:lnTo>
                <a:lnTo>
                  <a:pt x="1375" y="365"/>
                </a:lnTo>
                <a:lnTo>
                  <a:pt x="1346" y="388"/>
                </a:lnTo>
                <a:lnTo>
                  <a:pt x="1365" y="404"/>
                </a:lnTo>
                <a:lnTo>
                  <a:pt x="1406" y="374"/>
                </a:lnTo>
                <a:lnTo>
                  <a:pt x="1422" y="363"/>
                </a:lnTo>
                <a:lnTo>
                  <a:pt x="1433" y="357"/>
                </a:lnTo>
                <a:lnTo>
                  <a:pt x="1449" y="350"/>
                </a:lnTo>
                <a:lnTo>
                  <a:pt x="1455" y="348"/>
                </a:lnTo>
                <a:lnTo>
                  <a:pt x="1460" y="348"/>
                </a:lnTo>
                <a:lnTo>
                  <a:pt x="1466" y="348"/>
                </a:lnTo>
                <a:lnTo>
                  <a:pt x="1471" y="350"/>
                </a:lnTo>
                <a:lnTo>
                  <a:pt x="1473" y="354"/>
                </a:lnTo>
                <a:lnTo>
                  <a:pt x="1474" y="358"/>
                </a:lnTo>
                <a:lnTo>
                  <a:pt x="1472" y="368"/>
                </a:lnTo>
                <a:lnTo>
                  <a:pt x="1468" y="384"/>
                </a:lnTo>
                <a:lnTo>
                  <a:pt x="1443" y="469"/>
                </a:lnTo>
                <a:lnTo>
                  <a:pt x="1415" y="560"/>
                </a:lnTo>
                <a:lnTo>
                  <a:pt x="1372" y="685"/>
                </a:lnTo>
                <a:lnTo>
                  <a:pt x="1462" y="685"/>
                </a:lnTo>
                <a:lnTo>
                  <a:pt x="1490" y="594"/>
                </a:lnTo>
                <a:lnTo>
                  <a:pt x="1503" y="552"/>
                </a:lnTo>
                <a:lnTo>
                  <a:pt x="1514" y="520"/>
                </a:lnTo>
                <a:lnTo>
                  <a:pt x="1523" y="495"/>
                </a:lnTo>
                <a:lnTo>
                  <a:pt x="1530" y="479"/>
                </a:lnTo>
                <a:lnTo>
                  <a:pt x="1539" y="465"/>
                </a:lnTo>
                <a:lnTo>
                  <a:pt x="1548" y="451"/>
                </a:lnTo>
                <a:lnTo>
                  <a:pt x="1561" y="436"/>
                </a:lnTo>
                <a:lnTo>
                  <a:pt x="1577" y="420"/>
                </a:lnTo>
                <a:lnTo>
                  <a:pt x="1593" y="405"/>
                </a:lnTo>
                <a:lnTo>
                  <a:pt x="1609" y="390"/>
                </a:lnTo>
                <a:lnTo>
                  <a:pt x="1624" y="380"/>
                </a:lnTo>
                <a:lnTo>
                  <a:pt x="1639" y="370"/>
                </a:lnTo>
                <a:lnTo>
                  <a:pt x="1654" y="362"/>
                </a:lnTo>
                <a:lnTo>
                  <a:pt x="1671" y="355"/>
                </a:lnTo>
                <a:lnTo>
                  <a:pt x="1690" y="349"/>
                </a:lnTo>
                <a:lnTo>
                  <a:pt x="1712" y="342"/>
                </a:lnTo>
                <a:lnTo>
                  <a:pt x="1733" y="337"/>
                </a:lnTo>
                <a:lnTo>
                  <a:pt x="1751" y="331"/>
                </a:lnTo>
                <a:lnTo>
                  <a:pt x="1763" y="326"/>
                </a:lnTo>
                <a:lnTo>
                  <a:pt x="1771" y="321"/>
                </a:lnTo>
                <a:close/>
                <a:moveTo>
                  <a:pt x="633" y="130"/>
                </a:moveTo>
                <a:lnTo>
                  <a:pt x="633" y="130"/>
                </a:lnTo>
                <a:lnTo>
                  <a:pt x="631" y="135"/>
                </a:lnTo>
                <a:lnTo>
                  <a:pt x="631" y="139"/>
                </a:lnTo>
                <a:lnTo>
                  <a:pt x="633" y="143"/>
                </a:lnTo>
                <a:lnTo>
                  <a:pt x="635" y="146"/>
                </a:lnTo>
                <a:lnTo>
                  <a:pt x="639" y="149"/>
                </a:lnTo>
                <a:lnTo>
                  <a:pt x="642" y="151"/>
                </a:lnTo>
                <a:lnTo>
                  <a:pt x="646" y="153"/>
                </a:lnTo>
                <a:lnTo>
                  <a:pt x="650" y="155"/>
                </a:lnTo>
                <a:lnTo>
                  <a:pt x="655" y="155"/>
                </a:lnTo>
                <a:lnTo>
                  <a:pt x="664" y="153"/>
                </a:lnTo>
                <a:lnTo>
                  <a:pt x="670" y="150"/>
                </a:lnTo>
                <a:lnTo>
                  <a:pt x="677" y="145"/>
                </a:lnTo>
                <a:lnTo>
                  <a:pt x="683" y="140"/>
                </a:lnTo>
                <a:lnTo>
                  <a:pt x="829" y="0"/>
                </a:lnTo>
                <a:lnTo>
                  <a:pt x="720" y="0"/>
                </a:lnTo>
                <a:lnTo>
                  <a:pt x="633" y="130"/>
                </a:lnTo>
                <a:close/>
                <a:moveTo>
                  <a:pt x="627" y="190"/>
                </a:moveTo>
                <a:lnTo>
                  <a:pt x="627" y="190"/>
                </a:lnTo>
                <a:lnTo>
                  <a:pt x="605" y="174"/>
                </a:lnTo>
                <a:lnTo>
                  <a:pt x="581" y="159"/>
                </a:lnTo>
                <a:lnTo>
                  <a:pt x="556" y="149"/>
                </a:lnTo>
                <a:lnTo>
                  <a:pt x="529" y="138"/>
                </a:lnTo>
                <a:lnTo>
                  <a:pt x="500" y="131"/>
                </a:lnTo>
                <a:lnTo>
                  <a:pt x="470" y="126"/>
                </a:lnTo>
                <a:lnTo>
                  <a:pt x="437" y="122"/>
                </a:lnTo>
                <a:lnTo>
                  <a:pt x="404" y="121"/>
                </a:lnTo>
                <a:lnTo>
                  <a:pt x="375" y="122"/>
                </a:lnTo>
                <a:lnTo>
                  <a:pt x="348" y="124"/>
                </a:lnTo>
                <a:lnTo>
                  <a:pt x="320" y="127"/>
                </a:lnTo>
                <a:lnTo>
                  <a:pt x="294" y="132"/>
                </a:lnTo>
                <a:lnTo>
                  <a:pt x="269" y="139"/>
                </a:lnTo>
                <a:lnTo>
                  <a:pt x="244" y="146"/>
                </a:lnTo>
                <a:lnTo>
                  <a:pt x="220" y="155"/>
                </a:lnTo>
                <a:lnTo>
                  <a:pt x="196" y="165"/>
                </a:lnTo>
                <a:lnTo>
                  <a:pt x="174" y="177"/>
                </a:lnTo>
                <a:lnTo>
                  <a:pt x="152" y="189"/>
                </a:lnTo>
                <a:lnTo>
                  <a:pt x="132" y="203"/>
                </a:lnTo>
                <a:lnTo>
                  <a:pt x="114" y="218"/>
                </a:lnTo>
                <a:lnTo>
                  <a:pt x="96" y="233"/>
                </a:lnTo>
                <a:lnTo>
                  <a:pt x="79" y="249"/>
                </a:lnTo>
                <a:lnTo>
                  <a:pt x="65" y="267"/>
                </a:lnTo>
                <a:lnTo>
                  <a:pt x="51" y="284"/>
                </a:lnTo>
                <a:lnTo>
                  <a:pt x="39" y="303"/>
                </a:lnTo>
                <a:lnTo>
                  <a:pt x="28" y="323"/>
                </a:lnTo>
                <a:lnTo>
                  <a:pt x="20" y="342"/>
                </a:lnTo>
                <a:lnTo>
                  <a:pt x="11" y="361"/>
                </a:lnTo>
                <a:lnTo>
                  <a:pt x="7" y="380"/>
                </a:lnTo>
                <a:lnTo>
                  <a:pt x="2" y="400"/>
                </a:lnTo>
                <a:lnTo>
                  <a:pt x="0" y="419"/>
                </a:lnTo>
                <a:lnTo>
                  <a:pt x="0" y="439"/>
                </a:lnTo>
                <a:lnTo>
                  <a:pt x="0" y="451"/>
                </a:lnTo>
                <a:lnTo>
                  <a:pt x="1" y="463"/>
                </a:lnTo>
                <a:lnTo>
                  <a:pt x="4" y="475"/>
                </a:lnTo>
                <a:lnTo>
                  <a:pt x="8" y="487"/>
                </a:lnTo>
                <a:lnTo>
                  <a:pt x="13" y="499"/>
                </a:lnTo>
                <a:lnTo>
                  <a:pt x="19" y="510"/>
                </a:lnTo>
                <a:lnTo>
                  <a:pt x="26" y="521"/>
                </a:lnTo>
                <a:lnTo>
                  <a:pt x="34" y="533"/>
                </a:lnTo>
                <a:lnTo>
                  <a:pt x="40" y="541"/>
                </a:lnTo>
                <a:lnTo>
                  <a:pt x="46" y="548"/>
                </a:lnTo>
                <a:lnTo>
                  <a:pt x="53" y="552"/>
                </a:lnTo>
                <a:lnTo>
                  <a:pt x="59" y="557"/>
                </a:lnTo>
                <a:lnTo>
                  <a:pt x="66" y="561"/>
                </a:lnTo>
                <a:lnTo>
                  <a:pt x="73" y="563"/>
                </a:lnTo>
                <a:lnTo>
                  <a:pt x="79" y="564"/>
                </a:lnTo>
                <a:lnTo>
                  <a:pt x="87" y="566"/>
                </a:lnTo>
                <a:lnTo>
                  <a:pt x="93" y="564"/>
                </a:lnTo>
                <a:lnTo>
                  <a:pt x="97" y="563"/>
                </a:lnTo>
                <a:lnTo>
                  <a:pt x="103" y="561"/>
                </a:lnTo>
                <a:lnTo>
                  <a:pt x="108" y="557"/>
                </a:lnTo>
                <a:lnTo>
                  <a:pt x="112" y="552"/>
                </a:lnTo>
                <a:lnTo>
                  <a:pt x="115" y="548"/>
                </a:lnTo>
                <a:lnTo>
                  <a:pt x="116" y="543"/>
                </a:lnTo>
                <a:lnTo>
                  <a:pt x="118" y="537"/>
                </a:lnTo>
                <a:lnTo>
                  <a:pt x="116" y="529"/>
                </a:lnTo>
                <a:lnTo>
                  <a:pt x="113" y="523"/>
                </a:lnTo>
                <a:lnTo>
                  <a:pt x="104" y="516"/>
                </a:lnTo>
                <a:lnTo>
                  <a:pt x="91" y="507"/>
                </a:lnTo>
                <a:lnTo>
                  <a:pt x="78" y="500"/>
                </a:lnTo>
                <a:lnTo>
                  <a:pt x="66" y="492"/>
                </a:lnTo>
                <a:lnTo>
                  <a:pt x="57" y="482"/>
                </a:lnTo>
                <a:lnTo>
                  <a:pt x="48" y="471"/>
                </a:lnTo>
                <a:lnTo>
                  <a:pt x="42" y="461"/>
                </a:lnTo>
                <a:lnTo>
                  <a:pt x="38" y="448"/>
                </a:lnTo>
                <a:lnTo>
                  <a:pt x="35" y="435"/>
                </a:lnTo>
                <a:lnTo>
                  <a:pt x="34" y="420"/>
                </a:lnTo>
                <a:lnTo>
                  <a:pt x="35" y="405"/>
                </a:lnTo>
                <a:lnTo>
                  <a:pt x="38" y="389"/>
                </a:lnTo>
                <a:lnTo>
                  <a:pt x="41" y="374"/>
                </a:lnTo>
                <a:lnTo>
                  <a:pt x="46" y="358"/>
                </a:lnTo>
                <a:lnTo>
                  <a:pt x="53" y="343"/>
                </a:lnTo>
                <a:lnTo>
                  <a:pt x="60" y="327"/>
                </a:lnTo>
                <a:lnTo>
                  <a:pt x="70" y="311"/>
                </a:lnTo>
                <a:lnTo>
                  <a:pt x="81" y="295"/>
                </a:lnTo>
                <a:lnTo>
                  <a:pt x="94" y="278"/>
                </a:lnTo>
                <a:lnTo>
                  <a:pt x="107" y="264"/>
                </a:lnTo>
                <a:lnTo>
                  <a:pt x="121" y="250"/>
                </a:lnTo>
                <a:lnTo>
                  <a:pt x="135" y="237"/>
                </a:lnTo>
                <a:lnTo>
                  <a:pt x="152" y="224"/>
                </a:lnTo>
                <a:lnTo>
                  <a:pt x="170" y="212"/>
                </a:lnTo>
                <a:lnTo>
                  <a:pt x="188" y="201"/>
                </a:lnTo>
                <a:lnTo>
                  <a:pt x="207" y="191"/>
                </a:lnTo>
                <a:lnTo>
                  <a:pt x="227" y="182"/>
                </a:lnTo>
                <a:lnTo>
                  <a:pt x="248" y="174"/>
                </a:lnTo>
                <a:lnTo>
                  <a:pt x="269" y="168"/>
                </a:lnTo>
                <a:lnTo>
                  <a:pt x="289" y="162"/>
                </a:lnTo>
                <a:lnTo>
                  <a:pt x="311" y="157"/>
                </a:lnTo>
                <a:lnTo>
                  <a:pt x="332" y="155"/>
                </a:lnTo>
                <a:lnTo>
                  <a:pt x="355" y="152"/>
                </a:lnTo>
                <a:lnTo>
                  <a:pt x="377" y="152"/>
                </a:lnTo>
                <a:lnTo>
                  <a:pt x="404" y="153"/>
                </a:lnTo>
                <a:lnTo>
                  <a:pt x="428" y="156"/>
                </a:lnTo>
                <a:lnTo>
                  <a:pt x="451" y="161"/>
                </a:lnTo>
                <a:lnTo>
                  <a:pt x="474" y="168"/>
                </a:lnTo>
                <a:lnTo>
                  <a:pt x="494" y="177"/>
                </a:lnTo>
                <a:lnTo>
                  <a:pt x="515" y="188"/>
                </a:lnTo>
                <a:lnTo>
                  <a:pt x="532" y="200"/>
                </a:lnTo>
                <a:lnTo>
                  <a:pt x="550" y="215"/>
                </a:lnTo>
                <a:lnTo>
                  <a:pt x="566" y="232"/>
                </a:lnTo>
                <a:lnTo>
                  <a:pt x="579" y="249"/>
                </a:lnTo>
                <a:lnTo>
                  <a:pt x="590" y="268"/>
                </a:lnTo>
                <a:lnTo>
                  <a:pt x="599" y="288"/>
                </a:lnTo>
                <a:lnTo>
                  <a:pt x="606" y="309"/>
                </a:lnTo>
                <a:lnTo>
                  <a:pt x="612" y="332"/>
                </a:lnTo>
                <a:lnTo>
                  <a:pt x="615" y="357"/>
                </a:lnTo>
                <a:lnTo>
                  <a:pt x="616" y="382"/>
                </a:lnTo>
                <a:lnTo>
                  <a:pt x="615" y="401"/>
                </a:lnTo>
                <a:lnTo>
                  <a:pt x="614" y="420"/>
                </a:lnTo>
                <a:lnTo>
                  <a:pt x="610" y="439"/>
                </a:lnTo>
                <a:lnTo>
                  <a:pt x="606" y="458"/>
                </a:lnTo>
                <a:lnTo>
                  <a:pt x="600" y="476"/>
                </a:lnTo>
                <a:lnTo>
                  <a:pt x="594" y="493"/>
                </a:lnTo>
                <a:lnTo>
                  <a:pt x="586" y="511"/>
                </a:lnTo>
                <a:lnTo>
                  <a:pt x="577" y="526"/>
                </a:lnTo>
                <a:lnTo>
                  <a:pt x="567" y="543"/>
                </a:lnTo>
                <a:lnTo>
                  <a:pt x="556" y="557"/>
                </a:lnTo>
                <a:lnTo>
                  <a:pt x="544" y="572"/>
                </a:lnTo>
                <a:lnTo>
                  <a:pt x="531" y="585"/>
                </a:lnTo>
                <a:lnTo>
                  <a:pt x="518" y="597"/>
                </a:lnTo>
                <a:lnTo>
                  <a:pt x="504" y="607"/>
                </a:lnTo>
                <a:lnTo>
                  <a:pt x="488" y="618"/>
                </a:lnTo>
                <a:lnTo>
                  <a:pt x="472" y="626"/>
                </a:lnTo>
                <a:lnTo>
                  <a:pt x="455" y="635"/>
                </a:lnTo>
                <a:lnTo>
                  <a:pt x="437" y="642"/>
                </a:lnTo>
                <a:lnTo>
                  <a:pt x="419" y="648"/>
                </a:lnTo>
                <a:lnTo>
                  <a:pt x="400" y="653"/>
                </a:lnTo>
                <a:lnTo>
                  <a:pt x="381" y="656"/>
                </a:lnTo>
                <a:lnTo>
                  <a:pt x="360" y="658"/>
                </a:lnTo>
                <a:lnTo>
                  <a:pt x="339" y="661"/>
                </a:lnTo>
                <a:lnTo>
                  <a:pt x="317" y="661"/>
                </a:lnTo>
                <a:lnTo>
                  <a:pt x="300" y="661"/>
                </a:lnTo>
                <a:lnTo>
                  <a:pt x="281" y="658"/>
                </a:lnTo>
                <a:lnTo>
                  <a:pt x="261" y="656"/>
                </a:lnTo>
                <a:lnTo>
                  <a:pt x="240" y="653"/>
                </a:lnTo>
                <a:lnTo>
                  <a:pt x="251" y="633"/>
                </a:lnTo>
                <a:lnTo>
                  <a:pt x="262" y="613"/>
                </a:lnTo>
                <a:lnTo>
                  <a:pt x="273" y="589"/>
                </a:lnTo>
                <a:lnTo>
                  <a:pt x="283" y="564"/>
                </a:lnTo>
                <a:lnTo>
                  <a:pt x="293" y="537"/>
                </a:lnTo>
                <a:lnTo>
                  <a:pt x="302" y="507"/>
                </a:lnTo>
                <a:lnTo>
                  <a:pt x="312" y="475"/>
                </a:lnTo>
                <a:lnTo>
                  <a:pt x="321" y="440"/>
                </a:lnTo>
                <a:lnTo>
                  <a:pt x="355" y="311"/>
                </a:lnTo>
                <a:lnTo>
                  <a:pt x="363" y="278"/>
                </a:lnTo>
                <a:lnTo>
                  <a:pt x="373" y="249"/>
                </a:lnTo>
                <a:lnTo>
                  <a:pt x="382" y="220"/>
                </a:lnTo>
                <a:lnTo>
                  <a:pt x="393" y="194"/>
                </a:lnTo>
                <a:lnTo>
                  <a:pt x="357" y="201"/>
                </a:lnTo>
                <a:lnTo>
                  <a:pt x="323" y="207"/>
                </a:lnTo>
                <a:lnTo>
                  <a:pt x="292" y="211"/>
                </a:lnTo>
                <a:lnTo>
                  <a:pt x="263" y="214"/>
                </a:lnTo>
                <a:lnTo>
                  <a:pt x="258" y="234"/>
                </a:lnTo>
                <a:lnTo>
                  <a:pt x="271" y="232"/>
                </a:lnTo>
                <a:lnTo>
                  <a:pt x="280" y="233"/>
                </a:lnTo>
                <a:lnTo>
                  <a:pt x="283" y="236"/>
                </a:lnTo>
                <a:lnTo>
                  <a:pt x="286" y="237"/>
                </a:lnTo>
                <a:lnTo>
                  <a:pt x="288" y="239"/>
                </a:lnTo>
                <a:lnTo>
                  <a:pt x="290" y="242"/>
                </a:lnTo>
                <a:lnTo>
                  <a:pt x="292" y="249"/>
                </a:lnTo>
                <a:lnTo>
                  <a:pt x="290" y="257"/>
                </a:lnTo>
                <a:lnTo>
                  <a:pt x="288" y="268"/>
                </a:lnTo>
                <a:lnTo>
                  <a:pt x="248" y="420"/>
                </a:lnTo>
                <a:lnTo>
                  <a:pt x="213" y="542"/>
                </a:lnTo>
                <a:lnTo>
                  <a:pt x="201" y="574"/>
                </a:lnTo>
                <a:lnTo>
                  <a:pt x="190" y="600"/>
                </a:lnTo>
                <a:lnTo>
                  <a:pt x="181" y="620"/>
                </a:lnTo>
                <a:lnTo>
                  <a:pt x="172" y="635"/>
                </a:lnTo>
                <a:lnTo>
                  <a:pt x="168" y="639"/>
                </a:lnTo>
                <a:lnTo>
                  <a:pt x="163" y="644"/>
                </a:lnTo>
                <a:lnTo>
                  <a:pt x="158" y="649"/>
                </a:lnTo>
                <a:lnTo>
                  <a:pt x="153" y="651"/>
                </a:lnTo>
                <a:lnTo>
                  <a:pt x="145" y="654"/>
                </a:lnTo>
                <a:lnTo>
                  <a:pt x="133" y="656"/>
                </a:lnTo>
                <a:lnTo>
                  <a:pt x="95" y="658"/>
                </a:lnTo>
                <a:lnTo>
                  <a:pt x="83" y="682"/>
                </a:lnTo>
                <a:lnTo>
                  <a:pt x="152" y="680"/>
                </a:lnTo>
                <a:lnTo>
                  <a:pt x="203" y="681"/>
                </a:lnTo>
                <a:lnTo>
                  <a:pt x="257" y="685"/>
                </a:lnTo>
                <a:lnTo>
                  <a:pt x="312" y="687"/>
                </a:lnTo>
                <a:lnTo>
                  <a:pt x="348" y="688"/>
                </a:lnTo>
                <a:lnTo>
                  <a:pt x="369" y="688"/>
                </a:lnTo>
                <a:lnTo>
                  <a:pt x="389" y="687"/>
                </a:lnTo>
                <a:lnTo>
                  <a:pt x="410" y="684"/>
                </a:lnTo>
                <a:lnTo>
                  <a:pt x="430" y="680"/>
                </a:lnTo>
                <a:lnTo>
                  <a:pt x="450" y="675"/>
                </a:lnTo>
                <a:lnTo>
                  <a:pt x="470" y="669"/>
                </a:lnTo>
                <a:lnTo>
                  <a:pt x="492" y="662"/>
                </a:lnTo>
                <a:lnTo>
                  <a:pt x="512" y="655"/>
                </a:lnTo>
                <a:lnTo>
                  <a:pt x="532" y="645"/>
                </a:lnTo>
                <a:lnTo>
                  <a:pt x="552" y="635"/>
                </a:lnTo>
                <a:lnTo>
                  <a:pt x="571" y="623"/>
                </a:lnTo>
                <a:lnTo>
                  <a:pt x="588" y="608"/>
                </a:lnTo>
                <a:lnTo>
                  <a:pt x="605" y="594"/>
                </a:lnTo>
                <a:lnTo>
                  <a:pt x="622" y="577"/>
                </a:lnTo>
                <a:lnTo>
                  <a:pt x="637" y="560"/>
                </a:lnTo>
                <a:lnTo>
                  <a:pt x="652" y="539"/>
                </a:lnTo>
                <a:lnTo>
                  <a:pt x="666" y="519"/>
                </a:lnTo>
                <a:lnTo>
                  <a:pt x="678" y="498"/>
                </a:lnTo>
                <a:lnTo>
                  <a:pt x="687" y="477"/>
                </a:lnTo>
                <a:lnTo>
                  <a:pt x="696" y="455"/>
                </a:lnTo>
                <a:lnTo>
                  <a:pt x="702" y="432"/>
                </a:lnTo>
                <a:lnTo>
                  <a:pt x="707" y="410"/>
                </a:lnTo>
                <a:lnTo>
                  <a:pt x="709" y="387"/>
                </a:lnTo>
                <a:lnTo>
                  <a:pt x="710" y="362"/>
                </a:lnTo>
                <a:lnTo>
                  <a:pt x="709" y="337"/>
                </a:lnTo>
                <a:lnTo>
                  <a:pt x="705" y="313"/>
                </a:lnTo>
                <a:lnTo>
                  <a:pt x="698" y="289"/>
                </a:lnTo>
                <a:lnTo>
                  <a:pt x="689" y="268"/>
                </a:lnTo>
                <a:lnTo>
                  <a:pt x="678" y="246"/>
                </a:lnTo>
                <a:lnTo>
                  <a:pt x="664" y="226"/>
                </a:lnTo>
                <a:lnTo>
                  <a:pt x="647" y="208"/>
                </a:lnTo>
                <a:lnTo>
                  <a:pt x="627" y="190"/>
                </a:lnTo>
                <a:close/>
                <a:moveTo>
                  <a:pt x="1313" y="64"/>
                </a:moveTo>
                <a:lnTo>
                  <a:pt x="1313" y="64"/>
                </a:lnTo>
                <a:lnTo>
                  <a:pt x="1313" y="57"/>
                </a:lnTo>
                <a:lnTo>
                  <a:pt x="1310" y="51"/>
                </a:lnTo>
                <a:lnTo>
                  <a:pt x="1305" y="45"/>
                </a:lnTo>
                <a:lnTo>
                  <a:pt x="1298" y="40"/>
                </a:lnTo>
                <a:lnTo>
                  <a:pt x="1288" y="35"/>
                </a:lnTo>
                <a:lnTo>
                  <a:pt x="1278" y="33"/>
                </a:lnTo>
                <a:lnTo>
                  <a:pt x="1263" y="31"/>
                </a:lnTo>
                <a:lnTo>
                  <a:pt x="1248" y="31"/>
                </a:lnTo>
                <a:lnTo>
                  <a:pt x="1232" y="31"/>
                </a:lnTo>
                <a:lnTo>
                  <a:pt x="1218" y="32"/>
                </a:lnTo>
                <a:lnTo>
                  <a:pt x="1204" y="34"/>
                </a:lnTo>
                <a:lnTo>
                  <a:pt x="1188" y="38"/>
                </a:lnTo>
                <a:lnTo>
                  <a:pt x="1173" y="41"/>
                </a:lnTo>
                <a:lnTo>
                  <a:pt x="1157" y="46"/>
                </a:lnTo>
                <a:lnTo>
                  <a:pt x="1142" y="52"/>
                </a:lnTo>
                <a:lnTo>
                  <a:pt x="1125" y="59"/>
                </a:lnTo>
                <a:lnTo>
                  <a:pt x="1109" y="66"/>
                </a:lnTo>
                <a:lnTo>
                  <a:pt x="1095" y="74"/>
                </a:lnTo>
                <a:lnTo>
                  <a:pt x="1081" y="83"/>
                </a:lnTo>
                <a:lnTo>
                  <a:pt x="1068" y="91"/>
                </a:lnTo>
                <a:lnTo>
                  <a:pt x="1055" y="101"/>
                </a:lnTo>
                <a:lnTo>
                  <a:pt x="1043" y="112"/>
                </a:lnTo>
                <a:lnTo>
                  <a:pt x="1032" y="122"/>
                </a:lnTo>
                <a:lnTo>
                  <a:pt x="1022" y="134"/>
                </a:lnTo>
                <a:lnTo>
                  <a:pt x="1012" y="146"/>
                </a:lnTo>
                <a:lnTo>
                  <a:pt x="1003" y="161"/>
                </a:lnTo>
                <a:lnTo>
                  <a:pt x="994" y="176"/>
                </a:lnTo>
                <a:lnTo>
                  <a:pt x="985" y="193"/>
                </a:lnTo>
                <a:lnTo>
                  <a:pt x="978" y="211"/>
                </a:lnTo>
                <a:lnTo>
                  <a:pt x="970" y="230"/>
                </a:lnTo>
                <a:lnTo>
                  <a:pt x="963" y="250"/>
                </a:lnTo>
                <a:lnTo>
                  <a:pt x="957" y="271"/>
                </a:lnTo>
                <a:lnTo>
                  <a:pt x="885" y="518"/>
                </a:lnTo>
                <a:lnTo>
                  <a:pt x="878" y="545"/>
                </a:lnTo>
                <a:lnTo>
                  <a:pt x="872" y="569"/>
                </a:lnTo>
                <a:lnTo>
                  <a:pt x="870" y="589"/>
                </a:lnTo>
                <a:lnTo>
                  <a:pt x="869" y="607"/>
                </a:lnTo>
                <a:lnTo>
                  <a:pt x="869" y="617"/>
                </a:lnTo>
                <a:lnTo>
                  <a:pt x="871" y="626"/>
                </a:lnTo>
                <a:lnTo>
                  <a:pt x="873" y="636"/>
                </a:lnTo>
                <a:lnTo>
                  <a:pt x="877" y="644"/>
                </a:lnTo>
                <a:lnTo>
                  <a:pt x="882" y="651"/>
                </a:lnTo>
                <a:lnTo>
                  <a:pt x="888" y="660"/>
                </a:lnTo>
                <a:lnTo>
                  <a:pt x="894" y="666"/>
                </a:lnTo>
                <a:lnTo>
                  <a:pt x="902" y="673"/>
                </a:lnTo>
                <a:lnTo>
                  <a:pt x="910" y="679"/>
                </a:lnTo>
                <a:lnTo>
                  <a:pt x="920" y="684"/>
                </a:lnTo>
                <a:lnTo>
                  <a:pt x="931" y="688"/>
                </a:lnTo>
                <a:lnTo>
                  <a:pt x="941" y="692"/>
                </a:lnTo>
                <a:lnTo>
                  <a:pt x="952" y="694"/>
                </a:lnTo>
                <a:lnTo>
                  <a:pt x="964" y="697"/>
                </a:lnTo>
                <a:lnTo>
                  <a:pt x="977" y="698"/>
                </a:lnTo>
                <a:lnTo>
                  <a:pt x="991" y="698"/>
                </a:lnTo>
                <a:lnTo>
                  <a:pt x="1007" y="698"/>
                </a:lnTo>
                <a:lnTo>
                  <a:pt x="1024" y="695"/>
                </a:lnTo>
                <a:lnTo>
                  <a:pt x="1040" y="693"/>
                </a:lnTo>
                <a:lnTo>
                  <a:pt x="1057" y="688"/>
                </a:lnTo>
                <a:lnTo>
                  <a:pt x="1074" y="684"/>
                </a:lnTo>
                <a:lnTo>
                  <a:pt x="1092" y="676"/>
                </a:lnTo>
                <a:lnTo>
                  <a:pt x="1108" y="669"/>
                </a:lnTo>
                <a:lnTo>
                  <a:pt x="1125" y="660"/>
                </a:lnTo>
                <a:lnTo>
                  <a:pt x="1142" y="650"/>
                </a:lnTo>
                <a:lnTo>
                  <a:pt x="1158" y="638"/>
                </a:lnTo>
                <a:lnTo>
                  <a:pt x="1174" y="626"/>
                </a:lnTo>
                <a:lnTo>
                  <a:pt x="1188" y="613"/>
                </a:lnTo>
                <a:lnTo>
                  <a:pt x="1202" y="598"/>
                </a:lnTo>
                <a:lnTo>
                  <a:pt x="1216" y="582"/>
                </a:lnTo>
                <a:lnTo>
                  <a:pt x="1229" y="566"/>
                </a:lnTo>
                <a:lnTo>
                  <a:pt x="1241" y="549"/>
                </a:lnTo>
                <a:lnTo>
                  <a:pt x="1251" y="530"/>
                </a:lnTo>
                <a:lnTo>
                  <a:pt x="1261" y="512"/>
                </a:lnTo>
                <a:lnTo>
                  <a:pt x="1269" y="493"/>
                </a:lnTo>
                <a:lnTo>
                  <a:pt x="1275" y="475"/>
                </a:lnTo>
                <a:lnTo>
                  <a:pt x="1281" y="456"/>
                </a:lnTo>
                <a:lnTo>
                  <a:pt x="1285" y="437"/>
                </a:lnTo>
                <a:lnTo>
                  <a:pt x="1286" y="418"/>
                </a:lnTo>
                <a:lnTo>
                  <a:pt x="1287" y="399"/>
                </a:lnTo>
                <a:lnTo>
                  <a:pt x="1287" y="386"/>
                </a:lnTo>
                <a:lnTo>
                  <a:pt x="1286" y="374"/>
                </a:lnTo>
                <a:lnTo>
                  <a:pt x="1284" y="363"/>
                </a:lnTo>
                <a:lnTo>
                  <a:pt x="1281" y="354"/>
                </a:lnTo>
                <a:lnTo>
                  <a:pt x="1278" y="344"/>
                </a:lnTo>
                <a:lnTo>
                  <a:pt x="1273" y="334"/>
                </a:lnTo>
                <a:lnTo>
                  <a:pt x="1268" y="327"/>
                </a:lnTo>
                <a:lnTo>
                  <a:pt x="1262" y="320"/>
                </a:lnTo>
                <a:lnTo>
                  <a:pt x="1255" y="314"/>
                </a:lnTo>
                <a:lnTo>
                  <a:pt x="1248" y="308"/>
                </a:lnTo>
                <a:lnTo>
                  <a:pt x="1241" y="305"/>
                </a:lnTo>
                <a:lnTo>
                  <a:pt x="1232" y="301"/>
                </a:lnTo>
                <a:lnTo>
                  <a:pt x="1224" y="298"/>
                </a:lnTo>
                <a:lnTo>
                  <a:pt x="1214" y="296"/>
                </a:lnTo>
                <a:lnTo>
                  <a:pt x="1205" y="295"/>
                </a:lnTo>
                <a:lnTo>
                  <a:pt x="1194" y="294"/>
                </a:lnTo>
                <a:lnTo>
                  <a:pt x="1175" y="295"/>
                </a:lnTo>
                <a:lnTo>
                  <a:pt x="1155" y="299"/>
                </a:lnTo>
                <a:lnTo>
                  <a:pt x="1133" y="305"/>
                </a:lnTo>
                <a:lnTo>
                  <a:pt x="1109" y="313"/>
                </a:lnTo>
                <a:lnTo>
                  <a:pt x="1086" y="325"/>
                </a:lnTo>
                <a:lnTo>
                  <a:pt x="1062" y="338"/>
                </a:lnTo>
                <a:lnTo>
                  <a:pt x="1038" y="355"/>
                </a:lnTo>
                <a:lnTo>
                  <a:pt x="1013" y="374"/>
                </a:lnTo>
                <a:lnTo>
                  <a:pt x="1063" y="211"/>
                </a:lnTo>
                <a:lnTo>
                  <a:pt x="1075" y="175"/>
                </a:lnTo>
                <a:lnTo>
                  <a:pt x="1084" y="146"/>
                </a:lnTo>
                <a:lnTo>
                  <a:pt x="1094" y="125"/>
                </a:lnTo>
                <a:lnTo>
                  <a:pt x="1101" y="112"/>
                </a:lnTo>
                <a:lnTo>
                  <a:pt x="1106" y="106"/>
                </a:lnTo>
                <a:lnTo>
                  <a:pt x="1111" y="101"/>
                </a:lnTo>
                <a:lnTo>
                  <a:pt x="1117" y="96"/>
                </a:lnTo>
                <a:lnTo>
                  <a:pt x="1123" y="93"/>
                </a:lnTo>
                <a:lnTo>
                  <a:pt x="1129" y="90"/>
                </a:lnTo>
                <a:lnTo>
                  <a:pt x="1136" y="88"/>
                </a:lnTo>
                <a:lnTo>
                  <a:pt x="1143" y="87"/>
                </a:lnTo>
                <a:lnTo>
                  <a:pt x="1150" y="87"/>
                </a:lnTo>
                <a:lnTo>
                  <a:pt x="1168" y="88"/>
                </a:lnTo>
                <a:lnTo>
                  <a:pt x="1189" y="90"/>
                </a:lnTo>
                <a:lnTo>
                  <a:pt x="1231" y="95"/>
                </a:lnTo>
                <a:lnTo>
                  <a:pt x="1258" y="96"/>
                </a:lnTo>
                <a:lnTo>
                  <a:pt x="1270" y="96"/>
                </a:lnTo>
                <a:lnTo>
                  <a:pt x="1281" y="94"/>
                </a:lnTo>
                <a:lnTo>
                  <a:pt x="1292" y="91"/>
                </a:lnTo>
                <a:lnTo>
                  <a:pt x="1299" y="88"/>
                </a:lnTo>
                <a:lnTo>
                  <a:pt x="1306" y="82"/>
                </a:lnTo>
                <a:lnTo>
                  <a:pt x="1310" y="77"/>
                </a:lnTo>
                <a:lnTo>
                  <a:pt x="1313" y="71"/>
                </a:lnTo>
                <a:lnTo>
                  <a:pt x="1313" y="64"/>
                </a:lnTo>
                <a:close/>
                <a:moveTo>
                  <a:pt x="1062" y="374"/>
                </a:moveTo>
                <a:lnTo>
                  <a:pt x="1062" y="374"/>
                </a:lnTo>
                <a:lnTo>
                  <a:pt x="1082" y="362"/>
                </a:lnTo>
                <a:lnTo>
                  <a:pt x="1100" y="352"/>
                </a:lnTo>
                <a:lnTo>
                  <a:pt x="1109" y="350"/>
                </a:lnTo>
                <a:lnTo>
                  <a:pt x="1117" y="348"/>
                </a:lnTo>
                <a:lnTo>
                  <a:pt x="1125" y="346"/>
                </a:lnTo>
                <a:lnTo>
                  <a:pt x="1133" y="346"/>
                </a:lnTo>
                <a:lnTo>
                  <a:pt x="1144" y="346"/>
                </a:lnTo>
                <a:lnTo>
                  <a:pt x="1155" y="350"/>
                </a:lnTo>
                <a:lnTo>
                  <a:pt x="1163" y="355"/>
                </a:lnTo>
                <a:lnTo>
                  <a:pt x="1171" y="362"/>
                </a:lnTo>
                <a:lnTo>
                  <a:pt x="1175" y="368"/>
                </a:lnTo>
                <a:lnTo>
                  <a:pt x="1180" y="374"/>
                </a:lnTo>
                <a:lnTo>
                  <a:pt x="1183" y="381"/>
                </a:lnTo>
                <a:lnTo>
                  <a:pt x="1186" y="388"/>
                </a:lnTo>
                <a:lnTo>
                  <a:pt x="1189" y="405"/>
                </a:lnTo>
                <a:lnTo>
                  <a:pt x="1191" y="421"/>
                </a:lnTo>
                <a:lnTo>
                  <a:pt x="1191" y="442"/>
                </a:lnTo>
                <a:lnTo>
                  <a:pt x="1188" y="462"/>
                </a:lnTo>
                <a:lnTo>
                  <a:pt x="1183" y="482"/>
                </a:lnTo>
                <a:lnTo>
                  <a:pt x="1177" y="502"/>
                </a:lnTo>
                <a:lnTo>
                  <a:pt x="1170" y="524"/>
                </a:lnTo>
                <a:lnTo>
                  <a:pt x="1161" y="544"/>
                </a:lnTo>
                <a:lnTo>
                  <a:pt x="1150" y="564"/>
                </a:lnTo>
                <a:lnTo>
                  <a:pt x="1138" y="585"/>
                </a:lnTo>
                <a:lnTo>
                  <a:pt x="1125" y="604"/>
                </a:lnTo>
                <a:lnTo>
                  <a:pt x="1111" y="620"/>
                </a:lnTo>
                <a:lnTo>
                  <a:pt x="1096" y="635"/>
                </a:lnTo>
                <a:lnTo>
                  <a:pt x="1082" y="645"/>
                </a:lnTo>
                <a:lnTo>
                  <a:pt x="1067" y="655"/>
                </a:lnTo>
                <a:lnTo>
                  <a:pt x="1051" y="661"/>
                </a:lnTo>
                <a:lnTo>
                  <a:pt x="1034" y="664"/>
                </a:lnTo>
                <a:lnTo>
                  <a:pt x="1018" y="666"/>
                </a:lnTo>
                <a:lnTo>
                  <a:pt x="1005" y="666"/>
                </a:lnTo>
                <a:lnTo>
                  <a:pt x="993" y="662"/>
                </a:lnTo>
                <a:lnTo>
                  <a:pt x="981" y="656"/>
                </a:lnTo>
                <a:lnTo>
                  <a:pt x="970" y="649"/>
                </a:lnTo>
                <a:lnTo>
                  <a:pt x="960" y="641"/>
                </a:lnTo>
                <a:lnTo>
                  <a:pt x="953" y="630"/>
                </a:lnTo>
                <a:lnTo>
                  <a:pt x="950" y="619"/>
                </a:lnTo>
                <a:lnTo>
                  <a:pt x="949" y="607"/>
                </a:lnTo>
                <a:lnTo>
                  <a:pt x="950" y="591"/>
                </a:lnTo>
                <a:lnTo>
                  <a:pt x="951" y="574"/>
                </a:lnTo>
                <a:lnTo>
                  <a:pt x="953" y="556"/>
                </a:lnTo>
                <a:lnTo>
                  <a:pt x="958" y="539"/>
                </a:lnTo>
                <a:lnTo>
                  <a:pt x="963" y="523"/>
                </a:lnTo>
                <a:lnTo>
                  <a:pt x="969" y="505"/>
                </a:lnTo>
                <a:lnTo>
                  <a:pt x="976" y="488"/>
                </a:lnTo>
                <a:lnTo>
                  <a:pt x="985" y="470"/>
                </a:lnTo>
                <a:lnTo>
                  <a:pt x="994" y="454"/>
                </a:lnTo>
                <a:lnTo>
                  <a:pt x="1003" y="438"/>
                </a:lnTo>
                <a:lnTo>
                  <a:pt x="1013" y="424"/>
                </a:lnTo>
                <a:lnTo>
                  <a:pt x="1022" y="412"/>
                </a:lnTo>
                <a:lnTo>
                  <a:pt x="1032" y="400"/>
                </a:lnTo>
                <a:lnTo>
                  <a:pt x="1042" y="389"/>
                </a:lnTo>
                <a:lnTo>
                  <a:pt x="1052" y="381"/>
                </a:lnTo>
                <a:lnTo>
                  <a:pt x="1062" y="374"/>
                </a:lnTo>
                <a:close/>
                <a:moveTo>
                  <a:pt x="2495" y="308"/>
                </a:moveTo>
                <a:lnTo>
                  <a:pt x="2495" y="308"/>
                </a:lnTo>
                <a:lnTo>
                  <a:pt x="2488" y="305"/>
                </a:lnTo>
                <a:lnTo>
                  <a:pt x="2482" y="301"/>
                </a:lnTo>
                <a:lnTo>
                  <a:pt x="2466" y="296"/>
                </a:lnTo>
                <a:lnTo>
                  <a:pt x="2448" y="293"/>
                </a:lnTo>
                <a:lnTo>
                  <a:pt x="2428" y="292"/>
                </a:lnTo>
                <a:lnTo>
                  <a:pt x="2414" y="293"/>
                </a:lnTo>
                <a:lnTo>
                  <a:pt x="2398" y="294"/>
                </a:lnTo>
                <a:lnTo>
                  <a:pt x="2384" y="296"/>
                </a:lnTo>
                <a:lnTo>
                  <a:pt x="2370" y="299"/>
                </a:lnTo>
                <a:lnTo>
                  <a:pt x="2355" y="302"/>
                </a:lnTo>
                <a:lnTo>
                  <a:pt x="2341" y="307"/>
                </a:lnTo>
                <a:lnTo>
                  <a:pt x="2328" y="313"/>
                </a:lnTo>
                <a:lnTo>
                  <a:pt x="2314" y="320"/>
                </a:lnTo>
                <a:lnTo>
                  <a:pt x="2302" y="327"/>
                </a:lnTo>
                <a:lnTo>
                  <a:pt x="2289" y="336"/>
                </a:lnTo>
                <a:lnTo>
                  <a:pt x="2275" y="345"/>
                </a:lnTo>
                <a:lnTo>
                  <a:pt x="2263" y="355"/>
                </a:lnTo>
                <a:lnTo>
                  <a:pt x="2252" y="365"/>
                </a:lnTo>
                <a:lnTo>
                  <a:pt x="2240" y="377"/>
                </a:lnTo>
                <a:lnTo>
                  <a:pt x="2228" y="390"/>
                </a:lnTo>
                <a:lnTo>
                  <a:pt x="2217" y="404"/>
                </a:lnTo>
                <a:lnTo>
                  <a:pt x="2199" y="429"/>
                </a:lnTo>
                <a:lnTo>
                  <a:pt x="2182" y="454"/>
                </a:lnTo>
                <a:lnTo>
                  <a:pt x="2169" y="479"/>
                </a:lnTo>
                <a:lnTo>
                  <a:pt x="2159" y="502"/>
                </a:lnTo>
                <a:lnTo>
                  <a:pt x="2149" y="527"/>
                </a:lnTo>
                <a:lnTo>
                  <a:pt x="2143" y="552"/>
                </a:lnTo>
                <a:lnTo>
                  <a:pt x="2140" y="577"/>
                </a:lnTo>
                <a:lnTo>
                  <a:pt x="2138" y="603"/>
                </a:lnTo>
                <a:lnTo>
                  <a:pt x="2138" y="614"/>
                </a:lnTo>
                <a:lnTo>
                  <a:pt x="2140" y="625"/>
                </a:lnTo>
                <a:lnTo>
                  <a:pt x="2142" y="636"/>
                </a:lnTo>
                <a:lnTo>
                  <a:pt x="2144" y="645"/>
                </a:lnTo>
                <a:lnTo>
                  <a:pt x="2147" y="654"/>
                </a:lnTo>
                <a:lnTo>
                  <a:pt x="2151" y="661"/>
                </a:lnTo>
                <a:lnTo>
                  <a:pt x="2156" y="668"/>
                </a:lnTo>
                <a:lnTo>
                  <a:pt x="2161" y="674"/>
                </a:lnTo>
                <a:lnTo>
                  <a:pt x="2167" y="680"/>
                </a:lnTo>
                <a:lnTo>
                  <a:pt x="2174" y="684"/>
                </a:lnTo>
                <a:lnTo>
                  <a:pt x="2181" y="688"/>
                </a:lnTo>
                <a:lnTo>
                  <a:pt x="2188" y="691"/>
                </a:lnTo>
                <a:lnTo>
                  <a:pt x="2198" y="693"/>
                </a:lnTo>
                <a:lnTo>
                  <a:pt x="2206" y="695"/>
                </a:lnTo>
                <a:lnTo>
                  <a:pt x="2216" y="697"/>
                </a:lnTo>
                <a:lnTo>
                  <a:pt x="2227" y="697"/>
                </a:lnTo>
                <a:lnTo>
                  <a:pt x="2240" y="697"/>
                </a:lnTo>
                <a:lnTo>
                  <a:pt x="2254" y="694"/>
                </a:lnTo>
                <a:lnTo>
                  <a:pt x="2268" y="693"/>
                </a:lnTo>
                <a:lnTo>
                  <a:pt x="2283" y="689"/>
                </a:lnTo>
                <a:lnTo>
                  <a:pt x="2297" y="686"/>
                </a:lnTo>
                <a:lnTo>
                  <a:pt x="2312" y="681"/>
                </a:lnTo>
                <a:lnTo>
                  <a:pt x="2343" y="669"/>
                </a:lnTo>
                <a:lnTo>
                  <a:pt x="2376" y="654"/>
                </a:lnTo>
                <a:lnTo>
                  <a:pt x="2410" y="636"/>
                </a:lnTo>
                <a:lnTo>
                  <a:pt x="2445" y="613"/>
                </a:lnTo>
                <a:lnTo>
                  <a:pt x="2482" y="588"/>
                </a:lnTo>
                <a:lnTo>
                  <a:pt x="2461" y="568"/>
                </a:lnTo>
                <a:lnTo>
                  <a:pt x="2426" y="588"/>
                </a:lnTo>
                <a:lnTo>
                  <a:pt x="2393" y="605"/>
                </a:lnTo>
                <a:lnTo>
                  <a:pt x="2366" y="617"/>
                </a:lnTo>
                <a:lnTo>
                  <a:pt x="2345" y="626"/>
                </a:lnTo>
                <a:lnTo>
                  <a:pt x="2330" y="631"/>
                </a:lnTo>
                <a:lnTo>
                  <a:pt x="2316" y="635"/>
                </a:lnTo>
                <a:lnTo>
                  <a:pt x="2303" y="636"/>
                </a:lnTo>
                <a:lnTo>
                  <a:pt x="2290" y="637"/>
                </a:lnTo>
                <a:lnTo>
                  <a:pt x="2278" y="636"/>
                </a:lnTo>
                <a:lnTo>
                  <a:pt x="2267" y="633"/>
                </a:lnTo>
                <a:lnTo>
                  <a:pt x="2258" y="630"/>
                </a:lnTo>
                <a:lnTo>
                  <a:pt x="2250" y="624"/>
                </a:lnTo>
                <a:lnTo>
                  <a:pt x="2247" y="620"/>
                </a:lnTo>
                <a:lnTo>
                  <a:pt x="2244" y="616"/>
                </a:lnTo>
                <a:lnTo>
                  <a:pt x="2240" y="606"/>
                </a:lnTo>
                <a:lnTo>
                  <a:pt x="2237" y="593"/>
                </a:lnTo>
                <a:lnTo>
                  <a:pt x="2236" y="577"/>
                </a:lnTo>
                <a:lnTo>
                  <a:pt x="2237" y="555"/>
                </a:lnTo>
                <a:lnTo>
                  <a:pt x="2242" y="530"/>
                </a:lnTo>
                <a:lnTo>
                  <a:pt x="2337" y="496"/>
                </a:lnTo>
                <a:lnTo>
                  <a:pt x="2370" y="483"/>
                </a:lnTo>
                <a:lnTo>
                  <a:pt x="2392" y="474"/>
                </a:lnTo>
                <a:lnTo>
                  <a:pt x="2424" y="458"/>
                </a:lnTo>
                <a:lnTo>
                  <a:pt x="2452" y="443"/>
                </a:lnTo>
                <a:lnTo>
                  <a:pt x="2473" y="429"/>
                </a:lnTo>
                <a:lnTo>
                  <a:pt x="2482" y="420"/>
                </a:lnTo>
                <a:lnTo>
                  <a:pt x="2490" y="413"/>
                </a:lnTo>
                <a:lnTo>
                  <a:pt x="2502" y="399"/>
                </a:lnTo>
                <a:lnTo>
                  <a:pt x="2507" y="392"/>
                </a:lnTo>
                <a:lnTo>
                  <a:pt x="2510" y="383"/>
                </a:lnTo>
                <a:lnTo>
                  <a:pt x="2513" y="376"/>
                </a:lnTo>
                <a:lnTo>
                  <a:pt x="2515" y="369"/>
                </a:lnTo>
                <a:lnTo>
                  <a:pt x="2516" y="362"/>
                </a:lnTo>
                <a:lnTo>
                  <a:pt x="2517" y="354"/>
                </a:lnTo>
                <a:lnTo>
                  <a:pt x="2516" y="346"/>
                </a:lnTo>
                <a:lnTo>
                  <a:pt x="2515" y="340"/>
                </a:lnTo>
                <a:lnTo>
                  <a:pt x="2514" y="333"/>
                </a:lnTo>
                <a:lnTo>
                  <a:pt x="2511" y="328"/>
                </a:lnTo>
                <a:lnTo>
                  <a:pt x="2508" y="323"/>
                </a:lnTo>
                <a:lnTo>
                  <a:pt x="2504" y="318"/>
                </a:lnTo>
                <a:lnTo>
                  <a:pt x="2500" y="313"/>
                </a:lnTo>
                <a:lnTo>
                  <a:pt x="2495" y="308"/>
                </a:lnTo>
                <a:close/>
                <a:moveTo>
                  <a:pt x="2396" y="427"/>
                </a:moveTo>
                <a:lnTo>
                  <a:pt x="2396" y="427"/>
                </a:lnTo>
                <a:lnTo>
                  <a:pt x="2383" y="437"/>
                </a:lnTo>
                <a:lnTo>
                  <a:pt x="2368" y="446"/>
                </a:lnTo>
                <a:lnTo>
                  <a:pt x="2352" y="456"/>
                </a:lnTo>
                <a:lnTo>
                  <a:pt x="2335" y="465"/>
                </a:lnTo>
                <a:lnTo>
                  <a:pt x="2316" y="474"/>
                </a:lnTo>
                <a:lnTo>
                  <a:pt x="2294" y="483"/>
                </a:lnTo>
                <a:lnTo>
                  <a:pt x="2249" y="500"/>
                </a:lnTo>
                <a:lnTo>
                  <a:pt x="2256" y="474"/>
                </a:lnTo>
                <a:lnTo>
                  <a:pt x="2265" y="448"/>
                </a:lnTo>
                <a:lnTo>
                  <a:pt x="2275" y="421"/>
                </a:lnTo>
                <a:lnTo>
                  <a:pt x="2289" y="395"/>
                </a:lnTo>
                <a:lnTo>
                  <a:pt x="2299" y="380"/>
                </a:lnTo>
                <a:lnTo>
                  <a:pt x="2310" y="365"/>
                </a:lnTo>
                <a:lnTo>
                  <a:pt x="2323" y="354"/>
                </a:lnTo>
                <a:lnTo>
                  <a:pt x="2336" y="344"/>
                </a:lnTo>
                <a:lnTo>
                  <a:pt x="2347" y="338"/>
                </a:lnTo>
                <a:lnTo>
                  <a:pt x="2358" y="333"/>
                </a:lnTo>
                <a:lnTo>
                  <a:pt x="2368" y="331"/>
                </a:lnTo>
                <a:lnTo>
                  <a:pt x="2380" y="331"/>
                </a:lnTo>
                <a:lnTo>
                  <a:pt x="2390" y="331"/>
                </a:lnTo>
                <a:lnTo>
                  <a:pt x="2399" y="333"/>
                </a:lnTo>
                <a:lnTo>
                  <a:pt x="2408" y="337"/>
                </a:lnTo>
                <a:lnTo>
                  <a:pt x="2415" y="343"/>
                </a:lnTo>
                <a:lnTo>
                  <a:pt x="2421" y="349"/>
                </a:lnTo>
                <a:lnTo>
                  <a:pt x="2426" y="356"/>
                </a:lnTo>
                <a:lnTo>
                  <a:pt x="2428" y="364"/>
                </a:lnTo>
                <a:lnTo>
                  <a:pt x="2429" y="374"/>
                </a:lnTo>
                <a:lnTo>
                  <a:pt x="2428" y="381"/>
                </a:lnTo>
                <a:lnTo>
                  <a:pt x="2427" y="388"/>
                </a:lnTo>
                <a:lnTo>
                  <a:pt x="2424" y="394"/>
                </a:lnTo>
                <a:lnTo>
                  <a:pt x="2421" y="401"/>
                </a:lnTo>
                <a:lnTo>
                  <a:pt x="2416" y="407"/>
                </a:lnTo>
                <a:lnTo>
                  <a:pt x="2410" y="414"/>
                </a:lnTo>
                <a:lnTo>
                  <a:pt x="2396" y="427"/>
                </a:lnTo>
                <a:close/>
                <a:moveTo>
                  <a:pt x="3270" y="39"/>
                </a:moveTo>
                <a:lnTo>
                  <a:pt x="3270" y="39"/>
                </a:lnTo>
                <a:lnTo>
                  <a:pt x="3263" y="34"/>
                </a:lnTo>
                <a:lnTo>
                  <a:pt x="3253" y="31"/>
                </a:lnTo>
                <a:lnTo>
                  <a:pt x="3242" y="29"/>
                </a:lnTo>
                <a:lnTo>
                  <a:pt x="3232" y="28"/>
                </a:lnTo>
                <a:lnTo>
                  <a:pt x="3208" y="29"/>
                </a:lnTo>
                <a:lnTo>
                  <a:pt x="3184" y="33"/>
                </a:lnTo>
                <a:lnTo>
                  <a:pt x="3158" y="38"/>
                </a:lnTo>
                <a:lnTo>
                  <a:pt x="3133" y="45"/>
                </a:lnTo>
                <a:lnTo>
                  <a:pt x="3106" y="54"/>
                </a:lnTo>
                <a:lnTo>
                  <a:pt x="3083" y="65"/>
                </a:lnTo>
                <a:lnTo>
                  <a:pt x="3059" y="77"/>
                </a:lnTo>
                <a:lnTo>
                  <a:pt x="3038" y="91"/>
                </a:lnTo>
                <a:lnTo>
                  <a:pt x="3018" y="108"/>
                </a:lnTo>
                <a:lnTo>
                  <a:pt x="3000" y="125"/>
                </a:lnTo>
                <a:lnTo>
                  <a:pt x="2985" y="144"/>
                </a:lnTo>
                <a:lnTo>
                  <a:pt x="2970" y="164"/>
                </a:lnTo>
                <a:lnTo>
                  <a:pt x="2957" y="188"/>
                </a:lnTo>
                <a:lnTo>
                  <a:pt x="2944" y="218"/>
                </a:lnTo>
                <a:lnTo>
                  <a:pt x="2930" y="253"/>
                </a:lnTo>
                <a:lnTo>
                  <a:pt x="2916" y="296"/>
                </a:lnTo>
                <a:lnTo>
                  <a:pt x="2893" y="294"/>
                </a:lnTo>
                <a:lnTo>
                  <a:pt x="2876" y="293"/>
                </a:lnTo>
                <a:lnTo>
                  <a:pt x="2861" y="294"/>
                </a:lnTo>
                <a:lnTo>
                  <a:pt x="2845" y="295"/>
                </a:lnTo>
                <a:lnTo>
                  <a:pt x="2830" y="299"/>
                </a:lnTo>
                <a:lnTo>
                  <a:pt x="2813" y="303"/>
                </a:lnTo>
                <a:lnTo>
                  <a:pt x="2796" y="309"/>
                </a:lnTo>
                <a:lnTo>
                  <a:pt x="2780" y="315"/>
                </a:lnTo>
                <a:lnTo>
                  <a:pt x="2762" y="325"/>
                </a:lnTo>
                <a:lnTo>
                  <a:pt x="2744" y="334"/>
                </a:lnTo>
                <a:lnTo>
                  <a:pt x="2726" y="345"/>
                </a:lnTo>
                <a:lnTo>
                  <a:pt x="2708" y="357"/>
                </a:lnTo>
                <a:lnTo>
                  <a:pt x="2691" y="371"/>
                </a:lnTo>
                <a:lnTo>
                  <a:pt x="2675" y="387"/>
                </a:lnTo>
                <a:lnTo>
                  <a:pt x="2658" y="404"/>
                </a:lnTo>
                <a:lnTo>
                  <a:pt x="2643" y="421"/>
                </a:lnTo>
                <a:lnTo>
                  <a:pt x="2627" y="440"/>
                </a:lnTo>
                <a:lnTo>
                  <a:pt x="2613" y="461"/>
                </a:lnTo>
                <a:lnTo>
                  <a:pt x="2598" y="482"/>
                </a:lnTo>
                <a:lnTo>
                  <a:pt x="2587" y="504"/>
                </a:lnTo>
                <a:lnTo>
                  <a:pt x="2576" y="523"/>
                </a:lnTo>
                <a:lnTo>
                  <a:pt x="2568" y="543"/>
                </a:lnTo>
                <a:lnTo>
                  <a:pt x="2562" y="561"/>
                </a:lnTo>
                <a:lnTo>
                  <a:pt x="2557" y="579"/>
                </a:lnTo>
                <a:lnTo>
                  <a:pt x="2554" y="597"/>
                </a:lnTo>
                <a:lnTo>
                  <a:pt x="2553" y="613"/>
                </a:lnTo>
                <a:lnTo>
                  <a:pt x="2553" y="624"/>
                </a:lnTo>
                <a:lnTo>
                  <a:pt x="2554" y="633"/>
                </a:lnTo>
                <a:lnTo>
                  <a:pt x="2557" y="642"/>
                </a:lnTo>
                <a:lnTo>
                  <a:pt x="2559" y="650"/>
                </a:lnTo>
                <a:lnTo>
                  <a:pt x="2562" y="658"/>
                </a:lnTo>
                <a:lnTo>
                  <a:pt x="2565" y="664"/>
                </a:lnTo>
                <a:lnTo>
                  <a:pt x="2570" y="672"/>
                </a:lnTo>
                <a:lnTo>
                  <a:pt x="2575" y="678"/>
                </a:lnTo>
                <a:lnTo>
                  <a:pt x="2581" y="682"/>
                </a:lnTo>
                <a:lnTo>
                  <a:pt x="2587" y="687"/>
                </a:lnTo>
                <a:lnTo>
                  <a:pt x="2593" y="691"/>
                </a:lnTo>
                <a:lnTo>
                  <a:pt x="2600" y="693"/>
                </a:lnTo>
                <a:lnTo>
                  <a:pt x="2607" y="695"/>
                </a:lnTo>
                <a:lnTo>
                  <a:pt x="2614" y="698"/>
                </a:lnTo>
                <a:lnTo>
                  <a:pt x="2629" y="699"/>
                </a:lnTo>
                <a:lnTo>
                  <a:pt x="2649" y="698"/>
                </a:lnTo>
                <a:lnTo>
                  <a:pt x="2670" y="693"/>
                </a:lnTo>
                <a:lnTo>
                  <a:pt x="2693" y="687"/>
                </a:lnTo>
                <a:lnTo>
                  <a:pt x="2717" y="678"/>
                </a:lnTo>
                <a:lnTo>
                  <a:pt x="2728" y="672"/>
                </a:lnTo>
                <a:lnTo>
                  <a:pt x="2742" y="664"/>
                </a:lnTo>
                <a:lnTo>
                  <a:pt x="2770" y="647"/>
                </a:lnTo>
                <a:lnTo>
                  <a:pt x="2802" y="624"/>
                </a:lnTo>
                <a:lnTo>
                  <a:pt x="2837" y="595"/>
                </a:lnTo>
                <a:lnTo>
                  <a:pt x="2817" y="653"/>
                </a:lnTo>
                <a:lnTo>
                  <a:pt x="2811" y="668"/>
                </a:lnTo>
                <a:lnTo>
                  <a:pt x="2810" y="679"/>
                </a:lnTo>
                <a:lnTo>
                  <a:pt x="2810" y="682"/>
                </a:lnTo>
                <a:lnTo>
                  <a:pt x="2812" y="686"/>
                </a:lnTo>
                <a:lnTo>
                  <a:pt x="2814" y="689"/>
                </a:lnTo>
                <a:lnTo>
                  <a:pt x="2819" y="693"/>
                </a:lnTo>
                <a:lnTo>
                  <a:pt x="2824" y="695"/>
                </a:lnTo>
                <a:lnTo>
                  <a:pt x="2829" y="698"/>
                </a:lnTo>
                <a:lnTo>
                  <a:pt x="2836" y="699"/>
                </a:lnTo>
                <a:lnTo>
                  <a:pt x="2842" y="699"/>
                </a:lnTo>
                <a:lnTo>
                  <a:pt x="2860" y="698"/>
                </a:lnTo>
                <a:lnTo>
                  <a:pt x="2880" y="693"/>
                </a:lnTo>
                <a:lnTo>
                  <a:pt x="2903" y="686"/>
                </a:lnTo>
                <a:lnTo>
                  <a:pt x="2929" y="675"/>
                </a:lnTo>
                <a:lnTo>
                  <a:pt x="2950" y="664"/>
                </a:lnTo>
                <a:lnTo>
                  <a:pt x="2978" y="649"/>
                </a:lnTo>
                <a:lnTo>
                  <a:pt x="3011" y="630"/>
                </a:lnTo>
                <a:lnTo>
                  <a:pt x="3049" y="606"/>
                </a:lnTo>
                <a:lnTo>
                  <a:pt x="3031" y="588"/>
                </a:lnTo>
                <a:lnTo>
                  <a:pt x="2982" y="617"/>
                </a:lnTo>
                <a:lnTo>
                  <a:pt x="2964" y="626"/>
                </a:lnTo>
                <a:lnTo>
                  <a:pt x="2951" y="632"/>
                </a:lnTo>
                <a:lnTo>
                  <a:pt x="2938" y="637"/>
                </a:lnTo>
                <a:lnTo>
                  <a:pt x="2926" y="638"/>
                </a:lnTo>
                <a:lnTo>
                  <a:pt x="2919" y="637"/>
                </a:lnTo>
                <a:lnTo>
                  <a:pt x="2916" y="636"/>
                </a:lnTo>
                <a:lnTo>
                  <a:pt x="2913" y="633"/>
                </a:lnTo>
                <a:lnTo>
                  <a:pt x="2911" y="631"/>
                </a:lnTo>
                <a:lnTo>
                  <a:pt x="2910" y="629"/>
                </a:lnTo>
                <a:lnTo>
                  <a:pt x="2908" y="620"/>
                </a:lnTo>
                <a:lnTo>
                  <a:pt x="2910" y="611"/>
                </a:lnTo>
                <a:lnTo>
                  <a:pt x="2912" y="595"/>
                </a:lnTo>
                <a:lnTo>
                  <a:pt x="2924" y="555"/>
                </a:lnTo>
                <a:lnTo>
                  <a:pt x="3010" y="274"/>
                </a:lnTo>
                <a:lnTo>
                  <a:pt x="3038" y="183"/>
                </a:lnTo>
                <a:lnTo>
                  <a:pt x="3047" y="156"/>
                </a:lnTo>
                <a:lnTo>
                  <a:pt x="3054" y="139"/>
                </a:lnTo>
                <a:lnTo>
                  <a:pt x="3061" y="125"/>
                </a:lnTo>
                <a:lnTo>
                  <a:pt x="3068" y="112"/>
                </a:lnTo>
                <a:lnTo>
                  <a:pt x="3077" y="103"/>
                </a:lnTo>
                <a:lnTo>
                  <a:pt x="3085" y="96"/>
                </a:lnTo>
                <a:lnTo>
                  <a:pt x="3093" y="93"/>
                </a:lnTo>
                <a:lnTo>
                  <a:pt x="3102" y="89"/>
                </a:lnTo>
                <a:lnTo>
                  <a:pt x="3111" y="87"/>
                </a:lnTo>
                <a:lnTo>
                  <a:pt x="3122" y="87"/>
                </a:lnTo>
                <a:lnTo>
                  <a:pt x="3143" y="88"/>
                </a:lnTo>
                <a:lnTo>
                  <a:pt x="3178" y="91"/>
                </a:lnTo>
                <a:lnTo>
                  <a:pt x="3212" y="95"/>
                </a:lnTo>
                <a:lnTo>
                  <a:pt x="3235" y="96"/>
                </a:lnTo>
                <a:lnTo>
                  <a:pt x="3246" y="95"/>
                </a:lnTo>
                <a:lnTo>
                  <a:pt x="3255" y="94"/>
                </a:lnTo>
                <a:lnTo>
                  <a:pt x="3264" y="90"/>
                </a:lnTo>
                <a:lnTo>
                  <a:pt x="3271" y="87"/>
                </a:lnTo>
                <a:lnTo>
                  <a:pt x="3277" y="82"/>
                </a:lnTo>
                <a:lnTo>
                  <a:pt x="3282" y="76"/>
                </a:lnTo>
                <a:lnTo>
                  <a:pt x="3284" y="70"/>
                </a:lnTo>
                <a:lnTo>
                  <a:pt x="3284" y="63"/>
                </a:lnTo>
                <a:lnTo>
                  <a:pt x="3284" y="56"/>
                </a:lnTo>
                <a:lnTo>
                  <a:pt x="3280" y="50"/>
                </a:lnTo>
                <a:lnTo>
                  <a:pt x="3277" y="44"/>
                </a:lnTo>
                <a:lnTo>
                  <a:pt x="3270" y="39"/>
                </a:lnTo>
                <a:close/>
                <a:moveTo>
                  <a:pt x="2875" y="440"/>
                </a:moveTo>
                <a:lnTo>
                  <a:pt x="2875" y="440"/>
                </a:lnTo>
                <a:lnTo>
                  <a:pt x="2862" y="482"/>
                </a:lnTo>
                <a:lnTo>
                  <a:pt x="2850" y="516"/>
                </a:lnTo>
                <a:lnTo>
                  <a:pt x="2841" y="539"/>
                </a:lnTo>
                <a:lnTo>
                  <a:pt x="2836" y="549"/>
                </a:lnTo>
                <a:lnTo>
                  <a:pt x="2831" y="555"/>
                </a:lnTo>
                <a:lnTo>
                  <a:pt x="2817" y="573"/>
                </a:lnTo>
                <a:lnTo>
                  <a:pt x="2799" y="589"/>
                </a:lnTo>
                <a:lnTo>
                  <a:pt x="2780" y="604"/>
                </a:lnTo>
                <a:lnTo>
                  <a:pt x="2757" y="618"/>
                </a:lnTo>
                <a:lnTo>
                  <a:pt x="2742" y="625"/>
                </a:lnTo>
                <a:lnTo>
                  <a:pt x="2726" y="631"/>
                </a:lnTo>
                <a:lnTo>
                  <a:pt x="2713" y="633"/>
                </a:lnTo>
                <a:lnTo>
                  <a:pt x="2700" y="635"/>
                </a:lnTo>
                <a:lnTo>
                  <a:pt x="2689" y="633"/>
                </a:lnTo>
                <a:lnTo>
                  <a:pt x="2680" y="631"/>
                </a:lnTo>
                <a:lnTo>
                  <a:pt x="2670" y="626"/>
                </a:lnTo>
                <a:lnTo>
                  <a:pt x="2662" y="620"/>
                </a:lnTo>
                <a:lnTo>
                  <a:pt x="2655" y="612"/>
                </a:lnTo>
                <a:lnTo>
                  <a:pt x="2649" y="603"/>
                </a:lnTo>
                <a:lnTo>
                  <a:pt x="2646" y="592"/>
                </a:lnTo>
                <a:lnTo>
                  <a:pt x="2645" y="581"/>
                </a:lnTo>
                <a:lnTo>
                  <a:pt x="2645" y="568"/>
                </a:lnTo>
                <a:lnTo>
                  <a:pt x="2647" y="554"/>
                </a:lnTo>
                <a:lnTo>
                  <a:pt x="2650" y="539"/>
                </a:lnTo>
                <a:lnTo>
                  <a:pt x="2653" y="524"/>
                </a:lnTo>
                <a:lnTo>
                  <a:pt x="2659" y="508"/>
                </a:lnTo>
                <a:lnTo>
                  <a:pt x="2665" y="493"/>
                </a:lnTo>
                <a:lnTo>
                  <a:pt x="2672" y="475"/>
                </a:lnTo>
                <a:lnTo>
                  <a:pt x="2681" y="458"/>
                </a:lnTo>
                <a:lnTo>
                  <a:pt x="2690" y="442"/>
                </a:lnTo>
                <a:lnTo>
                  <a:pt x="2699" y="426"/>
                </a:lnTo>
                <a:lnTo>
                  <a:pt x="2708" y="412"/>
                </a:lnTo>
                <a:lnTo>
                  <a:pt x="2718" y="399"/>
                </a:lnTo>
                <a:lnTo>
                  <a:pt x="2727" y="388"/>
                </a:lnTo>
                <a:lnTo>
                  <a:pt x="2737" y="379"/>
                </a:lnTo>
                <a:lnTo>
                  <a:pt x="2746" y="370"/>
                </a:lnTo>
                <a:lnTo>
                  <a:pt x="2756" y="363"/>
                </a:lnTo>
                <a:lnTo>
                  <a:pt x="2775" y="352"/>
                </a:lnTo>
                <a:lnTo>
                  <a:pt x="2784" y="349"/>
                </a:lnTo>
                <a:lnTo>
                  <a:pt x="2795" y="345"/>
                </a:lnTo>
                <a:lnTo>
                  <a:pt x="2805" y="343"/>
                </a:lnTo>
                <a:lnTo>
                  <a:pt x="2814" y="340"/>
                </a:lnTo>
                <a:lnTo>
                  <a:pt x="2825" y="339"/>
                </a:lnTo>
                <a:lnTo>
                  <a:pt x="2835" y="339"/>
                </a:lnTo>
                <a:lnTo>
                  <a:pt x="2846" y="339"/>
                </a:lnTo>
                <a:lnTo>
                  <a:pt x="2862" y="340"/>
                </a:lnTo>
                <a:lnTo>
                  <a:pt x="2904" y="348"/>
                </a:lnTo>
                <a:lnTo>
                  <a:pt x="2875" y="440"/>
                </a:lnTo>
                <a:close/>
                <a:moveTo>
                  <a:pt x="2073" y="308"/>
                </a:moveTo>
                <a:lnTo>
                  <a:pt x="2073" y="308"/>
                </a:lnTo>
                <a:lnTo>
                  <a:pt x="2067" y="305"/>
                </a:lnTo>
                <a:lnTo>
                  <a:pt x="2060" y="301"/>
                </a:lnTo>
                <a:lnTo>
                  <a:pt x="2045" y="296"/>
                </a:lnTo>
                <a:lnTo>
                  <a:pt x="2027" y="293"/>
                </a:lnTo>
                <a:lnTo>
                  <a:pt x="2007" y="292"/>
                </a:lnTo>
                <a:lnTo>
                  <a:pt x="1992" y="293"/>
                </a:lnTo>
                <a:lnTo>
                  <a:pt x="1976" y="294"/>
                </a:lnTo>
                <a:lnTo>
                  <a:pt x="1962" y="296"/>
                </a:lnTo>
                <a:lnTo>
                  <a:pt x="1948" y="299"/>
                </a:lnTo>
                <a:lnTo>
                  <a:pt x="1933" y="302"/>
                </a:lnTo>
                <a:lnTo>
                  <a:pt x="1919" y="307"/>
                </a:lnTo>
                <a:lnTo>
                  <a:pt x="1906" y="313"/>
                </a:lnTo>
                <a:lnTo>
                  <a:pt x="1893" y="320"/>
                </a:lnTo>
                <a:lnTo>
                  <a:pt x="1880" y="327"/>
                </a:lnTo>
                <a:lnTo>
                  <a:pt x="1867" y="336"/>
                </a:lnTo>
                <a:lnTo>
                  <a:pt x="1855" y="345"/>
                </a:lnTo>
                <a:lnTo>
                  <a:pt x="1841" y="355"/>
                </a:lnTo>
                <a:lnTo>
                  <a:pt x="1830" y="365"/>
                </a:lnTo>
                <a:lnTo>
                  <a:pt x="1818" y="377"/>
                </a:lnTo>
                <a:lnTo>
                  <a:pt x="1807" y="390"/>
                </a:lnTo>
                <a:lnTo>
                  <a:pt x="1795" y="404"/>
                </a:lnTo>
                <a:lnTo>
                  <a:pt x="1777" y="429"/>
                </a:lnTo>
                <a:lnTo>
                  <a:pt x="1762" y="454"/>
                </a:lnTo>
                <a:lnTo>
                  <a:pt x="1747" y="479"/>
                </a:lnTo>
                <a:lnTo>
                  <a:pt x="1737" y="502"/>
                </a:lnTo>
                <a:lnTo>
                  <a:pt x="1728" y="527"/>
                </a:lnTo>
                <a:lnTo>
                  <a:pt x="1721" y="552"/>
                </a:lnTo>
                <a:lnTo>
                  <a:pt x="1717" y="577"/>
                </a:lnTo>
                <a:lnTo>
                  <a:pt x="1716" y="603"/>
                </a:lnTo>
                <a:lnTo>
                  <a:pt x="1717" y="614"/>
                </a:lnTo>
                <a:lnTo>
                  <a:pt x="1719" y="625"/>
                </a:lnTo>
                <a:lnTo>
                  <a:pt x="1720" y="636"/>
                </a:lnTo>
                <a:lnTo>
                  <a:pt x="1722" y="645"/>
                </a:lnTo>
                <a:lnTo>
                  <a:pt x="1726" y="654"/>
                </a:lnTo>
                <a:lnTo>
                  <a:pt x="1729" y="661"/>
                </a:lnTo>
                <a:lnTo>
                  <a:pt x="1734" y="668"/>
                </a:lnTo>
                <a:lnTo>
                  <a:pt x="1739" y="674"/>
                </a:lnTo>
                <a:lnTo>
                  <a:pt x="1745" y="680"/>
                </a:lnTo>
                <a:lnTo>
                  <a:pt x="1752" y="684"/>
                </a:lnTo>
                <a:lnTo>
                  <a:pt x="1759" y="688"/>
                </a:lnTo>
                <a:lnTo>
                  <a:pt x="1768" y="691"/>
                </a:lnTo>
                <a:lnTo>
                  <a:pt x="1776" y="693"/>
                </a:lnTo>
                <a:lnTo>
                  <a:pt x="1785" y="695"/>
                </a:lnTo>
                <a:lnTo>
                  <a:pt x="1795" y="697"/>
                </a:lnTo>
                <a:lnTo>
                  <a:pt x="1806" y="697"/>
                </a:lnTo>
                <a:lnTo>
                  <a:pt x="1819" y="697"/>
                </a:lnTo>
                <a:lnTo>
                  <a:pt x="1832" y="694"/>
                </a:lnTo>
                <a:lnTo>
                  <a:pt x="1846" y="693"/>
                </a:lnTo>
                <a:lnTo>
                  <a:pt x="1861" y="689"/>
                </a:lnTo>
                <a:lnTo>
                  <a:pt x="1876" y="686"/>
                </a:lnTo>
                <a:lnTo>
                  <a:pt x="1890" y="681"/>
                </a:lnTo>
                <a:lnTo>
                  <a:pt x="1921" y="669"/>
                </a:lnTo>
                <a:lnTo>
                  <a:pt x="1955" y="654"/>
                </a:lnTo>
                <a:lnTo>
                  <a:pt x="1988" y="636"/>
                </a:lnTo>
                <a:lnTo>
                  <a:pt x="2023" y="613"/>
                </a:lnTo>
                <a:lnTo>
                  <a:pt x="2060" y="588"/>
                </a:lnTo>
                <a:lnTo>
                  <a:pt x="2039" y="568"/>
                </a:lnTo>
                <a:lnTo>
                  <a:pt x="2004" y="588"/>
                </a:lnTo>
                <a:lnTo>
                  <a:pt x="1971" y="605"/>
                </a:lnTo>
                <a:lnTo>
                  <a:pt x="1945" y="617"/>
                </a:lnTo>
                <a:lnTo>
                  <a:pt x="1923" y="626"/>
                </a:lnTo>
                <a:lnTo>
                  <a:pt x="1908" y="631"/>
                </a:lnTo>
                <a:lnTo>
                  <a:pt x="1894" y="635"/>
                </a:lnTo>
                <a:lnTo>
                  <a:pt x="1881" y="636"/>
                </a:lnTo>
                <a:lnTo>
                  <a:pt x="1868" y="637"/>
                </a:lnTo>
                <a:lnTo>
                  <a:pt x="1856" y="636"/>
                </a:lnTo>
                <a:lnTo>
                  <a:pt x="1845" y="633"/>
                </a:lnTo>
                <a:lnTo>
                  <a:pt x="1836" y="630"/>
                </a:lnTo>
                <a:lnTo>
                  <a:pt x="1828" y="624"/>
                </a:lnTo>
                <a:lnTo>
                  <a:pt x="1825" y="620"/>
                </a:lnTo>
                <a:lnTo>
                  <a:pt x="1822" y="616"/>
                </a:lnTo>
                <a:lnTo>
                  <a:pt x="1819" y="606"/>
                </a:lnTo>
                <a:lnTo>
                  <a:pt x="1815" y="593"/>
                </a:lnTo>
                <a:lnTo>
                  <a:pt x="1815" y="577"/>
                </a:lnTo>
                <a:lnTo>
                  <a:pt x="1816" y="555"/>
                </a:lnTo>
                <a:lnTo>
                  <a:pt x="1820" y="530"/>
                </a:lnTo>
                <a:lnTo>
                  <a:pt x="1915" y="496"/>
                </a:lnTo>
                <a:lnTo>
                  <a:pt x="1948" y="483"/>
                </a:lnTo>
                <a:lnTo>
                  <a:pt x="1970" y="474"/>
                </a:lnTo>
                <a:lnTo>
                  <a:pt x="2002" y="458"/>
                </a:lnTo>
                <a:lnTo>
                  <a:pt x="2030" y="443"/>
                </a:lnTo>
                <a:lnTo>
                  <a:pt x="2051" y="429"/>
                </a:lnTo>
                <a:lnTo>
                  <a:pt x="2061" y="420"/>
                </a:lnTo>
                <a:lnTo>
                  <a:pt x="2068" y="413"/>
                </a:lnTo>
                <a:lnTo>
                  <a:pt x="2080" y="399"/>
                </a:lnTo>
                <a:lnTo>
                  <a:pt x="2085" y="392"/>
                </a:lnTo>
                <a:lnTo>
                  <a:pt x="2088" y="383"/>
                </a:lnTo>
                <a:lnTo>
                  <a:pt x="2092" y="376"/>
                </a:lnTo>
                <a:lnTo>
                  <a:pt x="2093" y="369"/>
                </a:lnTo>
                <a:lnTo>
                  <a:pt x="2095" y="362"/>
                </a:lnTo>
                <a:lnTo>
                  <a:pt x="2095" y="354"/>
                </a:lnTo>
                <a:lnTo>
                  <a:pt x="2095" y="346"/>
                </a:lnTo>
                <a:lnTo>
                  <a:pt x="2094" y="340"/>
                </a:lnTo>
                <a:lnTo>
                  <a:pt x="2092" y="333"/>
                </a:lnTo>
                <a:lnTo>
                  <a:pt x="2089" y="328"/>
                </a:lnTo>
                <a:lnTo>
                  <a:pt x="2086" y="323"/>
                </a:lnTo>
                <a:lnTo>
                  <a:pt x="2082" y="318"/>
                </a:lnTo>
                <a:lnTo>
                  <a:pt x="2078" y="313"/>
                </a:lnTo>
                <a:lnTo>
                  <a:pt x="2073" y="308"/>
                </a:lnTo>
                <a:close/>
                <a:moveTo>
                  <a:pt x="1974" y="427"/>
                </a:moveTo>
                <a:lnTo>
                  <a:pt x="1974" y="427"/>
                </a:lnTo>
                <a:lnTo>
                  <a:pt x="1961" y="437"/>
                </a:lnTo>
                <a:lnTo>
                  <a:pt x="1946" y="446"/>
                </a:lnTo>
                <a:lnTo>
                  <a:pt x="1931" y="456"/>
                </a:lnTo>
                <a:lnTo>
                  <a:pt x="1913" y="465"/>
                </a:lnTo>
                <a:lnTo>
                  <a:pt x="1894" y="474"/>
                </a:lnTo>
                <a:lnTo>
                  <a:pt x="1874" y="483"/>
                </a:lnTo>
                <a:lnTo>
                  <a:pt x="1827" y="500"/>
                </a:lnTo>
                <a:lnTo>
                  <a:pt x="1834" y="474"/>
                </a:lnTo>
                <a:lnTo>
                  <a:pt x="1843" y="448"/>
                </a:lnTo>
                <a:lnTo>
                  <a:pt x="1855" y="421"/>
                </a:lnTo>
                <a:lnTo>
                  <a:pt x="1867" y="395"/>
                </a:lnTo>
                <a:lnTo>
                  <a:pt x="1877" y="380"/>
                </a:lnTo>
                <a:lnTo>
                  <a:pt x="1889" y="365"/>
                </a:lnTo>
                <a:lnTo>
                  <a:pt x="1901" y="354"/>
                </a:lnTo>
                <a:lnTo>
                  <a:pt x="1915" y="344"/>
                </a:lnTo>
                <a:lnTo>
                  <a:pt x="1925" y="338"/>
                </a:lnTo>
                <a:lnTo>
                  <a:pt x="1937" y="333"/>
                </a:lnTo>
                <a:lnTo>
                  <a:pt x="1948" y="331"/>
                </a:lnTo>
                <a:lnTo>
                  <a:pt x="1958" y="331"/>
                </a:lnTo>
                <a:lnTo>
                  <a:pt x="1969" y="331"/>
                </a:lnTo>
                <a:lnTo>
                  <a:pt x="1979" y="333"/>
                </a:lnTo>
                <a:lnTo>
                  <a:pt x="1987" y="337"/>
                </a:lnTo>
                <a:lnTo>
                  <a:pt x="1994" y="343"/>
                </a:lnTo>
                <a:lnTo>
                  <a:pt x="2000" y="349"/>
                </a:lnTo>
                <a:lnTo>
                  <a:pt x="2004" y="356"/>
                </a:lnTo>
                <a:lnTo>
                  <a:pt x="2007" y="364"/>
                </a:lnTo>
                <a:lnTo>
                  <a:pt x="2007" y="374"/>
                </a:lnTo>
                <a:lnTo>
                  <a:pt x="2007" y="381"/>
                </a:lnTo>
                <a:lnTo>
                  <a:pt x="2006" y="388"/>
                </a:lnTo>
                <a:lnTo>
                  <a:pt x="2002" y="394"/>
                </a:lnTo>
                <a:lnTo>
                  <a:pt x="1999" y="401"/>
                </a:lnTo>
                <a:lnTo>
                  <a:pt x="1994" y="407"/>
                </a:lnTo>
                <a:lnTo>
                  <a:pt x="1989" y="414"/>
                </a:lnTo>
                <a:lnTo>
                  <a:pt x="1974" y="42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2879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3"/>
          <p:cNvSpPr>
            <a:spLocks noEditPoints="1"/>
          </p:cNvSpPr>
          <p:nvPr userDrawn="1"/>
        </p:nvSpPr>
        <p:spPr bwMode="auto">
          <a:xfrm>
            <a:off x="7658100" y="317500"/>
            <a:ext cx="1236663" cy="263525"/>
          </a:xfrm>
          <a:custGeom>
            <a:avLst/>
            <a:gdLst>
              <a:gd name="T0" fmla="*/ 2147483646 w 3284"/>
              <a:gd name="T1" fmla="*/ 2147483646 h 699"/>
              <a:gd name="T2" fmla="*/ 2147483646 w 3284"/>
              <a:gd name="T3" fmla="*/ 2147483646 h 699"/>
              <a:gd name="T4" fmla="*/ 2147483646 w 3284"/>
              <a:gd name="T5" fmla="*/ 2147483646 h 699"/>
              <a:gd name="T6" fmla="*/ 2147483646 w 3284"/>
              <a:gd name="T7" fmla="*/ 2147483646 h 699"/>
              <a:gd name="T8" fmla="*/ 2147483646 w 3284"/>
              <a:gd name="T9" fmla="*/ 2147483646 h 699"/>
              <a:gd name="T10" fmla="*/ 2147483646 w 3284"/>
              <a:gd name="T11" fmla="*/ 2147483646 h 699"/>
              <a:gd name="T12" fmla="*/ 2147483646 w 3284"/>
              <a:gd name="T13" fmla="*/ 2147483646 h 699"/>
              <a:gd name="T14" fmla="*/ 2147483646 w 3284"/>
              <a:gd name="T15" fmla="*/ 2147483646 h 699"/>
              <a:gd name="T16" fmla="*/ 0 w 3284"/>
              <a:gd name="T17" fmla="*/ 2147483646 h 699"/>
              <a:gd name="T18" fmla="*/ 2147483646 w 3284"/>
              <a:gd name="T19" fmla="*/ 2147483646 h 699"/>
              <a:gd name="T20" fmla="*/ 2147483646 w 3284"/>
              <a:gd name="T21" fmla="*/ 2147483646 h 699"/>
              <a:gd name="T22" fmla="*/ 2147483646 w 3284"/>
              <a:gd name="T23" fmla="*/ 2147483646 h 699"/>
              <a:gd name="T24" fmla="*/ 2147483646 w 3284"/>
              <a:gd name="T25" fmla="*/ 2147483646 h 699"/>
              <a:gd name="T26" fmla="*/ 2147483646 w 3284"/>
              <a:gd name="T27" fmla="*/ 2147483646 h 699"/>
              <a:gd name="T28" fmla="*/ 2147483646 w 3284"/>
              <a:gd name="T29" fmla="*/ 2147483646 h 699"/>
              <a:gd name="T30" fmla="*/ 2147483646 w 3284"/>
              <a:gd name="T31" fmla="*/ 2147483646 h 699"/>
              <a:gd name="T32" fmla="*/ 2147483646 w 3284"/>
              <a:gd name="T33" fmla="*/ 2147483646 h 699"/>
              <a:gd name="T34" fmla="*/ 2147483646 w 3284"/>
              <a:gd name="T35" fmla="*/ 2147483646 h 699"/>
              <a:gd name="T36" fmla="*/ 2147483646 w 3284"/>
              <a:gd name="T37" fmla="*/ 2147483646 h 699"/>
              <a:gd name="T38" fmla="*/ 2147483646 w 3284"/>
              <a:gd name="T39" fmla="*/ 2147483646 h 699"/>
              <a:gd name="T40" fmla="*/ 2147483646 w 3284"/>
              <a:gd name="T41" fmla="*/ 2147483646 h 699"/>
              <a:gd name="T42" fmla="*/ 2147483646 w 3284"/>
              <a:gd name="T43" fmla="*/ 2147483646 h 699"/>
              <a:gd name="T44" fmla="*/ 2147483646 w 3284"/>
              <a:gd name="T45" fmla="*/ 2147483646 h 699"/>
              <a:gd name="T46" fmla="*/ 2147483646 w 3284"/>
              <a:gd name="T47" fmla="*/ 2147483646 h 699"/>
              <a:gd name="T48" fmla="*/ 2147483646 w 3284"/>
              <a:gd name="T49" fmla="*/ 2147483646 h 699"/>
              <a:gd name="T50" fmla="*/ 2147483646 w 3284"/>
              <a:gd name="T51" fmla="*/ 2147483646 h 699"/>
              <a:gd name="T52" fmla="*/ 2147483646 w 3284"/>
              <a:gd name="T53" fmla="*/ 2147483646 h 699"/>
              <a:gd name="T54" fmla="*/ 2147483646 w 3284"/>
              <a:gd name="T55" fmla="*/ 2147483646 h 699"/>
              <a:gd name="T56" fmla="*/ 2147483646 w 3284"/>
              <a:gd name="T57" fmla="*/ 2147483646 h 699"/>
              <a:gd name="T58" fmla="*/ 2147483646 w 3284"/>
              <a:gd name="T59" fmla="*/ 2147483646 h 699"/>
              <a:gd name="T60" fmla="*/ 2147483646 w 3284"/>
              <a:gd name="T61" fmla="*/ 2147483646 h 699"/>
              <a:gd name="T62" fmla="*/ 2147483646 w 3284"/>
              <a:gd name="T63" fmla="*/ 2147483646 h 699"/>
              <a:gd name="T64" fmla="*/ 2147483646 w 3284"/>
              <a:gd name="T65" fmla="*/ 2147483646 h 699"/>
              <a:gd name="T66" fmla="*/ 2147483646 w 3284"/>
              <a:gd name="T67" fmla="*/ 2147483646 h 699"/>
              <a:gd name="T68" fmla="*/ 2147483646 w 3284"/>
              <a:gd name="T69" fmla="*/ 2147483646 h 699"/>
              <a:gd name="T70" fmla="*/ 2147483646 w 3284"/>
              <a:gd name="T71" fmla="*/ 2147483646 h 699"/>
              <a:gd name="T72" fmla="*/ 2147483646 w 3284"/>
              <a:gd name="T73" fmla="*/ 2147483646 h 699"/>
              <a:gd name="T74" fmla="*/ 2147483646 w 3284"/>
              <a:gd name="T75" fmla="*/ 2147483646 h 699"/>
              <a:gd name="T76" fmla="*/ 2147483646 w 3284"/>
              <a:gd name="T77" fmla="*/ 2147483646 h 699"/>
              <a:gd name="T78" fmla="*/ 2147483646 w 3284"/>
              <a:gd name="T79" fmla="*/ 2147483646 h 699"/>
              <a:gd name="T80" fmla="*/ 2147483646 w 3284"/>
              <a:gd name="T81" fmla="*/ 2147483646 h 699"/>
              <a:gd name="T82" fmla="*/ 2147483646 w 3284"/>
              <a:gd name="T83" fmla="*/ 2147483646 h 699"/>
              <a:gd name="T84" fmla="*/ 2147483646 w 3284"/>
              <a:gd name="T85" fmla="*/ 2147483646 h 699"/>
              <a:gd name="T86" fmla="*/ 2147483646 w 3284"/>
              <a:gd name="T87" fmla="*/ 2147483646 h 699"/>
              <a:gd name="T88" fmla="*/ 2147483646 w 3284"/>
              <a:gd name="T89" fmla="*/ 2147483646 h 699"/>
              <a:gd name="T90" fmla="*/ 2147483646 w 3284"/>
              <a:gd name="T91" fmla="*/ 2147483646 h 699"/>
              <a:gd name="T92" fmla="*/ 2147483646 w 3284"/>
              <a:gd name="T93" fmla="*/ 2147483646 h 699"/>
              <a:gd name="T94" fmla="*/ 2147483646 w 3284"/>
              <a:gd name="T95" fmla="*/ 2147483646 h 699"/>
              <a:gd name="T96" fmla="*/ 2147483646 w 3284"/>
              <a:gd name="T97" fmla="*/ 2147483646 h 699"/>
              <a:gd name="T98" fmla="*/ 2147483646 w 3284"/>
              <a:gd name="T99" fmla="*/ 2147483646 h 699"/>
              <a:gd name="T100" fmla="*/ 2147483646 w 3284"/>
              <a:gd name="T101" fmla="*/ 2147483646 h 699"/>
              <a:gd name="T102" fmla="*/ 2147483646 w 3284"/>
              <a:gd name="T103" fmla="*/ 2147483646 h 699"/>
              <a:gd name="T104" fmla="*/ 2147483646 w 3284"/>
              <a:gd name="T105" fmla="*/ 2147483646 h 699"/>
              <a:gd name="T106" fmla="*/ 2147483646 w 3284"/>
              <a:gd name="T107" fmla="*/ 2147483646 h 699"/>
              <a:gd name="T108" fmla="*/ 2147483646 w 3284"/>
              <a:gd name="T109" fmla="*/ 2147483646 h 699"/>
              <a:gd name="T110" fmla="*/ 2147483646 w 3284"/>
              <a:gd name="T111" fmla="*/ 2147483646 h 699"/>
              <a:gd name="T112" fmla="*/ 2147483646 w 3284"/>
              <a:gd name="T113" fmla="*/ 2147483646 h 699"/>
              <a:gd name="T114" fmla="*/ 2147483646 w 3284"/>
              <a:gd name="T115" fmla="*/ 2147483646 h 699"/>
              <a:gd name="T116" fmla="*/ 2147483646 w 3284"/>
              <a:gd name="T117" fmla="*/ 2147483646 h 699"/>
              <a:gd name="T118" fmla="*/ 2147483646 w 3284"/>
              <a:gd name="T119" fmla="*/ 2147483646 h 699"/>
              <a:gd name="T120" fmla="*/ 2147483646 w 3284"/>
              <a:gd name="T121" fmla="*/ 2147483646 h 699"/>
              <a:gd name="T122" fmla="*/ 2147483646 w 3284"/>
              <a:gd name="T123" fmla="*/ 2147483646 h 6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3284" h="699">
                <a:moveTo>
                  <a:pt x="1771" y="321"/>
                </a:moveTo>
                <a:lnTo>
                  <a:pt x="1771" y="321"/>
                </a:lnTo>
                <a:lnTo>
                  <a:pt x="1776" y="317"/>
                </a:lnTo>
                <a:lnTo>
                  <a:pt x="1779" y="312"/>
                </a:lnTo>
                <a:lnTo>
                  <a:pt x="1782" y="306"/>
                </a:lnTo>
                <a:lnTo>
                  <a:pt x="1783" y="300"/>
                </a:lnTo>
                <a:lnTo>
                  <a:pt x="1782" y="294"/>
                </a:lnTo>
                <a:lnTo>
                  <a:pt x="1779" y="288"/>
                </a:lnTo>
                <a:lnTo>
                  <a:pt x="1776" y="283"/>
                </a:lnTo>
                <a:lnTo>
                  <a:pt x="1771" y="278"/>
                </a:lnTo>
                <a:lnTo>
                  <a:pt x="1764" y="275"/>
                </a:lnTo>
                <a:lnTo>
                  <a:pt x="1757" y="271"/>
                </a:lnTo>
                <a:lnTo>
                  <a:pt x="1748" y="270"/>
                </a:lnTo>
                <a:lnTo>
                  <a:pt x="1740" y="269"/>
                </a:lnTo>
                <a:lnTo>
                  <a:pt x="1734" y="270"/>
                </a:lnTo>
                <a:lnTo>
                  <a:pt x="1727" y="271"/>
                </a:lnTo>
                <a:lnTo>
                  <a:pt x="1713" y="276"/>
                </a:lnTo>
                <a:lnTo>
                  <a:pt x="1696" y="283"/>
                </a:lnTo>
                <a:lnTo>
                  <a:pt x="1678" y="295"/>
                </a:lnTo>
                <a:lnTo>
                  <a:pt x="1659" y="308"/>
                </a:lnTo>
                <a:lnTo>
                  <a:pt x="1641" y="323"/>
                </a:lnTo>
                <a:lnTo>
                  <a:pt x="1623" y="337"/>
                </a:lnTo>
                <a:lnTo>
                  <a:pt x="1605" y="352"/>
                </a:lnTo>
                <a:lnTo>
                  <a:pt x="1589" y="369"/>
                </a:lnTo>
                <a:lnTo>
                  <a:pt x="1572" y="386"/>
                </a:lnTo>
                <a:lnTo>
                  <a:pt x="1555" y="404"/>
                </a:lnTo>
                <a:lnTo>
                  <a:pt x="1540" y="421"/>
                </a:lnTo>
                <a:lnTo>
                  <a:pt x="1566" y="338"/>
                </a:lnTo>
                <a:lnTo>
                  <a:pt x="1572" y="317"/>
                </a:lnTo>
                <a:lnTo>
                  <a:pt x="1574" y="306"/>
                </a:lnTo>
                <a:lnTo>
                  <a:pt x="1574" y="303"/>
                </a:lnTo>
                <a:lnTo>
                  <a:pt x="1573" y="300"/>
                </a:lnTo>
                <a:lnTo>
                  <a:pt x="1571" y="298"/>
                </a:lnTo>
                <a:lnTo>
                  <a:pt x="1568" y="296"/>
                </a:lnTo>
                <a:lnTo>
                  <a:pt x="1560" y="293"/>
                </a:lnTo>
                <a:lnTo>
                  <a:pt x="1551" y="292"/>
                </a:lnTo>
                <a:lnTo>
                  <a:pt x="1534" y="293"/>
                </a:lnTo>
                <a:lnTo>
                  <a:pt x="1514" y="298"/>
                </a:lnTo>
                <a:lnTo>
                  <a:pt x="1489" y="306"/>
                </a:lnTo>
                <a:lnTo>
                  <a:pt x="1462" y="315"/>
                </a:lnTo>
                <a:lnTo>
                  <a:pt x="1433" y="330"/>
                </a:lnTo>
                <a:lnTo>
                  <a:pt x="1404" y="346"/>
                </a:lnTo>
                <a:lnTo>
                  <a:pt x="1375" y="365"/>
                </a:lnTo>
                <a:lnTo>
                  <a:pt x="1346" y="388"/>
                </a:lnTo>
                <a:lnTo>
                  <a:pt x="1365" y="404"/>
                </a:lnTo>
                <a:lnTo>
                  <a:pt x="1406" y="374"/>
                </a:lnTo>
                <a:lnTo>
                  <a:pt x="1422" y="363"/>
                </a:lnTo>
                <a:lnTo>
                  <a:pt x="1433" y="357"/>
                </a:lnTo>
                <a:lnTo>
                  <a:pt x="1449" y="350"/>
                </a:lnTo>
                <a:lnTo>
                  <a:pt x="1455" y="348"/>
                </a:lnTo>
                <a:lnTo>
                  <a:pt x="1460" y="348"/>
                </a:lnTo>
                <a:lnTo>
                  <a:pt x="1466" y="348"/>
                </a:lnTo>
                <a:lnTo>
                  <a:pt x="1471" y="350"/>
                </a:lnTo>
                <a:lnTo>
                  <a:pt x="1473" y="354"/>
                </a:lnTo>
                <a:lnTo>
                  <a:pt x="1474" y="358"/>
                </a:lnTo>
                <a:lnTo>
                  <a:pt x="1472" y="368"/>
                </a:lnTo>
                <a:lnTo>
                  <a:pt x="1468" y="384"/>
                </a:lnTo>
                <a:lnTo>
                  <a:pt x="1443" y="469"/>
                </a:lnTo>
                <a:lnTo>
                  <a:pt x="1415" y="560"/>
                </a:lnTo>
                <a:lnTo>
                  <a:pt x="1372" y="685"/>
                </a:lnTo>
                <a:lnTo>
                  <a:pt x="1462" y="685"/>
                </a:lnTo>
                <a:lnTo>
                  <a:pt x="1490" y="594"/>
                </a:lnTo>
                <a:lnTo>
                  <a:pt x="1503" y="552"/>
                </a:lnTo>
                <a:lnTo>
                  <a:pt x="1514" y="520"/>
                </a:lnTo>
                <a:lnTo>
                  <a:pt x="1523" y="495"/>
                </a:lnTo>
                <a:lnTo>
                  <a:pt x="1530" y="479"/>
                </a:lnTo>
                <a:lnTo>
                  <a:pt x="1539" y="465"/>
                </a:lnTo>
                <a:lnTo>
                  <a:pt x="1548" y="451"/>
                </a:lnTo>
                <a:lnTo>
                  <a:pt x="1561" y="436"/>
                </a:lnTo>
                <a:lnTo>
                  <a:pt x="1577" y="420"/>
                </a:lnTo>
                <a:lnTo>
                  <a:pt x="1593" y="405"/>
                </a:lnTo>
                <a:lnTo>
                  <a:pt x="1609" y="390"/>
                </a:lnTo>
                <a:lnTo>
                  <a:pt x="1624" y="380"/>
                </a:lnTo>
                <a:lnTo>
                  <a:pt x="1639" y="370"/>
                </a:lnTo>
                <a:lnTo>
                  <a:pt x="1654" y="362"/>
                </a:lnTo>
                <a:lnTo>
                  <a:pt x="1671" y="355"/>
                </a:lnTo>
                <a:lnTo>
                  <a:pt x="1690" y="349"/>
                </a:lnTo>
                <a:lnTo>
                  <a:pt x="1712" y="342"/>
                </a:lnTo>
                <a:lnTo>
                  <a:pt x="1733" y="337"/>
                </a:lnTo>
                <a:lnTo>
                  <a:pt x="1751" y="331"/>
                </a:lnTo>
                <a:lnTo>
                  <a:pt x="1763" y="326"/>
                </a:lnTo>
                <a:lnTo>
                  <a:pt x="1771" y="321"/>
                </a:lnTo>
                <a:close/>
                <a:moveTo>
                  <a:pt x="633" y="130"/>
                </a:moveTo>
                <a:lnTo>
                  <a:pt x="633" y="130"/>
                </a:lnTo>
                <a:lnTo>
                  <a:pt x="631" y="135"/>
                </a:lnTo>
                <a:lnTo>
                  <a:pt x="631" y="139"/>
                </a:lnTo>
                <a:lnTo>
                  <a:pt x="633" y="143"/>
                </a:lnTo>
                <a:lnTo>
                  <a:pt x="635" y="146"/>
                </a:lnTo>
                <a:lnTo>
                  <a:pt x="639" y="149"/>
                </a:lnTo>
                <a:lnTo>
                  <a:pt x="642" y="151"/>
                </a:lnTo>
                <a:lnTo>
                  <a:pt x="646" y="153"/>
                </a:lnTo>
                <a:lnTo>
                  <a:pt x="650" y="155"/>
                </a:lnTo>
                <a:lnTo>
                  <a:pt x="655" y="155"/>
                </a:lnTo>
                <a:lnTo>
                  <a:pt x="664" y="153"/>
                </a:lnTo>
                <a:lnTo>
                  <a:pt x="670" y="150"/>
                </a:lnTo>
                <a:lnTo>
                  <a:pt x="677" y="145"/>
                </a:lnTo>
                <a:lnTo>
                  <a:pt x="683" y="140"/>
                </a:lnTo>
                <a:lnTo>
                  <a:pt x="829" y="0"/>
                </a:lnTo>
                <a:lnTo>
                  <a:pt x="720" y="0"/>
                </a:lnTo>
                <a:lnTo>
                  <a:pt x="633" y="130"/>
                </a:lnTo>
                <a:close/>
                <a:moveTo>
                  <a:pt x="627" y="190"/>
                </a:moveTo>
                <a:lnTo>
                  <a:pt x="627" y="190"/>
                </a:lnTo>
                <a:lnTo>
                  <a:pt x="605" y="174"/>
                </a:lnTo>
                <a:lnTo>
                  <a:pt x="581" y="159"/>
                </a:lnTo>
                <a:lnTo>
                  <a:pt x="556" y="149"/>
                </a:lnTo>
                <a:lnTo>
                  <a:pt x="529" y="138"/>
                </a:lnTo>
                <a:lnTo>
                  <a:pt x="500" y="131"/>
                </a:lnTo>
                <a:lnTo>
                  <a:pt x="470" y="126"/>
                </a:lnTo>
                <a:lnTo>
                  <a:pt x="437" y="122"/>
                </a:lnTo>
                <a:lnTo>
                  <a:pt x="404" y="121"/>
                </a:lnTo>
                <a:lnTo>
                  <a:pt x="375" y="122"/>
                </a:lnTo>
                <a:lnTo>
                  <a:pt x="348" y="124"/>
                </a:lnTo>
                <a:lnTo>
                  <a:pt x="320" y="127"/>
                </a:lnTo>
                <a:lnTo>
                  <a:pt x="294" y="132"/>
                </a:lnTo>
                <a:lnTo>
                  <a:pt x="269" y="139"/>
                </a:lnTo>
                <a:lnTo>
                  <a:pt x="244" y="146"/>
                </a:lnTo>
                <a:lnTo>
                  <a:pt x="220" y="155"/>
                </a:lnTo>
                <a:lnTo>
                  <a:pt x="196" y="165"/>
                </a:lnTo>
                <a:lnTo>
                  <a:pt x="174" y="177"/>
                </a:lnTo>
                <a:lnTo>
                  <a:pt x="152" y="189"/>
                </a:lnTo>
                <a:lnTo>
                  <a:pt x="132" y="203"/>
                </a:lnTo>
                <a:lnTo>
                  <a:pt x="114" y="218"/>
                </a:lnTo>
                <a:lnTo>
                  <a:pt x="96" y="233"/>
                </a:lnTo>
                <a:lnTo>
                  <a:pt x="79" y="249"/>
                </a:lnTo>
                <a:lnTo>
                  <a:pt x="65" y="267"/>
                </a:lnTo>
                <a:lnTo>
                  <a:pt x="51" y="284"/>
                </a:lnTo>
                <a:lnTo>
                  <a:pt x="39" y="303"/>
                </a:lnTo>
                <a:lnTo>
                  <a:pt x="28" y="323"/>
                </a:lnTo>
                <a:lnTo>
                  <a:pt x="20" y="342"/>
                </a:lnTo>
                <a:lnTo>
                  <a:pt x="11" y="361"/>
                </a:lnTo>
                <a:lnTo>
                  <a:pt x="7" y="380"/>
                </a:lnTo>
                <a:lnTo>
                  <a:pt x="2" y="400"/>
                </a:lnTo>
                <a:lnTo>
                  <a:pt x="0" y="419"/>
                </a:lnTo>
                <a:lnTo>
                  <a:pt x="0" y="439"/>
                </a:lnTo>
                <a:lnTo>
                  <a:pt x="0" y="451"/>
                </a:lnTo>
                <a:lnTo>
                  <a:pt x="1" y="463"/>
                </a:lnTo>
                <a:lnTo>
                  <a:pt x="4" y="475"/>
                </a:lnTo>
                <a:lnTo>
                  <a:pt x="8" y="487"/>
                </a:lnTo>
                <a:lnTo>
                  <a:pt x="13" y="499"/>
                </a:lnTo>
                <a:lnTo>
                  <a:pt x="19" y="510"/>
                </a:lnTo>
                <a:lnTo>
                  <a:pt x="26" y="521"/>
                </a:lnTo>
                <a:lnTo>
                  <a:pt x="34" y="533"/>
                </a:lnTo>
                <a:lnTo>
                  <a:pt x="40" y="541"/>
                </a:lnTo>
                <a:lnTo>
                  <a:pt x="46" y="548"/>
                </a:lnTo>
                <a:lnTo>
                  <a:pt x="53" y="552"/>
                </a:lnTo>
                <a:lnTo>
                  <a:pt x="59" y="557"/>
                </a:lnTo>
                <a:lnTo>
                  <a:pt x="66" y="561"/>
                </a:lnTo>
                <a:lnTo>
                  <a:pt x="73" y="563"/>
                </a:lnTo>
                <a:lnTo>
                  <a:pt x="79" y="564"/>
                </a:lnTo>
                <a:lnTo>
                  <a:pt x="87" y="566"/>
                </a:lnTo>
                <a:lnTo>
                  <a:pt x="93" y="564"/>
                </a:lnTo>
                <a:lnTo>
                  <a:pt x="97" y="563"/>
                </a:lnTo>
                <a:lnTo>
                  <a:pt x="103" y="561"/>
                </a:lnTo>
                <a:lnTo>
                  <a:pt x="108" y="557"/>
                </a:lnTo>
                <a:lnTo>
                  <a:pt x="112" y="552"/>
                </a:lnTo>
                <a:lnTo>
                  <a:pt x="115" y="548"/>
                </a:lnTo>
                <a:lnTo>
                  <a:pt x="116" y="543"/>
                </a:lnTo>
                <a:lnTo>
                  <a:pt x="118" y="537"/>
                </a:lnTo>
                <a:lnTo>
                  <a:pt x="116" y="529"/>
                </a:lnTo>
                <a:lnTo>
                  <a:pt x="113" y="523"/>
                </a:lnTo>
                <a:lnTo>
                  <a:pt x="104" y="516"/>
                </a:lnTo>
                <a:lnTo>
                  <a:pt x="91" y="507"/>
                </a:lnTo>
                <a:lnTo>
                  <a:pt x="78" y="500"/>
                </a:lnTo>
                <a:lnTo>
                  <a:pt x="66" y="492"/>
                </a:lnTo>
                <a:lnTo>
                  <a:pt x="57" y="482"/>
                </a:lnTo>
                <a:lnTo>
                  <a:pt x="48" y="471"/>
                </a:lnTo>
                <a:lnTo>
                  <a:pt x="42" y="461"/>
                </a:lnTo>
                <a:lnTo>
                  <a:pt x="38" y="448"/>
                </a:lnTo>
                <a:lnTo>
                  <a:pt x="35" y="435"/>
                </a:lnTo>
                <a:lnTo>
                  <a:pt x="34" y="420"/>
                </a:lnTo>
                <a:lnTo>
                  <a:pt x="35" y="405"/>
                </a:lnTo>
                <a:lnTo>
                  <a:pt x="38" y="389"/>
                </a:lnTo>
                <a:lnTo>
                  <a:pt x="41" y="374"/>
                </a:lnTo>
                <a:lnTo>
                  <a:pt x="46" y="358"/>
                </a:lnTo>
                <a:lnTo>
                  <a:pt x="53" y="343"/>
                </a:lnTo>
                <a:lnTo>
                  <a:pt x="60" y="327"/>
                </a:lnTo>
                <a:lnTo>
                  <a:pt x="70" y="311"/>
                </a:lnTo>
                <a:lnTo>
                  <a:pt x="81" y="295"/>
                </a:lnTo>
                <a:lnTo>
                  <a:pt x="94" y="278"/>
                </a:lnTo>
                <a:lnTo>
                  <a:pt x="107" y="264"/>
                </a:lnTo>
                <a:lnTo>
                  <a:pt x="121" y="250"/>
                </a:lnTo>
                <a:lnTo>
                  <a:pt x="135" y="237"/>
                </a:lnTo>
                <a:lnTo>
                  <a:pt x="152" y="224"/>
                </a:lnTo>
                <a:lnTo>
                  <a:pt x="170" y="212"/>
                </a:lnTo>
                <a:lnTo>
                  <a:pt x="188" y="201"/>
                </a:lnTo>
                <a:lnTo>
                  <a:pt x="207" y="191"/>
                </a:lnTo>
                <a:lnTo>
                  <a:pt x="227" y="182"/>
                </a:lnTo>
                <a:lnTo>
                  <a:pt x="248" y="174"/>
                </a:lnTo>
                <a:lnTo>
                  <a:pt x="269" y="168"/>
                </a:lnTo>
                <a:lnTo>
                  <a:pt x="289" y="162"/>
                </a:lnTo>
                <a:lnTo>
                  <a:pt x="311" y="157"/>
                </a:lnTo>
                <a:lnTo>
                  <a:pt x="332" y="155"/>
                </a:lnTo>
                <a:lnTo>
                  <a:pt x="355" y="152"/>
                </a:lnTo>
                <a:lnTo>
                  <a:pt x="377" y="152"/>
                </a:lnTo>
                <a:lnTo>
                  <a:pt x="404" y="153"/>
                </a:lnTo>
                <a:lnTo>
                  <a:pt x="428" y="156"/>
                </a:lnTo>
                <a:lnTo>
                  <a:pt x="451" y="161"/>
                </a:lnTo>
                <a:lnTo>
                  <a:pt x="474" y="168"/>
                </a:lnTo>
                <a:lnTo>
                  <a:pt x="494" y="177"/>
                </a:lnTo>
                <a:lnTo>
                  <a:pt x="515" y="188"/>
                </a:lnTo>
                <a:lnTo>
                  <a:pt x="532" y="200"/>
                </a:lnTo>
                <a:lnTo>
                  <a:pt x="550" y="215"/>
                </a:lnTo>
                <a:lnTo>
                  <a:pt x="566" y="232"/>
                </a:lnTo>
                <a:lnTo>
                  <a:pt x="579" y="249"/>
                </a:lnTo>
                <a:lnTo>
                  <a:pt x="590" y="268"/>
                </a:lnTo>
                <a:lnTo>
                  <a:pt x="599" y="288"/>
                </a:lnTo>
                <a:lnTo>
                  <a:pt x="606" y="309"/>
                </a:lnTo>
                <a:lnTo>
                  <a:pt x="612" y="332"/>
                </a:lnTo>
                <a:lnTo>
                  <a:pt x="615" y="357"/>
                </a:lnTo>
                <a:lnTo>
                  <a:pt x="616" y="382"/>
                </a:lnTo>
                <a:lnTo>
                  <a:pt x="615" y="401"/>
                </a:lnTo>
                <a:lnTo>
                  <a:pt x="614" y="420"/>
                </a:lnTo>
                <a:lnTo>
                  <a:pt x="610" y="439"/>
                </a:lnTo>
                <a:lnTo>
                  <a:pt x="606" y="458"/>
                </a:lnTo>
                <a:lnTo>
                  <a:pt x="600" y="476"/>
                </a:lnTo>
                <a:lnTo>
                  <a:pt x="594" y="493"/>
                </a:lnTo>
                <a:lnTo>
                  <a:pt x="586" y="511"/>
                </a:lnTo>
                <a:lnTo>
                  <a:pt x="577" y="526"/>
                </a:lnTo>
                <a:lnTo>
                  <a:pt x="567" y="543"/>
                </a:lnTo>
                <a:lnTo>
                  <a:pt x="556" y="557"/>
                </a:lnTo>
                <a:lnTo>
                  <a:pt x="544" y="572"/>
                </a:lnTo>
                <a:lnTo>
                  <a:pt x="531" y="585"/>
                </a:lnTo>
                <a:lnTo>
                  <a:pt x="518" y="597"/>
                </a:lnTo>
                <a:lnTo>
                  <a:pt x="504" y="607"/>
                </a:lnTo>
                <a:lnTo>
                  <a:pt x="488" y="618"/>
                </a:lnTo>
                <a:lnTo>
                  <a:pt x="472" y="626"/>
                </a:lnTo>
                <a:lnTo>
                  <a:pt x="455" y="635"/>
                </a:lnTo>
                <a:lnTo>
                  <a:pt x="437" y="642"/>
                </a:lnTo>
                <a:lnTo>
                  <a:pt x="419" y="648"/>
                </a:lnTo>
                <a:lnTo>
                  <a:pt x="400" y="653"/>
                </a:lnTo>
                <a:lnTo>
                  <a:pt x="381" y="656"/>
                </a:lnTo>
                <a:lnTo>
                  <a:pt x="360" y="658"/>
                </a:lnTo>
                <a:lnTo>
                  <a:pt x="339" y="661"/>
                </a:lnTo>
                <a:lnTo>
                  <a:pt x="317" y="661"/>
                </a:lnTo>
                <a:lnTo>
                  <a:pt x="300" y="661"/>
                </a:lnTo>
                <a:lnTo>
                  <a:pt x="281" y="658"/>
                </a:lnTo>
                <a:lnTo>
                  <a:pt x="261" y="656"/>
                </a:lnTo>
                <a:lnTo>
                  <a:pt x="240" y="653"/>
                </a:lnTo>
                <a:lnTo>
                  <a:pt x="251" y="633"/>
                </a:lnTo>
                <a:lnTo>
                  <a:pt x="262" y="613"/>
                </a:lnTo>
                <a:lnTo>
                  <a:pt x="273" y="589"/>
                </a:lnTo>
                <a:lnTo>
                  <a:pt x="283" y="564"/>
                </a:lnTo>
                <a:lnTo>
                  <a:pt x="293" y="537"/>
                </a:lnTo>
                <a:lnTo>
                  <a:pt x="302" y="507"/>
                </a:lnTo>
                <a:lnTo>
                  <a:pt x="312" y="475"/>
                </a:lnTo>
                <a:lnTo>
                  <a:pt x="321" y="440"/>
                </a:lnTo>
                <a:lnTo>
                  <a:pt x="355" y="311"/>
                </a:lnTo>
                <a:lnTo>
                  <a:pt x="363" y="278"/>
                </a:lnTo>
                <a:lnTo>
                  <a:pt x="373" y="249"/>
                </a:lnTo>
                <a:lnTo>
                  <a:pt x="382" y="220"/>
                </a:lnTo>
                <a:lnTo>
                  <a:pt x="393" y="194"/>
                </a:lnTo>
                <a:lnTo>
                  <a:pt x="357" y="201"/>
                </a:lnTo>
                <a:lnTo>
                  <a:pt x="323" y="207"/>
                </a:lnTo>
                <a:lnTo>
                  <a:pt x="292" y="211"/>
                </a:lnTo>
                <a:lnTo>
                  <a:pt x="263" y="214"/>
                </a:lnTo>
                <a:lnTo>
                  <a:pt x="258" y="234"/>
                </a:lnTo>
                <a:lnTo>
                  <a:pt x="271" y="232"/>
                </a:lnTo>
                <a:lnTo>
                  <a:pt x="280" y="233"/>
                </a:lnTo>
                <a:lnTo>
                  <a:pt x="283" y="236"/>
                </a:lnTo>
                <a:lnTo>
                  <a:pt x="286" y="237"/>
                </a:lnTo>
                <a:lnTo>
                  <a:pt x="288" y="239"/>
                </a:lnTo>
                <a:lnTo>
                  <a:pt x="290" y="242"/>
                </a:lnTo>
                <a:lnTo>
                  <a:pt x="292" y="249"/>
                </a:lnTo>
                <a:lnTo>
                  <a:pt x="290" y="257"/>
                </a:lnTo>
                <a:lnTo>
                  <a:pt x="288" y="268"/>
                </a:lnTo>
                <a:lnTo>
                  <a:pt x="248" y="420"/>
                </a:lnTo>
                <a:lnTo>
                  <a:pt x="213" y="542"/>
                </a:lnTo>
                <a:lnTo>
                  <a:pt x="201" y="574"/>
                </a:lnTo>
                <a:lnTo>
                  <a:pt x="190" y="600"/>
                </a:lnTo>
                <a:lnTo>
                  <a:pt x="181" y="620"/>
                </a:lnTo>
                <a:lnTo>
                  <a:pt x="172" y="635"/>
                </a:lnTo>
                <a:lnTo>
                  <a:pt x="168" y="639"/>
                </a:lnTo>
                <a:lnTo>
                  <a:pt x="163" y="644"/>
                </a:lnTo>
                <a:lnTo>
                  <a:pt x="158" y="649"/>
                </a:lnTo>
                <a:lnTo>
                  <a:pt x="153" y="651"/>
                </a:lnTo>
                <a:lnTo>
                  <a:pt x="145" y="654"/>
                </a:lnTo>
                <a:lnTo>
                  <a:pt x="133" y="656"/>
                </a:lnTo>
                <a:lnTo>
                  <a:pt x="95" y="658"/>
                </a:lnTo>
                <a:lnTo>
                  <a:pt x="83" y="682"/>
                </a:lnTo>
                <a:lnTo>
                  <a:pt x="152" y="680"/>
                </a:lnTo>
                <a:lnTo>
                  <a:pt x="203" y="681"/>
                </a:lnTo>
                <a:lnTo>
                  <a:pt x="257" y="685"/>
                </a:lnTo>
                <a:lnTo>
                  <a:pt x="312" y="687"/>
                </a:lnTo>
                <a:lnTo>
                  <a:pt x="348" y="688"/>
                </a:lnTo>
                <a:lnTo>
                  <a:pt x="369" y="688"/>
                </a:lnTo>
                <a:lnTo>
                  <a:pt x="389" y="687"/>
                </a:lnTo>
                <a:lnTo>
                  <a:pt x="410" y="684"/>
                </a:lnTo>
                <a:lnTo>
                  <a:pt x="430" y="680"/>
                </a:lnTo>
                <a:lnTo>
                  <a:pt x="450" y="675"/>
                </a:lnTo>
                <a:lnTo>
                  <a:pt x="470" y="669"/>
                </a:lnTo>
                <a:lnTo>
                  <a:pt x="492" y="662"/>
                </a:lnTo>
                <a:lnTo>
                  <a:pt x="512" y="655"/>
                </a:lnTo>
                <a:lnTo>
                  <a:pt x="532" y="645"/>
                </a:lnTo>
                <a:lnTo>
                  <a:pt x="552" y="635"/>
                </a:lnTo>
                <a:lnTo>
                  <a:pt x="571" y="623"/>
                </a:lnTo>
                <a:lnTo>
                  <a:pt x="588" y="608"/>
                </a:lnTo>
                <a:lnTo>
                  <a:pt x="605" y="594"/>
                </a:lnTo>
                <a:lnTo>
                  <a:pt x="622" y="577"/>
                </a:lnTo>
                <a:lnTo>
                  <a:pt x="637" y="560"/>
                </a:lnTo>
                <a:lnTo>
                  <a:pt x="652" y="539"/>
                </a:lnTo>
                <a:lnTo>
                  <a:pt x="666" y="519"/>
                </a:lnTo>
                <a:lnTo>
                  <a:pt x="678" y="498"/>
                </a:lnTo>
                <a:lnTo>
                  <a:pt x="687" y="477"/>
                </a:lnTo>
                <a:lnTo>
                  <a:pt x="696" y="455"/>
                </a:lnTo>
                <a:lnTo>
                  <a:pt x="702" y="432"/>
                </a:lnTo>
                <a:lnTo>
                  <a:pt x="707" y="410"/>
                </a:lnTo>
                <a:lnTo>
                  <a:pt x="709" y="387"/>
                </a:lnTo>
                <a:lnTo>
                  <a:pt x="710" y="362"/>
                </a:lnTo>
                <a:lnTo>
                  <a:pt x="709" y="337"/>
                </a:lnTo>
                <a:lnTo>
                  <a:pt x="705" y="313"/>
                </a:lnTo>
                <a:lnTo>
                  <a:pt x="698" y="289"/>
                </a:lnTo>
                <a:lnTo>
                  <a:pt x="689" y="268"/>
                </a:lnTo>
                <a:lnTo>
                  <a:pt x="678" y="246"/>
                </a:lnTo>
                <a:lnTo>
                  <a:pt x="664" y="226"/>
                </a:lnTo>
                <a:lnTo>
                  <a:pt x="647" y="208"/>
                </a:lnTo>
                <a:lnTo>
                  <a:pt x="627" y="190"/>
                </a:lnTo>
                <a:close/>
                <a:moveTo>
                  <a:pt x="1313" y="64"/>
                </a:moveTo>
                <a:lnTo>
                  <a:pt x="1313" y="64"/>
                </a:lnTo>
                <a:lnTo>
                  <a:pt x="1313" y="57"/>
                </a:lnTo>
                <a:lnTo>
                  <a:pt x="1310" y="51"/>
                </a:lnTo>
                <a:lnTo>
                  <a:pt x="1305" y="45"/>
                </a:lnTo>
                <a:lnTo>
                  <a:pt x="1298" y="40"/>
                </a:lnTo>
                <a:lnTo>
                  <a:pt x="1288" y="35"/>
                </a:lnTo>
                <a:lnTo>
                  <a:pt x="1278" y="33"/>
                </a:lnTo>
                <a:lnTo>
                  <a:pt x="1263" y="31"/>
                </a:lnTo>
                <a:lnTo>
                  <a:pt x="1248" y="31"/>
                </a:lnTo>
                <a:lnTo>
                  <a:pt x="1232" y="31"/>
                </a:lnTo>
                <a:lnTo>
                  <a:pt x="1218" y="32"/>
                </a:lnTo>
                <a:lnTo>
                  <a:pt x="1204" y="34"/>
                </a:lnTo>
                <a:lnTo>
                  <a:pt x="1188" y="38"/>
                </a:lnTo>
                <a:lnTo>
                  <a:pt x="1173" y="41"/>
                </a:lnTo>
                <a:lnTo>
                  <a:pt x="1157" y="46"/>
                </a:lnTo>
                <a:lnTo>
                  <a:pt x="1142" y="52"/>
                </a:lnTo>
                <a:lnTo>
                  <a:pt x="1125" y="59"/>
                </a:lnTo>
                <a:lnTo>
                  <a:pt x="1109" y="66"/>
                </a:lnTo>
                <a:lnTo>
                  <a:pt x="1095" y="74"/>
                </a:lnTo>
                <a:lnTo>
                  <a:pt x="1081" y="83"/>
                </a:lnTo>
                <a:lnTo>
                  <a:pt x="1068" y="91"/>
                </a:lnTo>
                <a:lnTo>
                  <a:pt x="1055" y="101"/>
                </a:lnTo>
                <a:lnTo>
                  <a:pt x="1043" y="112"/>
                </a:lnTo>
                <a:lnTo>
                  <a:pt x="1032" y="122"/>
                </a:lnTo>
                <a:lnTo>
                  <a:pt x="1022" y="134"/>
                </a:lnTo>
                <a:lnTo>
                  <a:pt x="1012" y="146"/>
                </a:lnTo>
                <a:lnTo>
                  <a:pt x="1003" y="161"/>
                </a:lnTo>
                <a:lnTo>
                  <a:pt x="994" y="176"/>
                </a:lnTo>
                <a:lnTo>
                  <a:pt x="985" y="193"/>
                </a:lnTo>
                <a:lnTo>
                  <a:pt x="978" y="211"/>
                </a:lnTo>
                <a:lnTo>
                  <a:pt x="970" y="230"/>
                </a:lnTo>
                <a:lnTo>
                  <a:pt x="963" y="250"/>
                </a:lnTo>
                <a:lnTo>
                  <a:pt x="957" y="271"/>
                </a:lnTo>
                <a:lnTo>
                  <a:pt x="885" y="518"/>
                </a:lnTo>
                <a:lnTo>
                  <a:pt x="878" y="545"/>
                </a:lnTo>
                <a:lnTo>
                  <a:pt x="872" y="569"/>
                </a:lnTo>
                <a:lnTo>
                  <a:pt x="870" y="589"/>
                </a:lnTo>
                <a:lnTo>
                  <a:pt x="869" y="607"/>
                </a:lnTo>
                <a:lnTo>
                  <a:pt x="869" y="617"/>
                </a:lnTo>
                <a:lnTo>
                  <a:pt x="871" y="626"/>
                </a:lnTo>
                <a:lnTo>
                  <a:pt x="873" y="636"/>
                </a:lnTo>
                <a:lnTo>
                  <a:pt x="877" y="644"/>
                </a:lnTo>
                <a:lnTo>
                  <a:pt x="882" y="651"/>
                </a:lnTo>
                <a:lnTo>
                  <a:pt x="888" y="660"/>
                </a:lnTo>
                <a:lnTo>
                  <a:pt x="894" y="666"/>
                </a:lnTo>
                <a:lnTo>
                  <a:pt x="902" y="673"/>
                </a:lnTo>
                <a:lnTo>
                  <a:pt x="910" y="679"/>
                </a:lnTo>
                <a:lnTo>
                  <a:pt x="920" y="684"/>
                </a:lnTo>
                <a:lnTo>
                  <a:pt x="931" y="688"/>
                </a:lnTo>
                <a:lnTo>
                  <a:pt x="941" y="692"/>
                </a:lnTo>
                <a:lnTo>
                  <a:pt x="952" y="694"/>
                </a:lnTo>
                <a:lnTo>
                  <a:pt x="964" y="697"/>
                </a:lnTo>
                <a:lnTo>
                  <a:pt x="977" y="698"/>
                </a:lnTo>
                <a:lnTo>
                  <a:pt x="991" y="698"/>
                </a:lnTo>
                <a:lnTo>
                  <a:pt x="1007" y="698"/>
                </a:lnTo>
                <a:lnTo>
                  <a:pt x="1024" y="695"/>
                </a:lnTo>
                <a:lnTo>
                  <a:pt x="1040" y="693"/>
                </a:lnTo>
                <a:lnTo>
                  <a:pt x="1057" y="688"/>
                </a:lnTo>
                <a:lnTo>
                  <a:pt x="1074" y="684"/>
                </a:lnTo>
                <a:lnTo>
                  <a:pt x="1092" y="676"/>
                </a:lnTo>
                <a:lnTo>
                  <a:pt x="1108" y="669"/>
                </a:lnTo>
                <a:lnTo>
                  <a:pt x="1125" y="660"/>
                </a:lnTo>
                <a:lnTo>
                  <a:pt x="1142" y="650"/>
                </a:lnTo>
                <a:lnTo>
                  <a:pt x="1158" y="638"/>
                </a:lnTo>
                <a:lnTo>
                  <a:pt x="1174" y="626"/>
                </a:lnTo>
                <a:lnTo>
                  <a:pt x="1188" y="613"/>
                </a:lnTo>
                <a:lnTo>
                  <a:pt x="1202" y="598"/>
                </a:lnTo>
                <a:lnTo>
                  <a:pt x="1216" y="582"/>
                </a:lnTo>
                <a:lnTo>
                  <a:pt x="1229" y="566"/>
                </a:lnTo>
                <a:lnTo>
                  <a:pt x="1241" y="549"/>
                </a:lnTo>
                <a:lnTo>
                  <a:pt x="1251" y="530"/>
                </a:lnTo>
                <a:lnTo>
                  <a:pt x="1261" y="512"/>
                </a:lnTo>
                <a:lnTo>
                  <a:pt x="1269" y="493"/>
                </a:lnTo>
                <a:lnTo>
                  <a:pt x="1275" y="475"/>
                </a:lnTo>
                <a:lnTo>
                  <a:pt x="1281" y="456"/>
                </a:lnTo>
                <a:lnTo>
                  <a:pt x="1285" y="437"/>
                </a:lnTo>
                <a:lnTo>
                  <a:pt x="1286" y="418"/>
                </a:lnTo>
                <a:lnTo>
                  <a:pt x="1287" y="399"/>
                </a:lnTo>
                <a:lnTo>
                  <a:pt x="1287" y="386"/>
                </a:lnTo>
                <a:lnTo>
                  <a:pt x="1286" y="374"/>
                </a:lnTo>
                <a:lnTo>
                  <a:pt x="1284" y="363"/>
                </a:lnTo>
                <a:lnTo>
                  <a:pt x="1281" y="354"/>
                </a:lnTo>
                <a:lnTo>
                  <a:pt x="1278" y="344"/>
                </a:lnTo>
                <a:lnTo>
                  <a:pt x="1273" y="334"/>
                </a:lnTo>
                <a:lnTo>
                  <a:pt x="1268" y="327"/>
                </a:lnTo>
                <a:lnTo>
                  <a:pt x="1262" y="320"/>
                </a:lnTo>
                <a:lnTo>
                  <a:pt x="1255" y="314"/>
                </a:lnTo>
                <a:lnTo>
                  <a:pt x="1248" y="308"/>
                </a:lnTo>
                <a:lnTo>
                  <a:pt x="1241" y="305"/>
                </a:lnTo>
                <a:lnTo>
                  <a:pt x="1232" y="301"/>
                </a:lnTo>
                <a:lnTo>
                  <a:pt x="1224" y="298"/>
                </a:lnTo>
                <a:lnTo>
                  <a:pt x="1214" y="296"/>
                </a:lnTo>
                <a:lnTo>
                  <a:pt x="1205" y="295"/>
                </a:lnTo>
                <a:lnTo>
                  <a:pt x="1194" y="294"/>
                </a:lnTo>
                <a:lnTo>
                  <a:pt x="1175" y="295"/>
                </a:lnTo>
                <a:lnTo>
                  <a:pt x="1155" y="299"/>
                </a:lnTo>
                <a:lnTo>
                  <a:pt x="1133" y="305"/>
                </a:lnTo>
                <a:lnTo>
                  <a:pt x="1109" y="313"/>
                </a:lnTo>
                <a:lnTo>
                  <a:pt x="1086" y="325"/>
                </a:lnTo>
                <a:lnTo>
                  <a:pt x="1062" y="338"/>
                </a:lnTo>
                <a:lnTo>
                  <a:pt x="1038" y="355"/>
                </a:lnTo>
                <a:lnTo>
                  <a:pt x="1013" y="374"/>
                </a:lnTo>
                <a:lnTo>
                  <a:pt x="1063" y="211"/>
                </a:lnTo>
                <a:lnTo>
                  <a:pt x="1075" y="175"/>
                </a:lnTo>
                <a:lnTo>
                  <a:pt x="1084" y="146"/>
                </a:lnTo>
                <a:lnTo>
                  <a:pt x="1094" y="125"/>
                </a:lnTo>
                <a:lnTo>
                  <a:pt x="1101" y="112"/>
                </a:lnTo>
                <a:lnTo>
                  <a:pt x="1106" y="106"/>
                </a:lnTo>
                <a:lnTo>
                  <a:pt x="1111" y="101"/>
                </a:lnTo>
                <a:lnTo>
                  <a:pt x="1117" y="96"/>
                </a:lnTo>
                <a:lnTo>
                  <a:pt x="1123" y="93"/>
                </a:lnTo>
                <a:lnTo>
                  <a:pt x="1129" y="90"/>
                </a:lnTo>
                <a:lnTo>
                  <a:pt x="1136" y="88"/>
                </a:lnTo>
                <a:lnTo>
                  <a:pt x="1143" y="87"/>
                </a:lnTo>
                <a:lnTo>
                  <a:pt x="1150" y="87"/>
                </a:lnTo>
                <a:lnTo>
                  <a:pt x="1168" y="88"/>
                </a:lnTo>
                <a:lnTo>
                  <a:pt x="1189" y="90"/>
                </a:lnTo>
                <a:lnTo>
                  <a:pt x="1231" y="95"/>
                </a:lnTo>
                <a:lnTo>
                  <a:pt x="1258" y="96"/>
                </a:lnTo>
                <a:lnTo>
                  <a:pt x="1270" y="96"/>
                </a:lnTo>
                <a:lnTo>
                  <a:pt x="1281" y="94"/>
                </a:lnTo>
                <a:lnTo>
                  <a:pt x="1292" y="91"/>
                </a:lnTo>
                <a:lnTo>
                  <a:pt x="1299" y="88"/>
                </a:lnTo>
                <a:lnTo>
                  <a:pt x="1306" y="82"/>
                </a:lnTo>
                <a:lnTo>
                  <a:pt x="1310" y="77"/>
                </a:lnTo>
                <a:lnTo>
                  <a:pt x="1313" y="71"/>
                </a:lnTo>
                <a:lnTo>
                  <a:pt x="1313" y="64"/>
                </a:lnTo>
                <a:close/>
                <a:moveTo>
                  <a:pt x="1062" y="374"/>
                </a:moveTo>
                <a:lnTo>
                  <a:pt x="1062" y="374"/>
                </a:lnTo>
                <a:lnTo>
                  <a:pt x="1082" y="362"/>
                </a:lnTo>
                <a:lnTo>
                  <a:pt x="1100" y="352"/>
                </a:lnTo>
                <a:lnTo>
                  <a:pt x="1109" y="350"/>
                </a:lnTo>
                <a:lnTo>
                  <a:pt x="1117" y="348"/>
                </a:lnTo>
                <a:lnTo>
                  <a:pt x="1125" y="346"/>
                </a:lnTo>
                <a:lnTo>
                  <a:pt x="1133" y="346"/>
                </a:lnTo>
                <a:lnTo>
                  <a:pt x="1144" y="346"/>
                </a:lnTo>
                <a:lnTo>
                  <a:pt x="1155" y="350"/>
                </a:lnTo>
                <a:lnTo>
                  <a:pt x="1163" y="355"/>
                </a:lnTo>
                <a:lnTo>
                  <a:pt x="1171" y="362"/>
                </a:lnTo>
                <a:lnTo>
                  <a:pt x="1175" y="368"/>
                </a:lnTo>
                <a:lnTo>
                  <a:pt x="1180" y="374"/>
                </a:lnTo>
                <a:lnTo>
                  <a:pt x="1183" y="381"/>
                </a:lnTo>
                <a:lnTo>
                  <a:pt x="1186" y="388"/>
                </a:lnTo>
                <a:lnTo>
                  <a:pt x="1189" y="405"/>
                </a:lnTo>
                <a:lnTo>
                  <a:pt x="1191" y="421"/>
                </a:lnTo>
                <a:lnTo>
                  <a:pt x="1191" y="442"/>
                </a:lnTo>
                <a:lnTo>
                  <a:pt x="1188" y="462"/>
                </a:lnTo>
                <a:lnTo>
                  <a:pt x="1183" y="482"/>
                </a:lnTo>
                <a:lnTo>
                  <a:pt x="1177" y="502"/>
                </a:lnTo>
                <a:lnTo>
                  <a:pt x="1170" y="524"/>
                </a:lnTo>
                <a:lnTo>
                  <a:pt x="1161" y="544"/>
                </a:lnTo>
                <a:lnTo>
                  <a:pt x="1150" y="564"/>
                </a:lnTo>
                <a:lnTo>
                  <a:pt x="1138" y="585"/>
                </a:lnTo>
                <a:lnTo>
                  <a:pt x="1125" y="604"/>
                </a:lnTo>
                <a:lnTo>
                  <a:pt x="1111" y="620"/>
                </a:lnTo>
                <a:lnTo>
                  <a:pt x="1096" y="635"/>
                </a:lnTo>
                <a:lnTo>
                  <a:pt x="1082" y="645"/>
                </a:lnTo>
                <a:lnTo>
                  <a:pt x="1067" y="655"/>
                </a:lnTo>
                <a:lnTo>
                  <a:pt x="1051" y="661"/>
                </a:lnTo>
                <a:lnTo>
                  <a:pt x="1034" y="664"/>
                </a:lnTo>
                <a:lnTo>
                  <a:pt x="1018" y="666"/>
                </a:lnTo>
                <a:lnTo>
                  <a:pt x="1005" y="666"/>
                </a:lnTo>
                <a:lnTo>
                  <a:pt x="993" y="662"/>
                </a:lnTo>
                <a:lnTo>
                  <a:pt x="981" y="656"/>
                </a:lnTo>
                <a:lnTo>
                  <a:pt x="970" y="649"/>
                </a:lnTo>
                <a:lnTo>
                  <a:pt x="960" y="641"/>
                </a:lnTo>
                <a:lnTo>
                  <a:pt x="953" y="630"/>
                </a:lnTo>
                <a:lnTo>
                  <a:pt x="950" y="619"/>
                </a:lnTo>
                <a:lnTo>
                  <a:pt x="949" y="607"/>
                </a:lnTo>
                <a:lnTo>
                  <a:pt x="950" y="591"/>
                </a:lnTo>
                <a:lnTo>
                  <a:pt x="951" y="574"/>
                </a:lnTo>
                <a:lnTo>
                  <a:pt x="953" y="556"/>
                </a:lnTo>
                <a:lnTo>
                  <a:pt x="958" y="539"/>
                </a:lnTo>
                <a:lnTo>
                  <a:pt x="963" y="523"/>
                </a:lnTo>
                <a:lnTo>
                  <a:pt x="969" y="505"/>
                </a:lnTo>
                <a:lnTo>
                  <a:pt x="976" y="488"/>
                </a:lnTo>
                <a:lnTo>
                  <a:pt x="985" y="470"/>
                </a:lnTo>
                <a:lnTo>
                  <a:pt x="994" y="454"/>
                </a:lnTo>
                <a:lnTo>
                  <a:pt x="1003" y="438"/>
                </a:lnTo>
                <a:lnTo>
                  <a:pt x="1013" y="424"/>
                </a:lnTo>
                <a:lnTo>
                  <a:pt x="1022" y="412"/>
                </a:lnTo>
                <a:lnTo>
                  <a:pt x="1032" y="400"/>
                </a:lnTo>
                <a:lnTo>
                  <a:pt x="1042" y="389"/>
                </a:lnTo>
                <a:lnTo>
                  <a:pt x="1052" y="381"/>
                </a:lnTo>
                <a:lnTo>
                  <a:pt x="1062" y="374"/>
                </a:lnTo>
                <a:close/>
                <a:moveTo>
                  <a:pt x="2495" y="308"/>
                </a:moveTo>
                <a:lnTo>
                  <a:pt x="2495" y="308"/>
                </a:lnTo>
                <a:lnTo>
                  <a:pt x="2488" y="305"/>
                </a:lnTo>
                <a:lnTo>
                  <a:pt x="2482" y="301"/>
                </a:lnTo>
                <a:lnTo>
                  <a:pt x="2466" y="296"/>
                </a:lnTo>
                <a:lnTo>
                  <a:pt x="2448" y="293"/>
                </a:lnTo>
                <a:lnTo>
                  <a:pt x="2428" y="292"/>
                </a:lnTo>
                <a:lnTo>
                  <a:pt x="2414" y="293"/>
                </a:lnTo>
                <a:lnTo>
                  <a:pt x="2398" y="294"/>
                </a:lnTo>
                <a:lnTo>
                  <a:pt x="2384" y="296"/>
                </a:lnTo>
                <a:lnTo>
                  <a:pt x="2370" y="299"/>
                </a:lnTo>
                <a:lnTo>
                  <a:pt x="2355" y="302"/>
                </a:lnTo>
                <a:lnTo>
                  <a:pt x="2341" y="307"/>
                </a:lnTo>
                <a:lnTo>
                  <a:pt x="2328" y="313"/>
                </a:lnTo>
                <a:lnTo>
                  <a:pt x="2314" y="320"/>
                </a:lnTo>
                <a:lnTo>
                  <a:pt x="2302" y="327"/>
                </a:lnTo>
                <a:lnTo>
                  <a:pt x="2289" y="336"/>
                </a:lnTo>
                <a:lnTo>
                  <a:pt x="2275" y="345"/>
                </a:lnTo>
                <a:lnTo>
                  <a:pt x="2263" y="355"/>
                </a:lnTo>
                <a:lnTo>
                  <a:pt x="2252" y="365"/>
                </a:lnTo>
                <a:lnTo>
                  <a:pt x="2240" y="377"/>
                </a:lnTo>
                <a:lnTo>
                  <a:pt x="2228" y="390"/>
                </a:lnTo>
                <a:lnTo>
                  <a:pt x="2217" y="404"/>
                </a:lnTo>
                <a:lnTo>
                  <a:pt x="2199" y="429"/>
                </a:lnTo>
                <a:lnTo>
                  <a:pt x="2182" y="454"/>
                </a:lnTo>
                <a:lnTo>
                  <a:pt x="2169" y="479"/>
                </a:lnTo>
                <a:lnTo>
                  <a:pt x="2159" y="502"/>
                </a:lnTo>
                <a:lnTo>
                  <a:pt x="2149" y="527"/>
                </a:lnTo>
                <a:lnTo>
                  <a:pt x="2143" y="552"/>
                </a:lnTo>
                <a:lnTo>
                  <a:pt x="2140" y="577"/>
                </a:lnTo>
                <a:lnTo>
                  <a:pt x="2138" y="603"/>
                </a:lnTo>
                <a:lnTo>
                  <a:pt x="2138" y="614"/>
                </a:lnTo>
                <a:lnTo>
                  <a:pt x="2140" y="625"/>
                </a:lnTo>
                <a:lnTo>
                  <a:pt x="2142" y="636"/>
                </a:lnTo>
                <a:lnTo>
                  <a:pt x="2144" y="645"/>
                </a:lnTo>
                <a:lnTo>
                  <a:pt x="2147" y="654"/>
                </a:lnTo>
                <a:lnTo>
                  <a:pt x="2151" y="661"/>
                </a:lnTo>
                <a:lnTo>
                  <a:pt x="2156" y="668"/>
                </a:lnTo>
                <a:lnTo>
                  <a:pt x="2161" y="674"/>
                </a:lnTo>
                <a:lnTo>
                  <a:pt x="2167" y="680"/>
                </a:lnTo>
                <a:lnTo>
                  <a:pt x="2174" y="684"/>
                </a:lnTo>
                <a:lnTo>
                  <a:pt x="2181" y="688"/>
                </a:lnTo>
                <a:lnTo>
                  <a:pt x="2188" y="691"/>
                </a:lnTo>
                <a:lnTo>
                  <a:pt x="2198" y="693"/>
                </a:lnTo>
                <a:lnTo>
                  <a:pt x="2206" y="695"/>
                </a:lnTo>
                <a:lnTo>
                  <a:pt x="2216" y="697"/>
                </a:lnTo>
                <a:lnTo>
                  <a:pt x="2227" y="697"/>
                </a:lnTo>
                <a:lnTo>
                  <a:pt x="2240" y="697"/>
                </a:lnTo>
                <a:lnTo>
                  <a:pt x="2254" y="694"/>
                </a:lnTo>
                <a:lnTo>
                  <a:pt x="2268" y="693"/>
                </a:lnTo>
                <a:lnTo>
                  <a:pt x="2283" y="689"/>
                </a:lnTo>
                <a:lnTo>
                  <a:pt x="2297" y="686"/>
                </a:lnTo>
                <a:lnTo>
                  <a:pt x="2312" y="681"/>
                </a:lnTo>
                <a:lnTo>
                  <a:pt x="2343" y="669"/>
                </a:lnTo>
                <a:lnTo>
                  <a:pt x="2376" y="654"/>
                </a:lnTo>
                <a:lnTo>
                  <a:pt x="2410" y="636"/>
                </a:lnTo>
                <a:lnTo>
                  <a:pt x="2445" y="613"/>
                </a:lnTo>
                <a:lnTo>
                  <a:pt x="2482" y="588"/>
                </a:lnTo>
                <a:lnTo>
                  <a:pt x="2461" y="568"/>
                </a:lnTo>
                <a:lnTo>
                  <a:pt x="2426" y="588"/>
                </a:lnTo>
                <a:lnTo>
                  <a:pt x="2393" y="605"/>
                </a:lnTo>
                <a:lnTo>
                  <a:pt x="2366" y="617"/>
                </a:lnTo>
                <a:lnTo>
                  <a:pt x="2345" y="626"/>
                </a:lnTo>
                <a:lnTo>
                  <a:pt x="2330" y="631"/>
                </a:lnTo>
                <a:lnTo>
                  <a:pt x="2316" y="635"/>
                </a:lnTo>
                <a:lnTo>
                  <a:pt x="2303" y="636"/>
                </a:lnTo>
                <a:lnTo>
                  <a:pt x="2290" y="637"/>
                </a:lnTo>
                <a:lnTo>
                  <a:pt x="2278" y="636"/>
                </a:lnTo>
                <a:lnTo>
                  <a:pt x="2267" y="633"/>
                </a:lnTo>
                <a:lnTo>
                  <a:pt x="2258" y="630"/>
                </a:lnTo>
                <a:lnTo>
                  <a:pt x="2250" y="624"/>
                </a:lnTo>
                <a:lnTo>
                  <a:pt x="2247" y="620"/>
                </a:lnTo>
                <a:lnTo>
                  <a:pt x="2244" y="616"/>
                </a:lnTo>
                <a:lnTo>
                  <a:pt x="2240" y="606"/>
                </a:lnTo>
                <a:lnTo>
                  <a:pt x="2237" y="593"/>
                </a:lnTo>
                <a:lnTo>
                  <a:pt x="2236" y="577"/>
                </a:lnTo>
                <a:lnTo>
                  <a:pt x="2237" y="555"/>
                </a:lnTo>
                <a:lnTo>
                  <a:pt x="2242" y="530"/>
                </a:lnTo>
                <a:lnTo>
                  <a:pt x="2337" y="496"/>
                </a:lnTo>
                <a:lnTo>
                  <a:pt x="2370" y="483"/>
                </a:lnTo>
                <a:lnTo>
                  <a:pt x="2392" y="474"/>
                </a:lnTo>
                <a:lnTo>
                  <a:pt x="2424" y="458"/>
                </a:lnTo>
                <a:lnTo>
                  <a:pt x="2452" y="443"/>
                </a:lnTo>
                <a:lnTo>
                  <a:pt x="2473" y="429"/>
                </a:lnTo>
                <a:lnTo>
                  <a:pt x="2482" y="420"/>
                </a:lnTo>
                <a:lnTo>
                  <a:pt x="2490" y="413"/>
                </a:lnTo>
                <a:lnTo>
                  <a:pt x="2502" y="399"/>
                </a:lnTo>
                <a:lnTo>
                  <a:pt x="2507" y="392"/>
                </a:lnTo>
                <a:lnTo>
                  <a:pt x="2510" y="383"/>
                </a:lnTo>
                <a:lnTo>
                  <a:pt x="2513" y="376"/>
                </a:lnTo>
                <a:lnTo>
                  <a:pt x="2515" y="369"/>
                </a:lnTo>
                <a:lnTo>
                  <a:pt x="2516" y="362"/>
                </a:lnTo>
                <a:lnTo>
                  <a:pt x="2517" y="354"/>
                </a:lnTo>
                <a:lnTo>
                  <a:pt x="2516" y="346"/>
                </a:lnTo>
                <a:lnTo>
                  <a:pt x="2515" y="340"/>
                </a:lnTo>
                <a:lnTo>
                  <a:pt x="2514" y="333"/>
                </a:lnTo>
                <a:lnTo>
                  <a:pt x="2511" y="328"/>
                </a:lnTo>
                <a:lnTo>
                  <a:pt x="2508" y="323"/>
                </a:lnTo>
                <a:lnTo>
                  <a:pt x="2504" y="318"/>
                </a:lnTo>
                <a:lnTo>
                  <a:pt x="2500" y="313"/>
                </a:lnTo>
                <a:lnTo>
                  <a:pt x="2495" y="308"/>
                </a:lnTo>
                <a:close/>
                <a:moveTo>
                  <a:pt x="2396" y="427"/>
                </a:moveTo>
                <a:lnTo>
                  <a:pt x="2396" y="427"/>
                </a:lnTo>
                <a:lnTo>
                  <a:pt x="2383" y="437"/>
                </a:lnTo>
                <a:lnTo>
                  <a:pt x="2368" y="446"/>
                </a:lnTo>
                <a:lnTo>
                  <a:pt x="2352" y="456"/>
                </a:lnTo>
                <a:lnTo>
                  <a:pt x="2335" y="465"/>
                </a:lnTo>
                <a:lnTo>
                  <a:pt x="2316" y="474"/>
                </a:lnTo>
                <a:lnTo>
                  <a:pt x="2294" y="483"/>
                </a:lnTo>
                <a:lnTo>
                  <a:pt x="2249" y="500"/>
                </a:lnTo>
                <a:lnTo>
                  <a:pt x="2256" y="474"/>
                </a:lnTo>
                <a:lnTo>
                  <a:pt x="2265" y="448"/>
                </a:lnTo>
                <a:lnTo>
                  <a:pt x="2275" y="421"/>
                </a:lnTo>
                <a:lnTo>
                  <a:pt x="2289" y="395"/>
                </a:lnTo>
                <a:lnTo>
                  <a:pt x="2299" y="380"/>
                </a:lnTo>
                <a:lnTo>
                  <a:pt x="2310" y="365"/>
                </a:lnTo>
                <a:lnTo>
                  <a:pt x="2323" y="354"/>
                </a:lnTo>
                <a:lnTo>
                  <a:pt x="2336" y="344"/>
                </a:lnTo>
                <a:lnTo>
                  <a:pt x="2347" y="338"/>
                </a:lnTo>
                <a:lnTo>
                  <a:pt x="2358" y="333"/>
                </a:lnTo>
                <a:lnTo>
                  <a:pt x="2368" y="331"/>
                </a:lnTo>
                <a:lnTo>
                  <a:pt x="2380" y="331"/>
                </a:lnTo>
                <a:lnTo>
                  <a:pt x="2390" y="331"/>
                </a:lnTo>
                <a:lnTo>
                  <a:pt x="2399" y="333"/>
                </a:lnTo>
                <a:lnTo>
                  <a:pt x="2408" y="337"/>
                </a:lnTo>
                <a:lnTo>
                  <a:pt x="2415" y="343"/>
                </a:lnTo>
                <a:lnTo>
                  <a:pt x="2421" y="349"/>
                </a:lnTo>
                <a:lnTo>
                  <a:pt x="2426" y="356"/>
                </a:lnTo>
                <a:lnTo>
                  <a:pt x="2428" y="364"/>
                </a:lnTo>
                <a:lnTo>
                  <a:pt x="2429" y="374"/>
                </a:lnTo>
                <a:lnTo>
                  <a:pt x="2428" y="381"/>
                </a:lnTo>
                <a:lnTo>
                  <a:pt x="2427" y="388"/>
                </a:lnTo>
                <a:lnTo>
                  <a:pt x="2424" y="394"/>
                </a:lnTo>
                <a:lnTo>
                  <a:pt x="2421" y="401"/>
                </a:lnTo>
                <a:lnTo>
                  <a:pt x="2416" y="407"/>
                </a:lnTo>
                <a:lnTo>
                  <a:pt x="2410" y="414"/>
                </a:lnTo>
                <a:lnTo>
                  <a:pt x="2396" y="427"/>
                </a:lnTo>
                <a:close/>
                <a:moveTo>
                  <a:pt x="3270" y="39"/>
                </a:moveTo>
                <a:lnTo>
                  <a:pt x="3270" y="39"/>
                </a:lnTo>
                <a:lnTo>
                  <a:pt x="3263" y="34"/>
                </a:lnTo>
                <a:lnTo>
                  <a:pt x="3253" y="31"/>
                </a:lnTo>
                <a:lnTo>
                  <a:pt x="3242" y="29"/>
                </a:lnTo>
                <a:lnTo>
                  <a:pt x="3232" y="28"/>
                </a:lnTo>
                <a:lnTo>
                  <a:pt x="3208" y="29"/>
                </a:lnTo>
                <a:lnTo>
                  <a:pt x="3184" y="33"/>
                </a:lnTo>
                <a:lnTo>
                  <a:pt x="3158" y="38"/>
                </a:lnTo>
                <a:lnTo>
                  <a:pt x="3133" y="45"/>
                </a:lnTo>
                <a:lnTo>
                  <a:pt x="3106" y="54"/>
                </a:lnTo>
                <a:lnTo>
                  <a:pt x="3083" y="65"/>
                </a:lnTo>
                <a:lnTo>
                  <a:pt x="3059" y="77"/>
                </a:lnTo>
                <a:lnTo>
                  <a:pt x="3038" y="91"/>
                </a:lnTo>
                <a:lnTo>
                  <a:pt x="3018" y="108"/>
                </a:lnTo>
                <a:lnTo>
                  <a:pt x="3000" y="125"/>
                </a:lnTo>
                <a:lnTo>
                  <a:pt x="2985" y="144"/>
                </a:lnTo>
                <a:lnTo>
                  <a:pt x="2970" y="164"/>
                </a:lnTo>
                <a:lnTo>
                  <a:pt x="2957" y="188"/>
                </a:lnTo>
                <a:lnTo>
                  <a:pt x="2944" y="218"/>
                </a:lnTo>
                <a:lnTo>
                  <a:pt x="2930" y="253"/>
                </a:lnTo>
                <a:lnTo>
                  <a:pt x="2916" y="296"/>
                </a:lnTo>
                <a:lnTo>
                  <a:pt x="2893" y="294"/>
                </a:lnTo>
                <a:lnTo>
                  <a:pt x="2876" y="293"/>
                </a:lnTo>
                <a:lnTo>
                  <a:pt x="2861" y="294"/>
                </a:lnTo>
                <a:lnTo>
                  <a:pt x="2845" y="295"/>
                </a:lnTo>
                <a:lnTo>
                  <a:pt x="2830" y="299"/>
                </a:lnTo>
                <a:lnTo>
                  <a:pt x="2813" y="303"/>
                </a:lnTo>
                <a:lnTo>
                  <a:pt x="2796" y="309"/>
                </a:lnTo>
                <a:lnTo>
                  <a:pt x="2780" y="315"/>
                </a:lnTo>
                <a:lnTo>
                  <a:pt x="2762" y="325"/>
                </a:lnTo>
                <a:lnTo>
                  <a:pt x="2744" y="334"/>
                </a:lnTo>
                <a:lnTo>
                  <a:pt x="2726" y="345"/>
                </a:lnTo>
                <a:lnTo>
                  <a:pt x="2708" y="357"/>
                </a:lnTo>
                <a:lnTo>
                  <a:pt x="2691" y="371"/>
                </a:lnTo>
                <a:lnTo>
                  <a:pt x="2675" y="387"/>
                </a:lnTo>
                <a:lnTo>
                  <a:pt x="2658" y="404"/>
                </a:lnTo>
                <a:lnTo>
                  <a:pt x="2643" y="421"/>
                </a:lnTo>
                <a:lnTo>
                  <a:pt x="2627" y="440"/>
                </a:lnTo>
                <a:lnTo>
                  <a:pt x="2613" y="461"/>
                </a:lnTo>
                <a:lnTo>
                  <a:pt x="2598" y="482"/>
                </a:lnTo>
                <a:lnTo>
                  <a:pt x="2587" y="504"/>
                </a:lnTo>
                <a:lnTo>
                  <a:pt x="2576" y="523"/>
                </a:lnTo>
                <a:lnTo>
                  <a:pt x="2568" y="543"/>
                </a:lnTo>
                <a:lnTo>
                  <a:pt x="2562" y="561"/>
                </a:lnTo>
                <a:lnTo>
                  <a:pt x="2557" y="579"/>
                </a:lnTo>
                <a:lnTo>
                  <a:pt x="2554" y="597"/>
                </a:lnTo>
                <a:lnTo>
                  <a:pt x="2553" y="613"/>
                </a:lnTo>
                <a:lnTo>
                  <a:pt x="2553" y="624"/>
                </a:lnTo>
                <a:lnTo>
                  <a:pt x="2554" y="633"/>
                </a:lnTo>
                <a:lnTo>
                  <a:pt x="2557" y="642"/>
                </a:lnTo>
                <a:lnTo>
                  <a:pt x="2559" y="650"/>
                </a:lnTo>
                <a:lnTo>
                  <a:pt x="2562" y="658"/>
                </a:lnTo>
                <a:lnTo>
                  <a:pt x="2565" y="664"/>
                </a:lnTo>
                <a:lnTo>
                  <a:pt x="2570" y="672"/>
                </a:lnTo>
                <a:lnTo>
                  <a:pt x="2575" y="678"/>
                </a:lnTo>
                <a:lnTo>
                  <a:pt x="2581" y="682"/>
                </a:lnTo>
                <a:lnTo>
                  <a:pt x="2587" y="687"/>
                </a:lnTo>
                <a:lnTo>
                  <a:pt x="2593" y="691"/>
                </a:lnTo>
                <a:lnTo>
                  <a:pt x="2600" y="693"/>
                </a:lnTo>
                <a:lnTo>
                  <a:pt x="2607" y="695"/>
                </a:lnTo>
                <a:lnTo>
                  <a:pt x="2614" y="698"/>
                </a:lnTo>
                <a:lnTo>
                  <a:pt x="2629" y="699"/>
                </a:lnTo>
                <a:lnTo>
                  <a:pt x="2649" y="698"/>
                </a:lnTo>
                <a:lnTo>
                  <a:pt x="2670" y="693"/>
                </a:lnTo>
                <a:lnTo>
                  <a:pt x="2693" y="687"/>
                </a:lnTo>
                <a:lnTo>
                  <a:pt x="2717" y="678"/>
                </a:lnTo>
                <a:lnTo>
                  <a:pt x="2728" y="672"/>
                </a:lnTo>
                <a:lnTo>
                  <a:pt x="2742" y="664"/>
                </a:lnTo>
                <a:lnTo>
                  <a:pt x="2770" y="647"/>
                </a:lnTo>
                <a:lnTo>
                  <a:pt x="2802" y="624"/>
                </a:lnTo>
                <a:lnTo>
                  <a:pt x="2837" y="595"/>
                </a:lnTo>
                <a:lnTo>
                  <a:pt x="2817" y="653"/>
                </a:lnTo>
                <a:lnTo>
                  <a:pt x="2811" y="668"/>
                </a:lnTo>
                <a:lnTo>
                  <a:pt x="2810" y="679"/>
                </a:lnTo>
                <a:lnTo>
                  <a:pt x="2810" y="682"/>
                </a:lnTo>
                <a:lnTo>
                  <a:pt x="2812" y="686"/>
                </a:lnTo>
                <a:lnTo>
                  <a:pt x="2814" y="689"/>
                </a:lnTo>
                <a:lnTo>
                  <a:pt x="2819" y="693"/>
                </a:lnTo>
                <a:lnTo>
                  <a:pt x="2824" y="695"/>
                </a:lnTo>
                <a:lnTo>
                  <a:pt x="2829" y="698"/>
                </a:lnTo>
                <a:lnTo>
                  <a:pt x="2836" y="699"/>
                </a:lnTo>
                <a:lnTo>
                  <a:pt x="2842" y="699"/>
                </a:lnTo>
                <a:lnTo>
                  <a:pt x="2860" y="698"/>
                </a:lnTo>
                <a:lnTo>
                  <a:pt x="2880" y="693"/>
                </a:lnTo>
                <a:lnTo>
                  <a:pt x="2903" y="686"/>
                </a:lnTo>
                <a:lnTo>
                  <a:pt x="2929" y="675"/>
                </a:lnTo>
                <a:lnTo>
                  <a:pt x="2950" y="664"/>
                </a:lnTo>
                <a:lnTo>
                  <a:pt x="2978" y="649"/>
                </a:lnTo>
                <a:lnTo>
                  <a:pt x="3011" y="630"/>
                </a:lnTo>
                <a:lnTo>
                  <a:pt x="3049" y="606"/>
                </a:lnTo>
                <a:lnTo>
                  <a:pt x="3031" y="588"/>
                </a:lnTo>
                <a:lnTo>
                  <a:pt x="2982" y="617"/>
                </a:lnTo>
                <a:lnTo>
                  <a:pt x="2964" y="626"/>
                </a:lnTo>
                <a:lnTo>
                  <a:pt x="2951" y="632"/>
                </a:lnTo>
                <a:lnTo>
                  <a:pt x="2938" y="637"/>
                </a:lnTo>
                <a:lnTo>
                  <a:pt x="2926" y="638"/>
                </a:lnTo>
                <a:lnTo>
                  <a:pt x="2919" y="637"/>
                </a:lnTo>
                <a:lnTo>
                  <a:pt x="2916" y="636"/>
                </a:lnTo>
                <a:lnTo>
                  <a:pt x="2913" y="633"/>
                </a:lnTo>
                <a:lnTo>
                  <a:pt x="2911" y="631"/>
                </a:lnTo>
                <a:lnTo>
                  <a:pt x="2910" y="629"/>
                </a:lnTo>
                <a:lnTo>
                  <a:pt x="2908" y="620"/>
                </a:lnTo>
                <a:lnTo>
                  <a:pt x="2910" y="611"/>
                </a:lnTo>
                <a:lnTo>
                  <a:pt x="2912" y="595"/>
                </a:lnTo>
                <a:lnTo>
                  <a:pt x="2924" y="555"/>
                </a:lnTo>
                <a:lnTo>
                  <a:pt x="3010" y="274"/>
                </a:lnTo>
                <a:lnTo>
                  <a:pt x="3038" y="183"/>
                </a:lnTo>
                <a:lnTo>
                  <a:pt x="3047" y="156"/>
                </a:lnTo>
                <a:lnTo>
                  <a:pt x="3054" y="139"/>
                </a:lnTo>
                <a:lnTo>
                  <a:pt x="3061" y="125"/>
                </a:lnTo>
                <a:lnTo>
                  <a:pt x="3068" y="112"/>
                </a:lnTo>
                <a:lnTo>
                  <a:pt x="3077" y="103"/>
                </a:lnTo>
                <a:lnTo>
                  <a:pt x="3085" y="96"/>
                </a:lnTo>
                <a:lnTo>
                  <a:pt x="3093" y="93"/>
                </a:lnTo>
                <a:lnTo>
                  <a:pt x="3102" y="89"/>
                </a:lnTo>
                <a:lnTo>
                  <a:pt x="3111" y="87"/>
                </a:lnTo>
                <a:lnTo>
                  <a:pt x="3122" y="87"/>
                </a:lnTo>
                <a:lnTo>
                  <a:pt x="3143" y="88"/>
                </a:lnTo>
                <a:lnTo>
                  <a:pt x="3178" y="91"/>
                </a:lnTo>
                <a:lnTo>
                  <a:pt x="3212" y="95"/>
                </a:lnTo>
                <a:lnTo>
                  <a:pt x="3235" y="96"/>
                </a:lnTo>
                <a:lnTo>
                  <a:pt x="3246" y="95"/>
                </a:lnTo>
                <a:lnTo>
                  <a:pt x="3255" y="94"/>
                </a:lnTo>
                <a:lnTo>
                  <a:pt x="3264" y="90"/>
                </a:lnTo>
                <a:lnTo>
                  <a:pt x="3271" y="87"/>
                </a:lnTo>
                <a:lnTo>
                  <a:pt x="3277" y="82"/>
                </a:lnTo>
                <a:lnTo>
                  <a:pt x="3282" y="76"/>
                </a:lnTo>
                <a:lnTo>
                  <a:pt x="3284" y="70"/>
                </a:lnTo>
                <a:lnTo>
                  <a:pt x="3284" y="63"/>
                </a:lnTo>
                <a:lnTo>
                  <a:pt x="3284" y="56"/>
                </a:lnTo>
                <a:lnTo>
                  <a:pt x="3280" y="50"/>
                </a:lnTo>
                <a:lnTo>
                  <a:pt x="3277" y="44"/>
                </a:lnTo>
                <a:lnTo>
                  <a:pt x="3270" y="39"/>
                </a:lnTo>
                <a:close/>
                <a:moveTo>
                  <a:pt x="2875" y="440"/>
                </a:moveTo>
                <a:lnTo>
                  <a:pt x="2875" y="440"/>
                </a:lnTo>
                <a:lnTo>
                  <a:pt x="2862" y="482"/>
                </a:lnTo>
                <a:lnTo>
                  <a:pt x="2850" y="516"/>
                </a:lnTo>
                <a:lnTo>
                  <a:pt x="2841" y="539"/>
                </a:lnTo>
                <a:lnTo>
                  <a:pt x="2836" y="549"/>
                </a:lnTo>
                <a:lnTo>
                  <a:pt x="2831" y="555"/>
                </a:lnTo>
                <a:lnTo>
                  <a:pt x="2817" y="573"/>
                </a:lnTo>
                <a:lnTo>
                  <a:pt x="2799" y="589"/>
                </a:lnTo>
                <a:lnTo>
                  <a:pt x="2780" y="604"/>
                </a:lnTo>
                <a:lnTo>
                  <a:pt x="2757" y="618"/>
                </a:lnTo>
                <a:lnTo>
                  <a:pt x="2742" y="625"/>
                </a:lnTo>
                <a:lnTo>
                  <a:pt x="2726" y="631"/>
                </a:lnTo>
                <a:lnTo>
                  <a:pt x="2713" y="633"/>
                </a:lnTo>
                <a:lnTo>
                  <a:pt x="2700" y="635"/>
                </a:lnTo>
                <a:lnTo>
                  <a:pt x="2689" y="633"/>
                </a:lnTo>
                <a:lnTo>
                  <a:pt x="2680" y="631"/>
                </a:lnTo>
                <a:lnTo>
                  <a:pt x="2670" y="626"/>
                </a:lnTo>
                <a:lnTo>
                  <a:pt x="2662" y="620"/>
                </a:lnTo>
                <a:lnTo>
                  <a:pt x="2655" y="612"/>
                </a:lnTo>
                <a:lnTo>
                  <a:pt x="2649" y="603"/>
                </a:lnTo>
                <a:lnTo>
                  <a:pt x="2646" y="592"/>
                </a:lnTo>
                <a:lnTo>
                  <a:pt x="2645" y="581"/>
                </a:lnTo>
                <a:lnTo>
                  <a:pt x="2645" y="568"/>
                </a:lnTo>
                <a:lnTo>
                  <a:pt x="2647" y="554"/>
                </a:lnTo>
                <a:lnTo>
                  <a:pt x="2650" y="539"/>
                </a:lnTo>
                <a:lnTo>
                  <a:pt x="2653" y="524"/>
                </a:lnTo>
                <a:lnTo>
                  <a:pt x="2659" y="508"/>
                </a:lnTo>
                <a:lnTo>
                  <a:pt x="2665" y="493"/>
                </a:lnTo>
                <a:lnTo>
                  <a:pt x="2672" y="475"/>
                </a:lnTo>
                <a:lnTo>
                  <a:pt x="2681" y="458"/>
                </a:lnTo>
                <a:lnTo>
                  <a:pt x="2690" y="442"/>
                </a:lnTo>
                <a:lnTo>
                  <a:pt x="2699" y="426"/>
                </a:lnTo>
                <a:lnTo>
                  <a:pt x="2708" y="412"/>
                </a:lnTo>
                <a:lnTo>
                  <a:pt x="2718" y="399"/>
                </a:lnTo>
                <a:lnTo>
                  <a:pt x="2727" y="388"/>
                </a:lnTo>
                <a:lnTo>
                  <a:pt x="2737" y="379"/>
                </a:lnTo>
                <a:lnTo>
                  <a:pt x="2746" y="370"/>
                </a:lnTo>
                <a:lnTo>
                  <a:pt x="2756" y="363"/>
                </a:lnTo>
                <a:lnTo>
                  <a:pt x="2775" y="352"/>
                </a:lnTo>
                <a:lnTo>
                  <a:pt x="2784" y="349"/>
                </a:lnTo>
                <a:lnTo>
                  <a:pt x="2795" y="345"/>
                </a:lnTo>
                <a:lnTo>
                  <a:pt x="2805" y="343"/>
                </a:lnTo>
                <a:lnTo>
                  <a:pt x="2814" y="340"/>
                </a:lnTo>
                <a:lnTo>
                  <a:pt x="2825" y="339"/>
                </a:lnTo>
                <a:lnTo>
                  <a:pt x="2835" y="339"/>
                </a:lnTo>
                <a:lnTo>
                  <a:pt x="2846" y="339"/>
                </a:lnTo>
                <a:lnTo>
                  <a:pt x="2862" y="340"/>
                </a:lnTo>
                <a:lnTo>
                  <a:pt x="2904" y="348"/>
                </a:lnTo>
                <a:lnTo>
                  <a:pt x="2875" y="440"/>
                </a:lnTo>
                <a:close/>
                <a:moveTo>
                  <a:pt x="2073" y="308"/>
                </a:moveTo>
                <a:lnTo>
                  <a:pt x="2073" y="308"/>
                </a:lnTo>
                <a:lnTo>
                  <a:pt x="2067" y="305"/>
                </a:lnTo>
                <a:lnTo>
                  <a:pt x="2060" y="301"/>
                </a:lnTo>
                <a:lnTo>
                  <a:pt x="2045" y="296"/>
                </a:lnTo>
                <a:lnTo>
                  <a:pt x="2027" y="293"/>
                </a:lnTo>
                <a:lnTo>
                  <a:pt x="2007" y="292"/>
                </a:lnTo>
                <a:lnTo>
                  <a:pt x="1992" y="293"/>
                </a:lnTo>
                <a:lnTo>
                  <a:pt x="1976" y="294"/>
                </a:lnTo>
                <a:lnTo>
                  <a:pt x="1962" y="296"/>
                </a:lnTo>
                <a:lnTo>
                  <a:pt x="1948" y="299"/>
                </a:lnTo>
                <a:lnTo>
                  <a:pt x="1933" y="302"/>
                </a:lnTo>
                <a:lnTo>
                  <a:pt x="1919" y="307"/>
                </a:lnTo>
                <a:lnTo>
                  <a:pt x="1906" y="313"/>
                </a:lnTo>
                <a:lnTo>
                  <a:pt x="1893" y="320"/>
                </a:lnTo>
                <a:lnTo>
                  <a:pt x="1880" y="327"/>
                </a:lnTo>
                <a:lnTo>
                  <a:pt x="1867" y="336"/>
                </a:lnTo>
                <a:lnTo>
                  <a:pt x="1855" y="345"/>
                </a:lnTo>
                <a:lnTo>
                  <a:pt x="1841" y="355"/>
                </a:lnTo>
                <a:lnTo>
                  <a:pt x="1830" y="365"/>
                </a:lnTo>
                <a:lnTo>
                  <a:pt x="1818" y="377"/>
                </a:lnTo>
                <a:lnTo>
                  <a:pt x="1807" y="390"/>
                </a:lnTo>
                <a:lnTo>
                  <a:pt x="1795" y="404"/>
                </a:lnTo>
                <a:lnTo>
                  <a:pt x="1777" y="429"/>
                </a:lnTo>
                <a:lnTo>
                  <a:pt x="1762" y="454"/>
                </a:lnTo>
                <a:lnTo>
                  <a:pt x="1747" y="479"/>
                </a:lnTo>
                <a:lnTo>
                  <a:pt x="1737" y="502"/>
                </a:lnTo>
                <a:lnTo>
                  <a:pt x="1728" y="527"/>
                </a:lnTo>
                <a:lnTo>
                  <a:pt x="1721" y="552"/>
                </a:lnTo>
                <a:lnTo>
                  <a:pt x="1717" y="577"/>
                </a:lnTo>
                <a:lnTo>
                  <a:pt x="1716" y="603"/>
                </a:lnTo>
                <a:lnTo>
                  <a:pt x="1717" y="614"/>
                </a:lnTo>
                <a:lnTo>
                  <a:pt x="1719" y="625"/>
                </a:lnTo>
                <a:lnTo>
                  <a:pt x="1720" y="636"/>
                </a:lnTo>
                <a:lnTo>
                  <a:pt x="1722" y="645"/>
                </a:lnTo>
                <a:lnTo>
                  <a:pt x="1726" y="654"/>
                </a:lnTo>
                <a:lnTo>
                  <a:pt x="1729" y="661"/>
                </a:lnTo>
                <a:lnTo>
                  <a:pt x="1734" y="668"/>
                </a:lnTo>
                <a:lnTo>
                  <a:pt x="1739" y="674"/>
                </a:lnTo>
                <a:lnTo>
                  <a:pt x="1745" y="680"/>
                </a:lnTo>
                <a:lnTo>
                  <a:pt x="1752" y="684"/>
                </a:lnTo>
                <a:lnTo>
                  <a:pt x="1759" y="688"/>
                </a:lnTo>
                <a:lnTo>
                  <a:pt x="1768" y="691"/>
                </a:lnTo>
                <a:lnTo>
                  <a:pt x="1776" y="693"/>
                </a:lnTo>
                <a:lnTo>
                  <a:pt x="1785" y="695"/>
                </a:lnTo>
                <a:lnTo>
                  <a:pt x="1795" y="697"/>
                </a:lnTo>
                <a:lnTo>
                  <a:pt x="1806" y="697"/>
                </a:lnTo>
                <a:lnTo>
                  <a:pt x="1819" y="697"/>
                </a:lnTo>
                <a:lnTo>
                  <a:pt x="1832" y="694"/>
                </a:lnTo>
                <a:lnTo>
                  <a:pt x="1846" y="693"/>
                </a:lnTo>
                <a:lnTo>
                  <a:pt x="1861" y="689"/>
                </a:lnTo>
                <a:lnTo>
                  <a:pt x="1876" y="686"/>
                </a:lnTo>
                <a:lnTo>
                  <a:pt x="1890" y="681"/>
                </a:lnTo>
                <a:lnTo>
                  <a:pt x="1921" y="669"/>
                </a:lnTo>
                <a:lnTo>
                  <a:pt x="1955" y="654"/>
                </a:lnTo>
                <a:lnTo>
                  <a:pt x="1988" y="636"/>
                </a:lnTo>
                <a:lnTo>
                  <a:pt x="2023" y="613"/>
                </a:lnTo>
                <a:lnTo>
                  <a:pt x="2060" y="588"/>
                </a:lnTo>
                <a:lnTo>
                  <a:pt x="2039" y="568"/>
                </a:lnTo>
                <a:lnTo>
                  <a:pt x="2004" y="588"/>
                </a:lnTo>
                <a:lnTo>
                  <a:pt x="1971" y="605"/>
                </a:lnTo>
                <a:lnTo>
                  <a:pt x="1945" y="617"/>
                </a:lnTo>
                <a:lnTo>
                  <a:pt x="1923" y="626"/>
                </a:lnTo>
                <a:lnTo>
                  <a:pt x="1908" y="631"/>
                </a:lnTo>
                <a:lnTo>
                  <a:pt x="1894" y="635"/>
                </a:lnTo>
                <a:lnTo>
                  <a:pt x="1881" y="636"/>
                </a:lnTo>
                <a:lnTo>
                  <a:pt x="1868" y="637"/>
                </a:lnTo>
                <a:lnTo>
                  <a:pt x="1856" y="636"/>
                </a:lnTo>
                <a:lnTo>
                  <a:pt x="1845" y="633"/>
                </a:lnTo>
                <a:lnTo>
                  <a:pt x="1836" y="630"/>
                </a:lnTo>
                <a:lnTo>
                  <a:pt x="1828" y="624"/>
                </a:lnTo>
                <a:lnTo>
                  <a:pt x="1825" y="620"/>
                </a:lnTo>
                <a:lnTo>
                  <a:pt x="1822" y="616"/>
                </a:lnTo>
                <a:lnTo>
                  <a:pt x="1819" y="606"/>
                </a:lnTo>
                <a:lnTo>
                  <a:pt x="1815" y="593"/>
                </a:lnTo>
                <a:lnTo>
                  <a:pt x="1815" y="577"/>
                </a:lnTo>
                <a:lnTo>
                  <a:pt x="1816" y="555"/>
                </a:lnTo>
                <a:lnTo>
                  <a:pt x="1820" y="530"/>
                </a:lnTo>
                <a:lnTo>
                  <a:pt x="1915" y="496"/>
                </a:lnTo>
                <a:lnTo>
                  <a:pt x="1948" y="483"/>
                </a:lnTo>
                <a:lnTo>
                  <a:pt x="1970" y="474"/>
                </a:lnTo>
                <a:lnTo>
                  <a:pt x="2002" y="458"/>
                </a:lnTo>
                <a:lnTo>
                  <a:pt x="2030" y="443"/>
                </a:lnTo>
                <a:lnTo>
                  <a:pt x="2051" y="429"/>
                </a:lnTo>
                <a:lnTo>
                  <a:pt x="2061" y="420"/>
                </a:lnTo>
                <a:lnTo>
                  <a:pt x="2068" y="413"/>
                </a:lnTo>
                <a:lnTo>
                  <a:pt x="2080" y="399"/>
                </a:lnTo>
                <a:lnTo>
                  <a:pt x="2085" y="392"/>
                </a:lnTo>
                <a:lnTo>
                  <a:pt x="2088" y="383"/>
                </a:lnTo>
                <a:lnTo>
                  <a:pt x="2092" y="376"/>
                </a:lnTo>
                <a:lnTo>
                  <a:pt x="2093" y="369"/>
                </a:lnTo>
                <a:lnTo>
                  <a:pt x="2095" y="362"/>
                </a:lnTo>
                <a:lnTo>
                  <a:pt x="2095" y="354"/>
                </a:lnTo>
                <a:lnTo>
                  <a:pt x="2095" y="346"/>
                </a:lnTo>
                <a:lnTo>
                  <a:pt x="2094" y="340"/>
                </a:lnTo>
                <a:lnTo>
                  <a:pt x="2092" y="333"/>
                </a:lnTo>
                <a:lnTo>
                  <a:pt x="2089" y="328"/>
                </a:lnTo>
                <a:lnTo>
                  <a:pt x="2086" y="323"/>
                </a:lnTo>
                <a:lnTo>
                  <a:pt x="2082" y="318"/>
                </a:lnTo>
                <a:lnTo>
                  <a:pt x="2078" y="313"/>
                </a:lnTo>
                <a:lnTo>
                  <a:pt x="2073" y="308"/>
                </a:lnTo>
                <a:close/>
                <a:moveTo>
                  <a:pt x="1974" y="427"/>
                </a:moveTo>
                <a:lnTo>
                  <a:pt x="1974" y="427"/>
                </a:lnTo>
                <a:lnTo>
                  <a:pt x="1961" y="437"/>
                </a:lnTo>
                <a:lnTo>
                  <a:pt x="1946" y="446"/>
                </a:lnTo>
                <a:lnTo>
                  <a:pt x="1931" y="456"/>
                </a:lnTo>
                <a:lnTo>
                  <a:pt x="1913" y="465"/>
                </a:lnTo>
                <a:lnTo>
                  <a:pt x="1894" y="474"/>
                </a:lnTo>
                <a:lnTo>
                  <a:pt x="1874" y="483"/>
                </a:lnTo>
                <a:lnTo>
                  <a:pt x="1827" y="500"/>
                </a:lnTo>
                <a:lnTo>
                  <a:pt x="1834" y="474"/>
                </a:lnTo>
                <a:lnTo>
                  <a:pt x="1843" y="448"/>
                </a:lnTo>
                <a:lnTo>
                  <a:pt x="1855" y="421"/>
                </a:lnTo>
                <a:lnTo>
                  <a:pt x="1867" y="395"/>
                </a:lnTo>
                <a:lnTo>
                  <a:pt x="1877" y="380"/>
                </a:lnTo>
                <a:lnTo>
                  <a:pt x="1889" y="365"/>
                </a:lnTo>
                <a:lnTo>
                  <a:pt x="1901" y="354"/>
                </a:lnTo>
                <a:lnTo>
                  <a:pt x="1915" y="344"/>
                </a:lnTo>
                <a:lnTo>
                  <a:pt x="1925" y="338"/>
                </a:lnTo>
                <a:lnTo>
                  <a:pt x="1937" y="333"/>
                </a:lnTo>
                <a:lnTo>
                  <a:pt x="1948" y="331"/>
                </a:lnTo>
                <a:lnTo>
                  <a:pt x="1958" y="331"/>
                </a:lnTo>
                <a:lnTo>
                  <a:pt x="1969" y="331"/>
                </a:lnTo>
                <a:lnTo>
                  <a:pt x="1979" y="333"/>
                </a:lnTo>
                <a:lnTo>
                  <a:pt x="1987" y="337"/>
                </a:lnTo>
                <a:lnTo>
                  <a:pt x="1994" y="343"/>
                </a:lnTo>
                <a:lnTo>
                  <a:pt x="2000" y="349"/>
                </a:lnTo>
                <a:lnTo>
                  <a:pt x="2004" y="356"/>
                </a:lnTo>
                <a:lnTo>
                  <a:pt x="2007" y="364"/>
                </a:lnTo>
                <a:lnTo>
                  <a:pt x="2007" y="374"/>
                </a:lnTo>
                <a:lnTo>
                  <a:pt x="2007" y="381"/>
                </a:lnTo>
                <a:lnTo>
                  <a:pt x="2006" y="388"/>
                </a:lnTo>
                <a:lnTo>
                  <a:pt x="2002" y="394"/>
                </a:lnTo>
                <a:lnTo>
                  <a:pt x="1999" y="401"/>
                </a:lnTo>
                <a:lnTo>
                  <a:pt x="1994" y="407"/>
                </a:lnTo>
                <a:lnTo>
                  <a:pt x="1989" y="414"/>
                </a:lnTo>
                <a:lnTo>
                  <a:pt x="1974" y="42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9037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3"/>
          <p:cNvSpPr>
            <a:spLocks noEditPoints="1"/>
          </p:cNvSpPr>
          <p:nvPr userDrawn="1"/>
        </p:nvSpPr>
        <p:spPr bwMode="auto">
          <a:xfrm>
            <a:off x="7658100" y="317500"/>
            <a:ext cx="1236663" cy="263525"/>
          </a:xfrm>
          <a:custGeom>
            <a:avLst/>
            <a:gdLst>
              <a:gd name="T0" fmla="*/ 2147483646 w 3284"/>
              <a:gd name="T1" fmla="*/ 2147483646 h 699"/>
              <a:gd name="T2" fmla="*/ 2147483646 w 3284"/>
              <a:gd name="T3" fmla="*/ 2147483646 h 699"/>
              <a:gd name="T4" fmla="*/ 2147483646 w 3284"/>
              <a:gd name="T5" fmla="*/ 2147483646 h 699"/>
              <a:gd name="T6" fmla="*/ 2147483646 w 3284"/>
              <a:gd name="T7" fmla="*/ 2147483646 h 699"/>
              <a:gd name="T8" fmla="*/ 2147483646 w 3284"/>
              <a:gd name="T9" fmla="*/ 2147483646 h 699"/>
              <a:gd name="T10" fmla="*/ 2147483646 w 3284"/>
              <a:gd name="T11" fmla="*/ 2147483646 h 699"/>
              <a:gd name="T12" fmla="*/ 2147483646 w 3284"/>
              <a:gd name="T13" fmla="*/ 2147483646 h 699"/>
              <a:gd name="T14" fmla="*/ 2147483646 w 3284"/>
              <a:gd name="T15" fmla="*/ 2147483646 h 699"/>
              <a:gd name="T16" fmla="*/ 0 w 3284"/>
              <a:gd name="T17" fmla="*/ 2147483646 h 699"/>
              <a:gd name="T18" fmla="*/ 2147483646 w 3284"/>
              <a:gd name="T19" fmla="*/ 2147483646 h 699"/>
              <a:gd name="T20" fmla="*/ 2147483646 w 3284"/>
              <a:gd name="T21" fmla="*/ 2147483646 h 699"/>
              <a:gd name="T22" fmla="*/ 2147483646 w 3284"/>
              <a:gd name="T23" fmla="*/ 2147483646 h 699"/>
              <a:gd name="T24" fmla="*/ 2147483646 w 3284"/>
              <a:gd name="T25" fmla="*/ 2147483646 h 699"/>
              <a:gd name="T26" fmla="*/ 2147483646 w 3284"/>
              <a:gd name="T27" fmla="*/ 2147483646 h 699"/>
              <a:gd name="T28" fmla="*/ 2147483646 w 3284"/>
              <a:gd name="T29" fmla="*/ 2147483646 h 699"/>
              <a:gd name="T30" fmla="*/ 2147483646 w 3284"/>
              <a:gd name="T31" fmla="*/ 2147483646 h 699"/>
              <a:gd name="T32" fmla="*/ 2147483646 w 3284"/>
              <a:gd name="T33" fmla="*/ 2147483646 h 699"/>
              <a:gd name="T34" fmla="*/ 2147483646 w 3284"/>
              <a:gd name="T35" fmla="*/ 2147483646 h 699"/>
              <a:gd name="T36" fmla="*/ 2147483646 w 3284"/>
              <a:gd name="T37" fmla="*/ 2147483646 h 699"/>
              <a:gd name="T38" fmla="*/ 2147483646 w 3284"/>
              <a:gd name="T39" fmla="*/ 2147483646 h 699"/>
              <a:gd name="T40" fmla="*/ 2147483646 w 3284"/>
              <a:gd name="T41" fmla="*/ 2147483646 h 699"/>
              <a:gd name="T42" fmla="*/ 2147483646 w 3284"/>
              <a:gd name="T43" fmla="*/ 2147483646 h 699"/>
              <a:gd name="T44" fmla="*/ 2147483646 w 3284"/>
              <a:gd name="T45" fmla="*/ 2147483646 h 699"/>
              <a:gd name="T46" fmla="*/ 2147483646 w 3284"/>
              <a:gd name="T47" fmla="*/ 2147483646 h 699"/>
              <a:gd name="T48" fmla="*/ 2147483646 w 3284"/>
              <a:gd name="T49" fmla="*/ 2147483646 h 699"/>
              <a:gd name="T50" fmla="*/ 2147483646 w 3284"/>
              <a:gd name="T51" fmla="*/ 2147483646 h 699"/>
              <a:gd name="T52" fmla="*/ 2147483646 w 3284"/>
              <a:gd name="T53" fmla="*/ 2147483646 h 699"/>
              <a:gd name="T54" fmla="*/ 2147483646 w 3284"/>
              <a:gd name="T55" fmla="*/ 2147483646 h 699"/>
              <a:gd name="T56" fmla="*/ 2147483646 w 3284"/>
              <a:gd name="T57" fmla="*/ 2147483646 h 699"/>
              <a:gd name="T58" fmla="*/ 2147483646 w 3284"/>
              <a:gd name="T59" fmla="*/ 2147483646 h 699"/>
              <a:gd name="T60" fmla="*/ 2147483646 w 3284"/>
              <a:gd name="T61" fmla="*/ 2147483646 h 699"/>
              <a:gd name="T62" fmla="*/ 2147483646 w 3284"/>
              <a:gd name="T63" fmla="*/ 2147483646 h 699"/>
              <a:gd name="T64" fmla="*/ 2147483646 w 3284"/>
              <a:gd name="T65" fmla="*/ 2147483646 h 699"/>
              <a:gd name="T66" fmla="*/ 2147483646 w 3284"/>
              <a:gd name="T67" fmla="*/ 2147483646 h 699"/>
              <a:gd name="T68" fmla="*/ 2147483646 w 3284"/>
              <a:gd name="T69" fmla="*/ 2147483646 h 699"/>
              <a:gd name="T70" fmla="*/ 2147483646 w 3284"/>
              <a:gd name="T71" fmla="*/ 2147483646 h 699"/>
              <a:gd name="T72" fmla="*/ 2147483646 w 3284"/>
              <a:gd name="T73" fmla="*/ 2147483646 h 699"/>
              <a:gd name="T74" fmla="*/ 2147483646 w 3284"/>
              <a:gd name="T75" fmla="*/ 2147483646 h 699"/>
              <a:gd name="T76" fmla="*/ 2147483646 w 3284"/>
              <a:gd name="T77" fmla="*/ 2147483646 h 699"/>
              <a:gd name="T78" fmla="*/ 2147483646 w 3284"/>
              <a:gd name="T79" fmla="*/ 2147483646 h 699"/>
              <a:gd name="T80" fmla="*/ 2147483646 w 3284"/>
              <a:gd name="T81" fmla="*/ 2147483646 h 699"/>
              <a:gd name="T82" fmla="*/ 2147483646 w 3284"/>
              <a:gd name="T83" fmla="*/ 2147483646 h 699"/>
              <a:gd name="T84" fmla="*/ 2147483646 w 3284"/>
              <a:gd name="T85" fmla="*/ 2147483646 h 699"/>
              <a:gd name="T86" fmla="*/ 2147483646 w 3284"/>
              <a:gd name="T87" fmla="*/ 2147483646 h 699"/>
              <a:gd name="T88" fmla="*/ 2147483646 w 3284"/>
              <a:gd name="T89" fmla="*/ 2147483646 h 699"/>
              <a:gd name="T90" fmla="*/ 2147483646 w 3284"/>
              <a:gd name="T91" fmla="*/ 2147483646 h 699"/>
              <a:gd name="T92" fmla="*/ 2147483646 w 3284"/>
              <a:gd name="T93" fmla="*/ 2147483646 h 699"/>
              <a:gd name="T94" fmla="*/ 2147483646 w 3284"/>
              <a:gd name="T95" fmla="*/ 2147483646 h 699"/>
              <a:gd name="T96" fmla="*/ 2147483646 w 3284"/>
              <a:gd name="T97" fmla="*/ 2147483646 h 699"/>
              <a:gd name="T98" fmla="*/ 2147483646 w 3284"/>
              <a:gd name="T99" fmla="*/ 2147483646 h 699"/>
              <a:gd name="T100" fmla="*/ 2147483646 w 3284"/>
              <a:gd name="T101" fmla="*/ 2147483646 h 699"/>
              <a:gd name="T102" fmla="*/ 2147483646 w 3284"/>
              <a:gd name="T103" fmla="*/ 2147483646 h 699"/>
              <a:gd name="T104" fmla="*/ 2147483646 w 3284"/>
              <a:gd name="T105" fmla="*/ 2147483646 h 699"/>
              <a:gd name="T106" fmla="*/ 2147483646 w 3284"/>
              <a:gd name="T107" fmla="*/ 2147483646 h 699"/>
              <a:gd name="T108" fmla="*/ 2147483646 w 3284"/>
              <a:gd name="T109" fmla="*/ 2147483646 h 699"/>
              <a:gd name="T110" fmla="*/ 2147483646 w 3284"/>
              <a:gd name="T111" fmla="*/ 2147483646 h 699"/>
              <a:gd name="T112" fmla="*/ 2147483646 w 3284"/>
              <a:gd name="T113" fmla="*/ 2147483646 h 699"/>
              <a:gd name="T114" fmla="*/ 2147483646 w 3284"/>
              <a:gd name="T115" fmla="*/ 2147483646 h 699"/>
              <a:gd name="T116" fmla="*/ 2147483646 w 3284"/>
              <a:gd name="T117" fmla="*/ 2147483646 h 699"/>
              <a:gd name="T118" fmla="*/ 2147483646 w 3284"/>
              <a:gd name="T119" fmla="*/ 2147483646 h 699"/>
              <a:gd name="T120" fmla="*/ 2147483646 w 3284"/>
              <a:gd name="T121" fmla="*/ 2147483646 h 699"/>
              <a:gd name="T122" fmla="*/ 2147483646 w 3284"/>
              <a:gd name="T123" fmla="*/ 2147483646 h 6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3284" h="699">
                <a:moveTo>
                  <a:pt x="1771" y="321"/>
                </a:moveTo>
                <a:lnTo>
                  <a:pt x="1771" y="321"/>
                </a:lnTo>
                <a:lnTo>
                  <a:pt x="1776" y="317"/>
                </a:lnTo>
                <a:lnTo>
                  <a:pt x="1779" y="312"/>
                </a:lnTo>
                <a:lnTo>
                  <a:pt x="1782" y="306"/>
                </a:lnTo>
                <a:lnTo>
                  <a:pt x="1783" y="300"/>
                </a:lnTo>
                <a:lnTo>
                  <a:pt x="1782" y="294"/>
                </a:lnTo>
                <a:lnTo>
                  <a:pt x="1779" y="288"/>
                </a:lnTo>
                <a:lnTo>
                  <a:pt x="1776" y="283"/>
                </a:lnTo>
                <a:lnTo>
                  <a:pt x="1771" y="278"/>
                </a:lnTo>
                <a:lnTo>
                  <a:pt x="1764" y="275"/>
                </a:lnTo>
                <a:lnTo>
                  <a:pt x="1757" y="271"/>
                </a:lnTo>
                <a:lnTo>
                  <a:pt x="1748" y="270"/>
                </a:lnTo>
                <a:lnTo>
                  <a:pt x="1740" y="269"/>
                </a:lnTo>
                <a:lnTo>
                  <a:pt x="1734" y="270"/>
                </a:lnTo>
                <a:lnTo>
                  <a:pt x="1727" y="271"/>
                </a:lnTo>
                <a:lnTo>
                  <a:pt x="1713" y="276"/>
                </a:lnTo>
                <a:lnTo>
                  <a:pt x="1696" y="283"/>
                </a:lnTo>
                <a:lnTo>
                  <a:pt x="1678" y="295"/>
                </a:lnTo>
                <a:lnTo>
                  <a:pt x="1659" y="308"/>
                </a:lnTo>
                <a:lnTo>
                  <a:pt x="1641" y="323"/>
                </a:lnTo>
                <a:lnTo>
                  <a:pt x="1623" y="337"/>
                </a:lnTo>
                <a:lnTo>
                  <a:pt x="1605" y="352"/>
                </a:lnTo>
                <a:lnTo>
                  <a:pt x="1589" y="369"/>
                </a:lnTo>
                <a:lnTo>
                  <a:pt x="1572" y="386"/>
                </a:lnTo>
                <a:lnTo>
                  <a:pt x="1555" y="404"/>
                </a:lnTo>
                <a:lnTo>
                  <a:pt x="1540" y="421"/>
                </a:lnTo>
                <a:lnTo>
                  <a:pt x="1566" y="338"/>
                </a:lnTo>
                <a:lnTo>
                  <a:pt x="1572" y="317"/>
                </a:lnTo>
                <a:lnTo>
                  <a:pt x="1574" y="306"/>
                </a:lnTo>
                <a:lnTo>
                  <a:pt x="1574" y="303"/>
                </a:lnTo>
                <a:lnTo>
                  <a:pt x="1573" y="300"/>
                </a:lnTo>
                <a:lnTo>
                  <a:pt x="1571" y="298"/>
                </a:lnTo>
                <a:lnTo>
                  <a:pt x="1568" y="296"/>
                </a:lnTo>
                <a:lnTo>
                  <a:pt x="1560" y="293"/>
                </a:lnTo>
                <a:lnTo>
                  <a:pt x="1551" y="292"/>
                </a:lnTo>
                <a:lnTo>
                  <a:pt x="1534" y="293"/>
                </a:lnTo>
                <a:lnTo>
                  <a:pt x="1514" y="298"/>
                </a:lnTo>
                <a:lnTo>
                  <a:pt x="1489" y="306"/>
                </a:lnTo>
                <a:lnTo>
                  <a:pt x="1462" y="315"/>
                </a:lnTo>
                <a:lnTo>
                  <a:pt x="1433" y="330"/>
                </a:lnTo>
                <a:lnTo>
                  <a:pt x="1404" y="346"/>
                </a:lnTo>
                <a:lnTo>
                  <a:pt x="1375" y="365"/>
                </a:lnTo>
                <a:lnTo>
                  <a:pt x="1346" y="388"/>
                </a:lnTo>
                <a:lnTo>
                  <a:pt x="1365" y="404"/>
                </a:lnTo>
                <a:lnTo>
                  <a:pt x="1406" y="374"/>
                </a:lnTo>
                <a:lnTo>
                  <a:pt x="1422" y="363"/>
                </a:lnTo>
                <a:lnTo>
                  <a:pt x="1433" y="357"/>
                </a:lnTo>
                <a:lnTo>
                  <a:pt x="1449" y="350"/>
                </a:lnTo>
                <a:lnTo>
                  <a:pt x="1455" y="348"/>
                </a:lnTo>
                <a:lnTo>
                  <a:pt x="1460" y="348"/>
                </a:lnTo>
                <a:lnTo>
                  <a:pt x="1466" y="348"/>
                </a:lnTo>
                <a:lnTo>
                  <a:pt x="1471" y="350"/>
                </a:lnTo>
                <a:lnTo>
                  <a:pt x="1473" y="354"/>
                </a:lnTo>
                <a:lnTo>
                  <a:pt x="1474" y="358"/>
                </a:lnTo>
                <a:lnTo>
                  <a:pt x="1472" y="368"/>
                </a:lnTo>
                <a:lnTo>
                  <a:pt x="1468" y="384"/>
                </a:lnTo>
                <a:lnTo>
                  <a:pt x="1443" y="469"/>
                </a:lnTo>
                <a:lnTo>
                  <a:pt x="1415" y="560"/>
                </a:lnTo>
                <a:lnTo>
                  <a:pt x="1372" y="685"/>
                </a:lnTo>
                <a:lnTo>
                  <a:pt x="1462" y="685"/>
                </a:lnTo>
                <a:lnTo>
                  <a:pt x="1490" y="594"/>
                </a:lnTo>
                <a:lnTo>
                  <a:pt x="1503" y="552"/>
                </a:lnTo>
                <a:lnTo>
                  <a:pt x="1514" y="520"/>
                </a:lnTo>
                <a:lnTo>
                  <a:pt x="1523" y="495"/>
                </a:lnTo>
                <a:lnTo>
                  <a:pt x="1530" y="479"/>
                </a:lnTo>
                <a:lnTo>
                  <a:pt x="1539" y="465"/>
                </a:lnTo>
                <a:lnTo>
                  <a:pt x="1548" y="451"/>
                </a:lnTo>
                <a:lnTo>
                  <a:pt x="1561" y="436"/>
                </a:lnTo>
                <a:lnTo>
                  <a:pt x="1577" y="420"/>
                </a:lnTo>
                <a:lnTo>
                  <a:pt x="1593" y="405"/>
                </a:lnTo>
                <a:lnTo>
                  <a:pt x="1609" y="390"/>
                </a:lnTo>
                <a:lnTo>
                  <a:pt x="1624" y="380"/>
                </a:lnTo>
                <a:lnTo>
                  <a:pt x="1639" y="370"/>
                </a:lnTo>
                <a:lnTo>
                  <a:pt x="1654" y="362"/>
                </a:lnTo>
                <a:lnTo>
                  <a:pt x="1671" y="355"/>
                </a:lnTo>
                <a:lnTo>
                  <a:pt x="1690" y="349"/>
                </a:lnTo>
                <a:lnTo>
                  <a:pt x="1712" y="342"/>
                </a:lnTo>
                <a:lnTo>
                  <a:pt x="1733" y="337"/>
                </a:lnTo>
                <a:lnTo>
                  <a:pt x="1751" y="331"/>
                </a:lnTo>
                <a:lnTo>
                  <a:pt x="1763" y="326"/>
                </a:lnTo>
                <a:lnTo>
                  <a:pt x="1771" y="321"/>
                </a:lnTo>
                <a:close/>
                <a:moveTo>
                  <a:pt x="633" y="130"/>
                </a:moveTo>
                <a:lnTo>
                  <a:pt x="633" y="130"/>
                </a:lnTo>
                <a:lnTo>
                  <a:pt x="631" y="135"/>
                </a:lnTo>
                <a:lnTo>
                  <a:pt x="631" y="139"/>
                </a:lnTo>
                <a:lnTo>
                  <a:pt x="633" y="143"/>
                </a:lnTo>
                <a:lnTo>
                  <a:pt x="635" y="146"/>
                </a:lnTo>
                <a:lnTo>
                  <a:pt x="639" y="149"/>
                </a:lnTo>
                <a:lnTo>
                  <a:pt x="642" y="151"/>
                </a:lnTo>
                <a:lnTo>
                  <a:pt x="646" y="153"/>
                </a:lnTo>
                <a:lnTo>
                  <a:pt x="650" y="155"/>
                </a:lnTo>
                <a:lnTo>
                  <a:pt x="655" y="155"/>
                </a:lnTo>
                <a:lnTo>
                  <a:pt x="664" y="153"/>
                </a:lnTo>
                <a:lnTo>
                  <a:pt x="670" y="150"/>
                </a:lnTo>
                <a:lnTo>
                  <a:pt x="677" y="145"/>
                </a:lnTo>
                <a:lnTo>
                  <a:pt x="683" y="140"/>
                </a:lnTo>
                <a:lnTo>
                  <a:pt x="829" y="0"/>
                </a:lnTo>
                <a:lnTo>
                  <a:pt x="720" y="0"/>
                </a:lnTo>
                <a:lnTo>
                  <a:pt x="633" y="130"/>
                </a:lnTo>
                <a:close/>
                <a:moveTo>
                  <a:pt x="627" y="190"/>
                </a:moveTo>
                <a:lnTo>
                  <a:pt x="627" y="190"/>
                </a:lnTo>
                <a:lnTo>
                  <a:pt x="605" y="174"/>
                </a:lnTo>
                <a:lnTo>
                  <a:pt x="581" y="159"/>
                </a:lnTo>
                <a:lnTo>
                  <a:pt x="556" y="149"/>
                </a:lnTo>
                <a:lnTo>
                  <a:pt x="529" y="138"/>
                </a:lnTo>
                <a:lnTo>
                  <a:pt x="500" y="131"/>
                </a:lnTo>
                <a:lnTo>
                  <a:pt x="470" y="126"/>
                </a:lnTo>
                <a:lnTo>
                  <a:pt x="437" y="122"/>
                </a:lnTo>
                <a:lnTo>
                  <a:pt x="404" y="121"/>
                </a:lnTo>
                <a:lnTo>
                  <a:pt x="375" y="122"/>
                </a:lnTo>
                <a:lnTo>
                  <a:pt x="348" y="124"/>
                </a:lnTo>
                <a:lnTo>
                  <a:pt x="320" y="127"/>
                </a:lnTo>
                <a:lnTo>
                  <a:pt x="294" y="132"/>
                </a:lnTo>
                <a:lnTo>
                  <a:pt x="269" y="139"/>
                </a:lnTo>
                <a:lnTo>
                  <a:pt x="244" y="146"/>
                </a:lnTo>
                <a:lnTo>
                  <a:pt x="220" y="155"/>
                </a:lnTo>
                <a:lnTo>
                  <a:pt x="196" y="165"/>
                </a:lnTo>
                <a:lnTo>
                  <a:pt x="174" y="177"/>
                </a:lnTo>
                <a:lnTo>
                  <a:pt x="152" y="189"/>
                </a:lnTo>
                <a:lnTo>
                  <a:pt x="132" y="203"/>
                </a:lnTo>
                <a:lnTo>
                  <a:pt x="114" y="218"/>
                </a:lnTo>
                <a:lnTo>
                  <a:pt x="96" y="233"/>
                </a:lnTo>
                <a:lnTo>
                  <a:pt x="79" y="249"/>
                </a:lnTo>
                <a:lnTo>
                  <a:pt x="65" y="267"/>
                </a:lnTo>
                <a:lnTo>
                  <a:pt x="51" y="284"/>
                </a:lnTo>
                <a:lnTo>
                  <a:pt x="39" y="303"/>
                </a:lnTo>
                <a:lnTo>
                  <a:pt x="28" y="323"/>
                </a:lnTo>
                <a:lnTo>
                  <a:pt x="20" y="342"/>
                </a:lnTo>
                <a:lnTo>
                  <a:pt x="11" y="361"/>
                </a:lnTo>
                <a:lnTo>
                  <a:pt x="7" y="380"/>
                </a:lnTo>
                <a:lnTo>
                  <a:pt x="2" y="400"/>
                </a:lnTo>
                <a:lnTo>
                  <a:pt x="0" y="419"/>
                </a:lnTo>
                <a:lnTo>
                  <a:pt x="0" y="439"/>
                </a:lnTo>
                <a:lnTo>
                  <a:pt x="0" y="451"/>
                </a:lnTo>
                <a:lnTo>
                  <a:pt x="1" y="463"/>
                </a:lnTo>
                <a:lnTo>
                  <a:pt x="4" y="475"/>
                </a:lnTo>
                <a:lnTo>
                  <a:pt x="8" y="487"/>
                </a:lnTo>
                <a:lnTo>
                  <a:pt x="13" y="499"/>
                </a:lnTo>
                <a:lnTo>
                  <a:pt x="19" y="510"/>
                </a:lnTo>
                <a:lnTo>
                  <a:pt x="26" y="521"/>
                </a:lnTo>
                <a:lnTo>
                  <a:pt x="34" y="533"/>
                </a:lnTo>
                <a:lnTo>
                  <a:pt x="40" y="541"/>
                </a:lnTo>
                <a:lnTo>
                  <a:pt x="46" y="548"/>
                </a:lnTo>
                <a:lnTo>
                  <a:pt x="53" y="552"/>
                </a:lnTo>
                <a:lnTo>
                  <a:pt x="59" y="557"/>
                </a:lnTo>
                <a:lnTo>
                  <a:pt x="66" y="561"/>
                </a:lnTo>
                <a:lnTo>
                  <a:pt x="73" y="563"/>
                </a:lnTo>
                <a:lnTo>
                  <a:pt x="79" y="564"/>
                </a:lnTo>
                <a:lnTo>
                  <a:pt x="87" y="566"/>
                </a:lnTo>
                <a:lnTo>
                  <a:pt x="93" y="564"/>
                </a:lnTo>
                <a:lnTo>
                  <a:pt x="97" y="563"/>
                </a:lnTo>
                <a:lnTo>
                  <a:pt x="103" y="561"/>
                </a:lnTo>
                <a:lnTo>
                  <a:pt x="108" y="557"/>
                </a:lnTo>
                <a:lnTo>
                  <a:pt x="112" y="552"/>
                </a:lnTo>
                <a:lnTo>
                  <a:pt x="115" y="548"/>
                </a:lnTo>
                <a:lnTo>
                  <a:pt x="116" y="543"/>
                </a:lnTo>
                <a:lnTo>
                  <a:pt x="118" y="537"/>
                </a:lnTo>
                <a:lnTo>
                  <a:pt x="116" y="529"/>
                </a:lnTo>
                <a:lnTo>
                  <a:pt x="113" y="523"/>
                </a:lnTo>
                <a:lnTo>
                  <a:pt x="104" y="516"/>
                </a:lnTo>
                <a:lnTo>
                  <a:pt x="91" y="507"/>
                </a:lnTo>
                <a:lnTo>
                  <a:pt x="78" y="500"/>
                </a:lnTo>
                <a:lnTo>
                  <a:pt x="66" y="492"/>
                </a:lnTo>
                <a:lnTo>
                  <a:pt x="57" y="482"/>
                </a:lnTo>
                <a:lnTo>
                  <a:pt x="48" y="471"/>
                </a:lnTo>
                <a:lnTo>
                  <a:pt x="42" y="461"/>
                </a:lnTo>
                <a:lnTo>
                  <a:pt x="38" y="448"/>
                </a:lnTo>
                <a:lnTo>
                  <a:pt x="35" y="435"/>
                </a:lnTo>
                <a:lnTo>
                  <a:pt x="34" y="420"/>
                </a:lnTo>
                <a:lnTo>
                  <a:pt x="35" y="405"/>
                </a:lnTo>
                <a:lnTo>
                  <a:pt x="38" y="389"/>
                </a:lnTo>
                <a:lnTo>
                  <a:pt x="41" y="374"/>
                </a:lnTo>
                <a:lnTo>
                  <a:pt x="46" y="358"/>
                </a:lnTo>
                <a:lnTo>
                  <a:pt x="53" y="343"/>
                </a:lnTo>
                <a:lnTo>
                  <a:pt x="60" y="327"/>
                </a:lnTo>
                <a:lnTo>
                  <a:pt x="70" y="311"/>
                </a:lnTo>
                <a:lnTo>
                  <a:pt x="81" y="295"/>
                </a:lnTo>
                <a:lnTo>
                  <a:pt x="94" y="278"/>
                </a:lnTo>
                <a:lnTo>
                  <a:pt x="107" y="264"/>
                </a:lnTo>
                <a:lnTo>
                  <a:pt x="121" y="250"/>
                </a:lnTo>
                <a:lnTo>
                  <a:pt x="135" y="237"/>
                </a:lnTo>
                <a:lnTo>
                  <a:pt x="152" y="224"/>
                </a:lnTo>
                <a:lnTo>
                  <a:pt x="170" y="212"/>
                </a:lnTo>
                <a:lnTo>
                  <a:pt x="188" y="201"/>
                </a:lnTo>
                <a:lnTo>
                  <a:pt x="207" y="191"/>
                </a:lnTo>
                <a:lnTo>
                  <a:pt x="227" y="182"/>
                </a:lnTo>
                <a:lnTo>
                  <a:pt x="248" y="174"/>
                </a:lnTo>
                <a:lnTo>
                  <a:pt x="269" y="168"/>
                </a:lnTo>
                <a:lnTo>
                  <a:pt x="289" y="162"/>
                </a:lnTo>
                <a:lnTo>
                  <a:pt x="311" y="157"/>
                </a:lnTo>
                <a:lnTo>
                  <a:pt x="332" y="155"/>
                </a:lnTo>
                <a:lnTo>
                  <a:pt x="355" y="152"/>
                </a:lnTo>
                <a:lnTo>
                  <a:pt x="377" y="152"/>
                </a:lnTo>
                <a:lnTo>
                  <a:pt x="404" y="153"/>
                </a:lnTo>
                <a:lnTo>
                  <a:pt x="428" y="156"/>
                </a:lnTo>
                <a:lnTo>
                  <a:pt x="451" y="161"/>
                </a:lnTo>
                <a:lnTo>
                  <a:pt x="474" y="168"/>
                </a:lnTo>
                <a:lnTo>
                  <a:pt x="494" y="177"/>
                </a:lnTo>
                <a:lnTo>
                  <a:pt x="515" y="188"/>
                </a:lnTo>
                <a:lnTo>
                  <a:pt x="532" y="200"/>
                </a:lnTo>
                <a:lnTo>
                  <a:pt x="550" y="215"/>
                </a:lnTo>
                <a:lnTo>
                  <a:pt x="566" y="232"/>
                </a:lnTo>
                <a:lnTo>
                  <a:pt x="579" y="249"/>
                </a:lnTo>
                <a:lnTo>
                  <a:pt x="590" y="268"/>
                </a:lnTo>
                <a:lnTo>
                  <a:pt x="599" y="288"/>
                </a:lnTo>
                <a:lnTo>
                  <a:pt x="606" y="309"/>
                </a:lnTo>
                <a:lnTo>
                  <a:pt x="612" y="332"/>
                </a:lnTo>
                <a:lnTo>
                  <a:pt x="615" y="357"/>
                </a:lnTo>
                <a:lnTo>
                  <a:pt x="616" y="382"/>
                </a:lnTo>
                <a:lnTo>
                  <a:pt x="615" y="401"/>
                </a:lnTo>
                <a:lnTo>
                  <a:pt x="614" y="420"/>
                </a:lnTo>
                <a:lnTo>
                  <a:pt x="610" y="439"/>
                </a:lnTo>
                <a:lnTo>
                  <a:pt x="606" y="458"/>
                </a:lnTo>
                <a:lnTo>
                  <a:pt x="600" y="476"/>
                </a:lnTo>
                <a:lnTo>
                  <a:pt x="594" y="493"/>
                </a:lnTo>
                <a:lnTo>
                  <a:pt x="586" y="511"/>
                </a:lnTo>
                <a:lnTo>
                  <a:pt x="577" y="526"/>
                </a:lnTo>
                <a:lnTo>
                  <a:pt x="567" y="543"/>
                </a:lnTo>
                <a:lnTo>
                  <a:pt x="556" y="557"/>
                </a:lnTo>
                <a:lnTo>
                  <a:pt x="544" y="572"/>
                </a:lnTo>
                <a:lnTo>
                  <a:pt x="531" y="585"/>
                </a:lnTo>
                <a:lnTo>
                  <a:pt x="518" y="597"/>
                </a:lnTo>
                <a:lnTo>
                  <a:pt x="504" y="607"/>
                </a:lnTo>
                <a:lnTo>
                  <a:pt x="488" y="618"/>
                </a:lnTo>
                <a:lnTo>
                  <a:pt x="472" y="626"/>
                </a:lnTo>
                <a:lnTo>
                  <a:pt x="455" y="635"/>
                </a:lnTo>
                <a:lnTo>
                  <a:pt x="437" y="642"/>
                </a:lnTo>
                <a:lnTo>
                  <a:pt x="419" y="648"/>
                </a:lnTo>
                <a:lnTo>
                  <a:pt x="400" y="653"/>
                </a:lnTo>
                <a:lnTo>
                  <a:pt x="381" y="656"/>
                </a:lnTo>
                <a:lnTo>
                  <a:pt x="360" y="658"/>
                </a:lnTo>
                <a:lnTo>
                  <a:pt x="339" y="661"/>
                </a:lnTo>
                <a:lnTo>
                  <a:pt x="317" y="661"/>
                </a:lnTo>
                <a:lnTo>
                  <a:pt x="300" y="661"/>
                </a:lnTo>
                <a:lnTo>
                  <a:pt x="281" y="658"/>
                </a:lnTo>
                <a:lnTo>
                  <a:pt x="261" y="656"/>
                </a:lnTo>
                <a:lnTo>
                  <a:pt x="240" y="653"/>
                </a:lnTo>
                <a:lnTo>
                  <a:pt x="251" y="633"/>
                </a:lnTo>
                <a:lnTo>
                  <a:pt x="262" y="613"/>
                </a:lnTo>
                <a:lnTo>
                  <a:pt x="273" y="589"/>
                </a:lnTo>
                <a:lnTo>
                  <a:pt x="283" y="564"/>
                </a:lnTo>
                <a:lnTo>
                  <a:pt x="293" y="537"/>
                </a:lnTo>
                <a:lnTo>
                  <a:pt x="302" y="507"/>
                </a:lnTo>
                <a:lnTo>
                  <a:pt x="312" y="475"/>
                </a:lnTo>
                <a:lnTo>
                  <a:pt x="321" y="440"/>
                </a:lnTo>
                <a:lnTo>
                  <a:pt x="355" y="311"/>
                </a:lnTo>
                <a:lnTo>
                  <a:pt x="363" y="278"/>
                </a:lnTo>
                <a:lnTo>
                  <a:pt x="373" y="249"/>
                </a:lnTo>
                <a:lnTo>
                  <a:pt x="382" y="220"/>
                </a:lnTo>
                <a:lnTo>
                  <a:pt x="393" y="194"/>
                </a:lnTo>
                <a:lnTo>
                  <a:pt x="357" y="201"/>
                </a:lnTo>
                <a:lnTo>
                  <a:pt x="323" y="207"/>
                </a:lnTo>
                <a:lnTo>
                  <a:pt x="292" y="211"/>
                </a:lnTo>
                <a:lnTo>
                  <a:pt x="263" y="214"/>
                </a:lnTo>
                <a:lnTo>
                  <a:pt x="258" y="234"/>
                </a:lnTo>
                <a:lnTo>
                  <a:pt x="271" y="232"/>
                </a:lnTo>
                <a:lnTo>
                  <a:pt x="280" y="233"/>
                </a:lnTo>
                <a:lnTo>
                  <a:pt x="283" y="236"/>
                </a:lnTo>
                <a:lnTo>
                  <a:pt x="286" y="237"/>
                </a:lnTo>
                <a:lnTo>
                  <a:pt x="288" y="239"/>
                </a:lnTo>
                <a:lnTo>
                  <a:pt x="290" y="242"/>
                </a:lnTo>
                <a:lnTo>
                  <a:pt x="292" y="249"/>
                </a:lnTo>
                <a:lnTo>
                  <a:pt x="290" y="257"/>
                </a:lnTo>
                <a:lnTo>
                  <a:pt x="288" y="268"/>
                </a:lnTo>
                <a:lnTo>
                  <a:pt x="248" y="420"/>
                </a:lnTo>
                <a:lnTo>
                  <a:pt x="213" y="542"/>
                </a:lnTo>
                <a:lnTo>
                  <a:pt x="201" y="574"/>
                </a:lnTo>
                <a:lnTo>
                  <a:pt x="190" y="600"/>
                </a:lnTo>
                <a:lnTo>
                  <a:pt x="181" y="620"/>
                </a:lnTo>
                <a:lnTo>
                  <a:pt x="172" y="635"/>
                </a:lnTo>
                <a:lnTo>
                  <a:pt x="168" y="639"/>
                </a:lnTo>
                <a:lnTo>
                  <a:pt x="163" y="644"/>
                </a:lnTo>
                <a:lnTo>
                  <a:pt x="158" y="649"/>
                </a:lnTo>
                <a:lnTo>
                  <a:pt x="153" y="651"/>
                </a:lnTo>
                <a:lnTo>
                  <a:pt x="145" y="654"/>
                </a:lnTo>
                <a:lnTo>
                  <a:pt x="133" y="656"/>
                </a:lnTo>
                <a:lnTo>
                  <a:pt x="95" y="658"/>
                </a:lnTo>
                <a:lnTo>
                  <a:pt x="83" y="682"/>
                </a:lnTo>
                <a:lnTo>
                  <a:pt x="152" y="680"/>
                </a:lnTo>
                <a:lnTo>
                  <a:pt x="203" y="681"/>
                </a:lnTo>
                <a:lnTo>
                  <a:pt x="257" y="685"/>
                </a:lnTo>
                <a:lnTo>
                  <a:pt x="312" y="687"/>
                </a:lnTo>
                <a:lnTo>
                  <a:pt x="348" y="688"/>
                </a:lnTo>
                <a:lnTo>
                  <a:pt x="369" y="688"/>
                </a:lnTo>
                <a:lnTo>
                  <a:pt x="389" y="687"/>
                </a:lnTo>
                <a:lnTo>
                  <a:pt x="410" y="684"/>
                </a:lnTo>
                <a:lnTo>
                  <a:pt x="430" y="680"/>
                </a:lnTo>
                <a:lnTo>
                  <a:pt x="450" y="675"/>
                </a:lnTo>
                <a:lnTo>
                  <a:pt x="470" y="669"/>
                </a:lnTo>
                <a:lnTo>
                  <a:pt x="492" y="662"/>
                </a:lnTo>
                <a:lnTo>
                  <a:pt x="512" y="655"/>
                </a:lnTo>
                <a:lnTo>
                  <a:pt x="532" y="645"/>
                </a:lnTo>
                <a:lnTo>
                  <a:pt x="552" y="635"/>
                </a:lnTo>
                <a:lnTo>
                  <a:pt x="571" y="623"/>
                </a:lnTo>
                <a:lnTo>
                  <a:pt x="588" y="608"/>
                </a:lnTo>
                <a:lnTo>
                  <a:pt x="605" y="594"/>
                </a:lnTo>
                <a:lnTo>
                  <a:pt x="622" y="577"/>
                </a:lnTo>
                <a:lnTo>
                  <a:pt x="637" y="560"/>
                </a:lnTo>
                <a:lnTo>
                  <a:pt x="652" y="539"/>
                </a:lnTo>
                <a:lnTo>
                  <a:pt x="666" y="519"/>
                </a:lnTo>
                <a:lnTo>
                  <a:pt x="678" y="498"/>
                </a:lnTo>
                <a:lnTo>
                  <a:pt x="687" y="477"/>
                </a:lnTo>
                <a:lnTo>
                  <a:pt x="696" y="455"/>
                </a:lnTo>
                <a:lnTo>
                  <a:pt x="702" y="432"/>
                </a:lnTo>
                <a:lnTo>
                  <a:pt x="707" y="410"/>
                </a:lnTo>
                <a:lnTo>
                  <a:pt x="709" y="387"/>
                </a:lnTo>
                <a:lnTo>
                  <a:pt x="710" y="362"/>
                </a:lnTo>
                <a:lnTo>
                  <a:pt x="709" y="337"/>
                </a:lnTo>
                <a:lnTo>
                  <a:pt x="705" y="313"/>
                </a:lnTo>
                <a:lnTo>
                  <a:pt x="698" y="289"/>
                </a:lnTo>
                <a:lnTo>
                  <a:pt x="689" y="268"/>
                </a:lnTo>
                <a:lnTo>
                  <a:pt x="678" y="246"/>
                </a:lnTo>
                <a:lnTo>
                  <a:pt x="664" y="226"/>
                </a:lnTo>
                <a:lnTo>
                  <a:pt x="647" y="208"/>
                </a:lnTo>
                <a:lnTo>
                  <a:pt x="627" y="190"/>
                </a:lnTo>
                <a:close/>
                <a:moveTo>
                  <a:pt x="1313" y="64"/>
                </a:moveTo>
                <a:lnTo>
                  <a:pt x="1313" y="64"/>
                </a:lnTo>
                <a:lnTo>
                  <a:pt x="1313" y="57"/>
                </a:lnTo>
                <a:lnTo>
                  <a:pt x="1310" y="51"/>
                </a:lnTo>
                <a:lnTo>
                  <a:pt x="1305" y="45"/>
                </a:lnTo>
                <a:lnTo>
                  <a:pt x="1298" y="40"/>
                </a:lnTo>
                <a:lnTo>
                  <a:pt x="1288" y="35"/>
                </a:lnTo>
                <a:lnTo>
                  <a:pt x="1278" y="33"/>
                </a:lnTo>
                <a:lnTo>
                  <a:pt x="1263" y="31"/>
                </a:lnTo>
                <a:lnTo>
                  <a:pt x="1248" y="31"/>
                </a:lnTo>
                <a:lnTo>
                  <a:pt x="1232" y="31"/>
                </a:lnTo>
                <a:lnTo>
                  <a:pt x="1218" y="32"/>
                </a:lnTo>
                <a:lnTo>
                  <a:pt x="1204" y="34"/>
                </a:lnTo>
                <a:lnTo>
                  <a:pt x="1188" y="38"/>
                </a:lnTo>
                <a:lnTo>
                  <a:pt x="1173" y="41"/>
                </a:lnTo>
                <a:lnTo>
                  <a:pt x="1157" y="46"/>
                </a:lnTo>
                <a:lnTo>
                  <a:pt x="1142" y="52"/>
                </a:lnTo>
                <a:lnTo>
                  <a:pt x="1125" y="59"/>
                </a:lnTo>
                <a:lnTo>
                  <a:pt x="1109" y="66"/>
                </a:lnTo>
                <a:lnTo>
                  <a:pt x="1095" y="74"/>
                </a:lnTo>
                <a:lnTo>
                  <a:pt x="1081" y="83"/>
                </a:lnTo>
                <a:lnTo>
                  <a:pt x="1068" y="91"/>
                </a:lnTo>
                <a:lnTo>
                  <a:pt x="1055" y="101"/>
                </a:lnTo>
                <a:lnTo>
                  <a:pt x="1043" y="112"/>
                </a:lnTo>
                <a:lnTo>
                  <a:pt x="1032" y="122"/>
                </a:lnTo>
                <a:lnTo>
                  <a:pt x="1022" y="134"/>
                </a:lnTo>
                <a:lnTo>
                  <a:pt x="1012" y="146"/>
                </a:lnTo>
                <a:lnTo>
                  <a:pt x="1003" y="161"/>
                </a:lnTo>
                <a:lnTo>
                  <a:pt x="994" y="176"/>
                </a:lnTo>
                <a:lnTo>
                  <a:pt x="985" y="193"/>
                </a:lnTo>
                <a:lnTo>
                  <a:pt x="978" y="211"/>
                </a:lnTo>
                <a:lnTo>
                  <a:pt x="970" y="230"/>
                </a:lnTo>
                <a:lnTo>
                  <a:pt x="963" y="250"/>
                </a:lnTo>
                <a:lnTo>
                  <a:pt x="957" y="271"/>
                </a:lnTo>
                <a:lnTo>
                  <a:pt x="885" y="518"/>
                </a:lnTo>
                <a:lnTo>
                  <a:pt x="878" y="545"/>
                </a:lnTo>
                <a:lnTo>
                  <a:pt x="872" y="569"/>
                </a:lnTo>
                <a:lnTo>
                  <a:pt x="870" y="589"/>
                </a:lnTo>
                <a:lnTo>
                  <a:pt x="869" y="607"/>
                </a:lnTo>
                <a:lnTo>
                  <a:pt x="869" y="617"/>
                </a:lnTo>
                <a:lnTo>
                  <a:pt x="871" y="626"/>
                </a:lnTo>
                <a:lnTo>
                  <a:pt x="873" y="636"/>
                </a:lnTo>
                <a:lnTo>
                  <a:pt x="877" y="644"/>
                </a:lnTo>
                <a:lnTo>
                  <a:pt x="882" y="651"/>
                </a:lnTo>
                <a:lnTo>
                  <a:pt x="888" y="660"/>
                </a:lnTo>
                <a:lnTo>
                  <a:pt x="894" y="666"/>
                </a:lnTo>
                <a:lnTo>
                  <a:pt x="902" y="673"/>
                </a:lnTo>
                <a:lnTo>
                  <a:pt x="910" y="679"/>
                </a:lnTo>
                <a:lnTo>
                  <a:pt x="920" y="684"/>
                </a:lnTo>
                <a:lnTo>
                  <a:pt x="931" y="688"/>
                </a:lnTo>
                <a:lnTo>
                  <a:pt x="941" y="692"/>
                </a:lnTo>
                <a:lnTo>
                  <a:pt x="952" y="694"/>
                </a:lnTo>
                <a:lnTo>
                  <a:pt x="964" y="697"/>
                </a:lnTo>
                <a:lnTo>
                  <a:pt x="977" y="698"/>
                </a:lnTo>
                <a:lnTo>
                  <a:pt x="991" y="698"/>
                </a:lnTo>
                <a:lnTo>
                  <a:pt x="1007" y="698"/>
                </a:lnTo>
                <a:lnTo>
                  <a:pt x="1024" y="695"/>
                </a:lnTo>
                <a:lnTo>
                  <a:pt x="1040" y="693"/>
                </a:lnTo>
                <a:lnTo>
                  <a:pt x="1057" y="688"/>
                </a:lnTo>
                <a:lnTo>
                  <a:pt x="1074" y="684"/>
                </a:lnTo>
                <a:lnTo>
                  <a:pt x="1092" y="676"/>
                </a:lnTo>
                <a:lnTo>
                  <a:pt x="1108" y="669"/>
                </a:lnTo>
                <a:lnTo>
                  <a:pt x="1125" y="660"/>
                </a:lnTo>
                <a:lnTo>
                  <a:pt x="1142" y="650"/>
                </a:lnTo>
                <a:lnTo>
                  <a:pt x="1158" y="638"/>
                </a:lnTo>
                <a:lnTo>
                  <a:pt x="1174" y="626"/>
                </a:lnTo>
                <a:lnTo>
                  <a:pt x="1188" y="613"/>
                </a:lnTo>
                <a:lnTo>
                  <a:pt x="1202" y="598"/>
                </a:lnTo>
                <a:lnTo>
                  <a:pt x="1216" y="582"/>
                </a:lnTo>
                <a:lnTo>
                  <a:pt x="1229" y="566"/>
                </a:lnTo>
                <a:lnTo>
                  <a:pt x="1241" y="549"/>
                </a:lnTo>
                <a:lnTo>
                  <a:pt x="1251" y="530"/>
                </a:lnTo>
                <a:lnTo>
                  <a:pt x="1261" y="512"/>
                </a:lnTo>
                <a:lnTo>
                  <a:pt x="1269" y="493"/>
                </a:lnTo>
                <a:lnTo>
                  <a:pt x="1275" y="475"/>
                </a:lnTo>
                <a:lnTo>
                  <a:pt x="1281" y="456"/>
                </a:lnTo>
                <a:lnTo>
                  <a:pt x="1285" y="437"/>
                </a:lnTo>
                <a:lnTo>
                  <a:pt x="1286" y="418"/>
                </a:lnTo>
                <a:lnTo>
                  <a:pt x="1287" y="399"/>
                </a:lnTo>
                <a:lnTo>
                  <a:pt x="1287" y="386"/>
                </a:lnTo>
                <a:lnTo>
                  <a:pt x="1286" y="374"/>
                </a:lnTo>
                <a:lnTo>
                  <a:pt x="1284" y="363"/>
                </a:lnTo>
                <a:lnTo>
                  <a:pt x="1281" y="354"/>
                </a:lnTo>
                <a:lnTo>
                  <a:pt x="1278" y="344"/>
                </a:lnTo>
                <a:lnTo>
                  <a:pt x="1273" y="334"/>
                </a:lnTo>
                <a:lnTo>
                  <a:pt x="1268" y="327"/>
                </a:lnTo>
                <a:lnTo>
                  <a:pt x="1262" y="320"/>
                </a:lnTo>
                <a:lnTo>
                  <a:pt x="1255" y="314"/>
                </a:lnTo>
                <a:lnTo>
                  <a:pt x="1248" y="308"/>
                </a:lnTo>
                <a:lnTo>
                  <a:pt x="1241" y="305"/>
                </a:lnTo>
                <a:lnTo>
                  <a:pt x="1232" y="301"/>
                </a:lnTo>
                <a:lnTo>
                  <a:pt x="1224" y="298"/>
                </a:lnTo>
                <a:lnTo>
                  <a:pt x="1214" y="296"/>
                </a:lnTo>
                <a:lnTo>
                  <a:pt x="1205" y="295"/>
                </a:lnTo>
                <a:lnTo>
                  <a:pt x="1194" y="294"/>
                </a:lnTo>
                <a:lnTo>
                  <a:pt x="1175" y="295"/>
                </a:lnTo>
                <a:lnTo>
                  <a:pt x="1155" y="299"/>
                </a:lnTo>
                <a:lnTo>
                  <a:pt x="1133" y="305"/>
                </a:lnTo>
                <a:lnTo>
                  <a:pt x="1109" y="313"/>
                </a:lnTo>
                <a:lnTo>
                  <a:pt x="1086" y="325"/>
                </a:lnTo>
                <a:lnTo>
                  <a:pt x="1062" y="338"/>
                </a:lnTo>
                <a:lnTo>
                  <a:pt x="1038" y="355"/>
                </a:lnTo>
                <a:lnTo>
                  <a:pt x="1013" y="374"/>
                </a:lnTo>
                <a:lnTo>
                  <a:pt x="1063" y="211"/>
                </a:lnTo>
                <a:lnTo>
                  <a:pt x="1075" y="175"/>
                </a:lnTo>
                <a:lnTo>
                  <a:pt x="1084" y="146"/>
                </a:lnTo>
                <a:lnTo>
                  <a:pt x="1094" y="125"/>
                </a:lnTo>
                <a:lnTo>
                  <a:pt x="1101" y="112"/>
                </a:lnTo>
                <a:lnTo>
                  <a:pt x="1106" y="106"/>
                </a:lnTo>
                <a:lnTo>
                  <a:pt x="1111" y="101"/>
                </a:lnTo>
                <a:lnTo>
                  <a:pt x="1117" y="96"/>
                </a:lnTo>
                <a:lnTo>
                  <a:pt x="1123" y="93"/>
                </a:lnTo>
                <a:lnTo>
                  <a:pt x="1129" y="90"/>
                </a:lnTo>
                <a:lnTo>
                  <a:pt x="1136" y="88"/>
                </a:lnTo>
                <a:lnTo>
                  <a:pt x="1143" y="87"/>
                </a:lnTo>
                <a:lnTo>
                  <a:pt x="1150" y="87"/>
                </a:lnTo>
                <a:lnTo>
                  <a:pt x="1168" y="88"/>
                </a:lnTo>
                <a:lnTo>
                  <a:pt x="1189" y="90"/>
                </a:lnTo>
                <a:lnTo>
                  <a:pt x="1231" y="95"/>
                </a:lnTo>
                <a:lnTo>
                  <a:pt x="1258" y="96"/>
                </a:lnTo>
                <a:lnTo>
                  <a:pt x="1270" y="96"/>
                </a:lnTo>
                <a:lnTo>
                  <a:pt x="1281" y="94"/>
                </a:lnTo>
                <a:lnTo>
                  <a:pt x="1292" y="91"/>
                </a:lnTo>
                <a:lnTo>
                  <a:pt x="1299" y="88"/>
                </a:lnTo>
                <a:lnTo>
                  <a:pt x="1306" y="82"/>
                </a:lnTo>
                <a:lnTo>
                  <a:pt x="1310" y="77"/>
                </a:lnTo>
                <a:lnTo>
                  <a:pt x="1313" y="71"/>
                </a:lnTo>
                <a:lnTo>
                  <a:pt x="1313" y="64"/>
                </a:lnTo>
                <a:close/>
                <a:moveTo>
                  <a:pt x="1062" y="374"/>
                </a:moveTo>
                <a:lnTo>
                  <a:pt x="1062" y="374"/>
                </a:lnTo>
                <a:lnTo>
                  <a:pt x="1082" y="362"/>
                </a:lnTo>
                <a:lnTo>
                  <a:pt x="1100" y="352"/>
                </a:lnTo>
                <a:lnTo>
                  <a:pt x="1109" y="350"/>
                </a:lnTo>
                <a:lnTo>
                  <a:pt x="1117" y="348"/>
                </a:lnTo>
                <a:lnTo>
                  <a:pt x="1125" y="346"/>
                </a:lnTo>
                <a:lnTo>
                  <a:pt x="1133" y="346"/>
                </a:lnTo>
                <a:lnTo>
                  <a:pt x="1144" y="346"/>
                </a:lnTo>
                <a:lnTo>
                  <a:pt x="1155" y="350"/>
                </a:lnTo>
                <a:lnTo>
                  <a:pt x="1163" y="355"/>
                </a:lnTo>
                <a:lnTo>
                  <a:pt x="1171" y="362"/>
                </a:lnTo>
                <a:lnTo>
                  <a:pt x="1175" y="368"/>
                </a:lnTo>
                <a:lnTo>
                  <a:pt x="1180" y="374"/>
                </a:lnTo>
                <a:lnTo>
                  <a:pt x="1183" y="381"/>
                </a:lnTo>
                <a:lnTo>
                  <a:pt x="1186" y="388"/>
                </a:lnTo>
                <a:lnTo>
                  <a:pt x="1189" y="405"/>
                </a:lnTo>
                <a:lnTo>
                  <a:pt x="1191" y="421"/>
                </a:lnTo>
                <a:lnTo>
                  <a:pt x="1191" y="442"/>
                </a:lnTo>
                <a:lnTo>
                  <a:pt x="1188" y="462"/>
                </a:lnTo>
                <a:lnTo>
                  <a:pt x="1183" y="482"/>
                </a:lnTo>
                <a:lnTo>
                  <a:pt x="1177" y="502"/>
                </a:lnTo>
                <a:lnTo>
                  <a:pt x="1170" y="524"/>
                </a:lnTo>
                <a:lnTo>
                  <a:pt x="1161" y="544"/>
                </a:lnTo>
                <a:lnTo>
                  <a:pt x="1150" y="564"/>
                </a:lnTo>
                <a:lnTo>
                  <a:pt x="1138" y="585"/>
                </a:lnTo>
                <a:lnTo>
                  <a:pt x="1125" y="604"/>
                </a:lnTo>
                <a:lnTo>
                  <a:pt x="1111" y="620"/>
                </a:lnTo>
                <a:lnTo>
                  <a:pt x="1096" y="635"/>
                </a:lnTo>
                <a:lnTo>
                  <a:pt x="1082" y="645"/>
                </a:lnTo>
                <a:lnTo>
                  <a:pt x="1067" y="655"/>
                </a:lnTo>
                <a:lnTo>
                  <a:pt x="1051" y="661"/>
                </a:lnTo>
                <a:lnTo>
                  <a:pt x="1034" y="664"/>
                </a:lnTo>
                <a:lnTo>
                  <a:pt x="1018" y="666"/>
                </a:lnTo>
                <a:lnTo>
                  <a:pt x="1005" y="666"/>
                </a:lnTo>
                <a:lnTo>
                  <a:pt x="993" y="662"/>
                </a:lnTo>
                <a:lnTo>
                  <a:pt x="981" y="656"/>
                </a:lnTo>
                <a:lnTo>
                  <a:pt x="970" y="649"/>
                </a:lnTo>
                <a:lnTo>
                  <a:pt x="960" y="641"/>
                </a:lnTo>
                <a:lnTo>
                  <a:pt x="953" y="630"/>
                </a:lnTo>
                <a:lnTo>
                  <a:pt x="950" y="619"/>
                </a:lnTo>
                <a:lnTo>
                  <a:pt x="949" y="607"/>
                </a:lnTo>
                <a:lnTo>
                  <a:pt x="950" y="591"/>
                </a:lnTo>
                <a:lnTo>
                  <a:pt x="951" y="574"/>
                </a:lnTo>
                <a:lnTo>
                  <a:pt x="953" y="556"/>
                </a:lnTo>
                <a:lnTo>
                  <a:pt x="958" y="539"/>
                </a:lnTo>
                <a:lnTo>
                  <a:pt x="963" y="523"/>
                </a:lnTo>
                <a:lnTo>
                  <a:pt x="969" y="505"/>
                </a:lnTo>
                <a:lnTo>
                  <a:pt x="976" y="488"/>
                </a:lnTo>
                <a:lnTo>
                  <a:pt x="985" y="470"/>
                </a:lnTo>
                <a:lnTo>
                  <a:pt x="994" y="454"/>
                </a:lnTo>
                <a:lnTo>
                  <a:pt x="1003" y="438"/>
                </a:lnTo>
                <a:lnTo>
                  <a:pt x="1013" y="424"/>
                </a:lnTo>
                <a:lnTo>
                  <a:pt x="1022" y="412"/>
                </a:lnTo>
                <a:lnTo>
                  <a:pt x="1032" y="400"/>
                </a:lnTo>
                <a:lnTo>
                  <a:pt x="1042" y="389"/>
                </a:lnTo>
                <a:lnTo>
                  <a:pt x="1052" y="381"/>
                </a:lnTo>
                <a:lnTo>
                  <a:pt x="1062" y="374"/>
                </a:lnTo>
                <a:close/>
                <a:moveTo>
                  <a:pt x="2495" y="308"/>
                </a:moveTo>
                <a:lnTo>
                  <a:pt x="2495" y="308"/>
                </a:lnTo>
                <a:lnTo>
                  <a:pt x="2488" y="305"/>
                </a:lnTo>
                <a:lnTo>
                  <a:pt x="2482" y="301"/>
                </a:lnTo>
                <a:lnTo>
                  <a:pt x="2466" y="296"/>
                </a:lnTo>
                <a:lnTo>
                  <a:pt x="2448" y="293"/>
                </a:lnTo>
                <a:lnTo>
                  <a:pt x="2428" y="292"/>
                </a:lnTo>
                <a:lnTo>
                  <a:pt x="2414" y="293"/>
                </a:lnTo>
                <a:lnTo>
                  <a:pt x="2398" y="294"/>
                </a:lnTo>
                <a:lnTo>
                  <a:pt x="2384" y="296"/>
                </a:lnTo>
                <a:lnTo>
                  <a:pt x="2370" y="299"/>
                </a:lnTo>
                <a:lnTo>
                  <a:pt x="2355" y="302"/>
                </a:lnTo>
                <a:lnTo>
                  <a:pt x="2341" y="307"/>
                </a:lnTo>
                <a:lnTo>
                  <a:pt x="2328" y="313"/>
                </a:lnTo>
                <a:lnTo>
                  <a:pt x="2314" y="320"/>
                </a:lnTo>
                <a:lnTo>
                  <a:pt x="2302" y="327"/>
                </a:lnTo>
                <a:lnTo>
                  <a:pt x="2289" y="336"/>
                </a:lnTo>
                <a:lnTo>
                  <a:pt x="2275" y="345"/>
                </a:lnTo>
                <a:lnTo>
                  <a:pt x="2263" y="355"/>
                </a:lnTo>
                <a:lnTo>
                  <a:pt x="2252" y="365"/>
                </a:lnTo>
                <a:lnTo>
                  <a:pt x="2240" y="377"/>
                </a:lnTo>
                <a:lnTo>
                  <a:pt x="2228" y="390"/>
                </a:lnTo>
                <a:lnTo>
                  <a:pt x="2217" y="404"/>
                </a:lnTo>
                <a:lnTo>
                  <a:pt x="2199" y="429"/>
                </a:lnTo>
                <a:lnTo>
                  <a:pt x="2182" y="454"/>
                </a:lnTo>
                <a:lnTo>
                  <a:pt x="2169" y="479"/>
                </a:lnTo>
                <a:lnTo>
                  <a:pt x="2159" y="502"/>
                </a:lnTo>
                <a:lnTo>
                  <a:pt x="2149" y="527"/>
                </a:lnTo>
                <a:lnTo>
                  <a:pt x="2143" y="552"/>
                </a:lnTo>
                <a:lnTo>
                  <a:pt x="2140" y="577"/>
                </a:lnTo>
                <a:lnTo>
                  <a:pt x="2138" y="603"/>
                </a:lnTo>
                <a:lnTo>
                  <a:pt x="2138" y="614"/>
                </a:lnTo>
                <a:lnTo>
                  <a:pt x="2140" y="625"/>
                </a:lnTo>
                <a:lnTo>
                  <a:pt x="2142" y="636"/>
                </a:lnTo>
                <a:lnTo>
                  <a:pt x="2144" y="645"/>
                </a:lnTo>
                <a:lnTo>
                  <a:pt x="2147" y="654"/>
                </a:lnTo>
                <a:lnTo>
                  <a:pt x="2151" y="661"/>
                </a:lnTo>
                <a:lnTo>
                  <a:pt x="2156" y="668"/>
                </a:lnTo>
                <a:lnTo>
                  <a:pt x="2161" y="674"/>
                </a:lnTo>
                <a:lnTo>
                  <a:pt x="2167" y="680"/>
                </a:lnTo>
                <a:lnTo>
                  <a:pt x="2174" y="684"/>
                </a:lnTo>
                <a:lnTo>
                  <a:pt x="2181" y="688"/>
                </a:lnTo>
                <a:lnTo>
                  <a:pt x="2188" y="691"/>
                </a:lnTo>
                <a:lnTo>
                  <a:pt x="2198" y="693"/>
                </a:lnTo>
                <a:lnTo>
                  <a:pt x="2206" y="695"/>
                </a:lnTo>
                <a:lnTo>
                  <a:pt x="2216" y="697"/>
                </a:lnTo>
                <a:lnTo>
                  <a:pt x="2227" y="697"/>
                </a:lnTo>
                <a:lnTo>
                  <a:pt x="2240" y="697"/>
                </a:lnTo>
                <a:lnTo>
                  <a:pt x="2254" y="694"/>
                </a:lnTo>
                <a:lnTo>
                  <a:pt x="2268" y="693"/>
                </a:lnTo>
                <a:lnTo>
                  <a:pt x="2283" y="689"/>
                </a:lnTo>
                <a:lnTo>
                  <a:pt x="2297" y="686"/>
                </a:lnTo>
                <a:lnTo>
                  <a:pt x="2312" y="681"/>
                </a:lnTo>
                <a:lnTo>
                  <a:pt x="2343" y="669"/>
                </a:lnTo>
                <a:lnTo>
                  <a:pt x="2376" y="654"/>
                </a:lnTo>
                <a:lnTo>
                  <a:pt x="2410" y="636"/>
                </a:lnTo>
                <a:lnTo>
                  <a:pt x="2445" y="613"/>
                </a:lnTo>
                <a:lnTo>
                  <a:pt x="2482" y="588"/>
                </a:lnTo>
                <a:lnTo>
                  <a:pt x="2461" y="568"/>
                </a:lnTo>
                <a:lnTo>
                  <a:pt x="2426" y="588"/>
                </a:lnTo>
                <a:lnTo>
                  <a:pt x="2393" y="605"/>
                </a:lnTo>
                <a:lnTo>
                  <a:pt x="2366" y="617"/>
                </a:lnTo>
                <a:lnTo>
                  <a:pt x="2345" y="626"/>
                </a:lnTo>
                <a:lnTo>
                  <a:pt x="2330" y="631"/>
                </a:lnTo>
                <a:lnTo>
                  <a:pt x="2316" y="635"/>
                </a:lnTo>
                <a:lnTo>
                  <a:pt x="2303" y="636"/>
                </a:lnTo>
                <a:lnTo>
                  <a:pt x="2290" y="637"/>
                </a:lnTo>
                <a:lnTo>
                  <a:pt x="2278" y="636"/>
                </a:lnTo>
                <a:lnTo>
                  <a:pt x="2267" y="633"/>
                </a:lnTo>
                <a:lnTo>
                  <a:pt x="2258" y="630"/>
                </a:lnTo>
                <a:lnTo>
                  <a:pt x="2250" y="624"/>
                </a:lnTo>
                <a:lnTo>
                  <a:pt x="2247" y="620"/>
                </a:lnTo>
                <a:lnTo>
                  <a:pt x="2244" y="616"/>
                </a:lnTo>
                <a:lnTo>
                  <a:pt x="2240" y="606"/>
                </a:lnTo>
                <a:lnTo>
                  <a:pt x="2237" y="593"/>
                </a:lnTo>
                <a:lnTo>
                  <a:pt x="2236" y="577"/>
                </a:lnTo>
                <a:lnTo>
                  <a:pt x="2237" y="555"/>
                </a:lnTo>
                <a:lnTo>
                  <a:pt x="2242" y="530"/>
                </a:lnTo>
                <a:lnTo>
                  <a:pt x="2337" y="496"/>
                </a:lnTo>
                <a:lnTo>
                  <a:pt x="2370" y="483"/>
                </a:lnTo>
                <a:lnTo>
                  <a:pt x="2392" y="474"/>
                </a:lnTo>
                <a:lnTo>
                  <a:pt x="2424" y="458"/>
                </a:lnTo>
                <a:lnTo>
                  <a:pt x="2452" y="443"/>
                </a:lnTo>
                <a:lnTo>
                  <a:pt x="2473" y="429"/>
                </a:lnTo>
                <a:lnTo>
                  <a:pt x="2482" y="420"/>
                </a:lnTo>
                <a:lnTo>
                  <a:pt x="2490" y="413"/>
                </a:lnTo>
                <a:lnTo>
                  <a:pt x="2502" y="399"/>
                </a:lnTo>
                <a:lnTo>
                  <a:pt x="2507" y="392"/>
                </a:lnTo>
                <a:lnTo>
                  <a:pt x="2510" y="383"/>
                </a:lnTo>
                <a:lnTo>
                  <a:pt x="2513" y="376"/>
                </a:lnTo>
                <a:lnTo>
                  <a:pt x="2515" y="369"/>
                </a:lnTo>
                <a:lnTo>
                  <a:pt x="2516" y="362"/>
                </a:lnTo>
                <a:lnTo>
                  <a:pt x="2517" y="354"/>
                </a:lnTo>
                <a:lnTo>
                  <a:pt x="2516" y="346"/>
                </a:lnTo>
                <a:lnTo>
                  <a:pt x="2515" y="340"/>
                </a:lnTo>
                <a:lnTo>
                  <a:pt x="2514" y="333"/>
                </a:lnTo>
                <a:lnTo>
                  <a:pt x="2511" y="328"/>
                </a:lnTo>
                <a:lnTo>
                  <a:pt x="2508" y="323"/>
                </a:lnTo>
                <a:lnTo>
                  <a:pt x="2504" y="318"/>
                </a:lnTo>
                <a:lnTo>
                  <a:pt x="2500" y="313"/>
                </a:lnTo>
                <a:lnTo>
                  <a:pt x="2495" y="308"/>
                </a:lnTo>
                <a:close/>
                <a:moveTo>
                  <a:pt x="2396" y="427"/>
                </a:moveTo>
                <a:lnTo>
                  <a:pt x="2396" y="427"/>
                </a:lnTo>
                <a:lnTo>
                  <a:pt x="2383" y="437"/>
                </a:lnTo>
                <a:lnTo>
                  <a:pt x="2368" y="446"/>
                </a:lnTo>
                <a:lnTo>
                  <a:pt x="2352" y="456"/>
                </a:lnTo>
                <a:lnTo>
                  <a:pt x="2335" y="465"/>
                </a:lnTo>
                <a:lnTo>
                  <a:pt x="2316" y="474"/>
                </a:lnTo>
                <a:lnTo>
                  <a:pt x="2294" y="483"/>
                </a:lnTo>
                <a:lnTo>
                  <a:pt x="2249" y="500"/>
                </a:lnTo>
                <a:lnTo>
                  <a:pt x="2256" y="474"/>
                </a:lnTo>
                <a:lnTo>
                  <a:pt x="2265" y="448"/>
                </a:lnTo>
                <a:lnTo>
                  <a:pt x="2275" y="421"/>
                </a:lnTo>
                <a:lnTo>
                  <a:pt x="2289" y="395"/>
                </a:lnTo>
                <a:lnTo>
                  <a:pt x="2299" y="380"/>
                </a:lnTo>
                <a:lnTo>
                  <a:pt x="2310" y="365"/>
                </a:lnTo>
                <a:lnTo>
                  <a:pt x="2323" y="354"/>
                </a:lnTo>
                <a:lnTo>
                  <a:pt x="2336" y="344"/>
                </a:lnTo>
                <a:lnTo>
                  <a:pt x="2347" y="338"/>
                </a:lnTo>
                <a:lnTo>
                  <a:pt x="2358" y="333"/>
                </a:lnTo>
                <a:lnTo>
                  <a:pt x="2368" y="331"/>
                </a:lnTo>
                <a:lnTo>
                  <a:pt x="2380" y="331"/>
                </a:lnTo>
                <a:lnTo>
                  <a:pt x="2390" y="331"/>
                </a:lnTo>
                <a:lnTo>
                  <a:pt x="2399" y="333"/>
                </a:lnTo>
                <a:lnTo>
                  <a:pt x="2408" y="337"/>
                </a:lnTo>
                <a:lnTo>
                  <a:pt x="2415" y="343"/>
                </a:lnTo>
                <a:lnTo>
                  <a:pt x="2421" y="349"/>
                </a:lnTo>
                <a:lnTo>
                  <a:pt x="2426" y="356"/>
                </a:lnTo>
                <a:lnTo>
                  <a:pt x="2428" y="364"/>
                </a:lnTo>
                <a:lnTo>
                  <a:pt x="2429" y="374"/>
                </a:lnTo>
                <a:lnTo>
                  <a:pt x="2428" y="381"/>
                </a:lnTo>
                <a:lnTo>
                  <a:pt x="2427" y="388"/>
                </a:lnTo>
                <a:lnTo>
                  <a:pt x="2424" y="394"/>
                </a:lnTo>
                <a:lnTo>
                  <a:pt x="2421" y="401"/>
                </a:lnTo>
                <a:lnTo>
                  <a:pt x="2416" y="407"/>
                </a:lnTo>
                <a:lnTo>
                  <a:pt x="2410" y="414"/>
                </a:lnTo>
                <a:lnTo>
                  <a:pt x="2396" y="427"/>
                </a:lnTo>
                <a:close/>
                <a:moveTo>
                  <a:pt x="3270" y="39"/>
                </a:moveTo>
                <a:lnTo>
                  <a:pt x="3270" y="39"/>
                </a:lnTo>
                <a:lnTo>
                  <a:pt x="3263" y="34"/>
                </a:lnTo>
                <a:lnTo>
                  <a:pt x="3253" y="31"/>
                </a:lnTo>
                <a:lnTo>
                  <a:pt x="3242" y="29"/>
                </a:lnTo>
                <a:lnTo>
                  <a:pt x="3232" y="28"/>
                </a:lnTo>
                <a:lnTo>
                  <a:pt x="3208" y="29"/>
                </a:lnTo>
                <a:lnTo>
                  <a:pt x="3184" y="33"/>
                </a:lnTo>
                <a:lnTo>
                  <a:pt x="3158" y="38"/>
                </a:lnTo>
                <a:lnTo>
                  <a:pt x="3133" y="45"/>
                </a:lnTo>
                <a:lnTo>
                  <a:pt x="3106" y="54"/>
                </a:lnTo>
                <a:lnTo>
                  <a:pt x="3083" y="65"/>
                </a:lnTo>
                <a:lnTo>
                  <a:pt x="3059" y="77"/>
                </a:lnTo>
                <a:lnTo>
                  <a:pt x="3038" y="91"/>
                </a:lnTo>
                <a:lnTo>
                  <a:pt x="3018" y="108"/>
                </a:lnTo>
                <a:lnTo>
                  <a:pt x="3000" y="125"/>
                </a:lnTo>
                <a:lnTo>
                  <a:pt x="2985" y="144"/>
                </a:lnTo>
                <a:lnTo>
                  <a:pt x="2970" y="164"/>
                </a:lnTo>
                <a:lnTo>
                  <a:pt x="2957" y="188"/>
                </a:lnTo>
                <a:lnTo>
                  <a:pt x="2944" y="218"/>
                </a:lnTo>
                <a:lnTo>
                  <a:pt x="2930" y="253"/>
                </a:lnTo>
                <a:lnTo>
                  <a:pt x="2916" y="296"/>
                </a:lnTo>
                <a:lnTo>
                  <a:pt x="2893" y="294"/>
                </a:lnTo>
                <a:lnTo>
                  <a:pt x="2876" y="293"/>
                </a:lnTo>
                <a:lnTo>
                  <a:pt x="2861" y="294"/>
                </a:lnTo>
                <a:lnTo>
                  <a:pt x="2845" y="295"/>
                </a:lnTo>
                <a:lnTo>
                  <a:pt x="2830" y="299"/>
                </a:lnTo>
                <a:lnTo>
                  <a:pt x="2813" y="303"/>
                </a:lnTo>
                <a:lnTo>
                  <a:pt x="2796" y="309"/>
                </a:lnTo>
                <a:lnTo>
                  <a:pt x="2780" y="315"/>
                </a:lnTo>
                <a:lnTo>
                  <a:pt x="2762" y="325"/>
                </a:lnTo>
                <a:lnTo>
                  <a:pt x="2744" y="334"/>
                </a:lnTo>
                <a:lnTo>
                  <a:pt x="2726" y="345"/>
                </a:lnTo>
                <a:lnTo>
                  <a:pt x="2708" y="357"/>
                </a:lnTo>
                <a:lnTo>
                  <a:pt x="2691" y="371"/>
                </a:lnTo>
                <a:lnTo>
                  <a:pt x="2675" y="387"/>
                </a:lnTo>
                <a:lnTo>
                  <a:pt x="2658" y="404"/>
                </a:lnTo>
                <a:lnTo>
                  <a:pt x="2643" y="421"/>
                </a:lnTo>
                <a:lnTo>
                  <a:pt x="2627" y="440"/>
                </a:lnTo>
                <a:lnTo>
                  <a:pt x="2613" y="461"/>
                </a:lnTo>
                <a:lnTo>
                  <a:pt x="2598" y="482"/>
                </a:lnTo>
                <a:lnTo>
                  <a:pt x="2587" y="504"/>
                </a:lnTo>
                <a:lnTo>
                  <a:pt x="2576" y="523"/>
                </a:lnTo>
                <a:lnTo>
                  <a:pt x="2568" y="543"/>
                </a:lnTo>
                <a:lnTo>
                  <a:pt x="2562" y="561"/>
                </a:lnTo>
                <a:lnTo>
                  <a:pt x="2557" y="579"/>
                </a:lnTo>
                <a:lnTo>
                  <a:pt x="2554" y="597"/>
                </a:lnTo>
                <a:lnTo>
                  <a:pt x="2553" y="613"/>
                </a:lnTo>
                <a:lnTo>
                  <a:pt x="2553" y="624"/>
                </a:lnTo>
                <a:lnTo>
                  <a:pt x="2554" y="633"/>
                </a:lnTo>
                <a:lnTo>
                  <a:pt x="2557" y="642"/>
                </a:lnTo>
                <a:lnTo>
                  <a:pt x="2559" y="650"/>
                </a:lnTo>
                <a:lnTo>
                  <a:pt x="2562" y="658"/>
                </a:lnTo>
                <a:lnTo>
                  <a:pt x="2565" y="664"/>
                </a:lnTo>
                <a:lnTo>
                  <a:pt x="2570" y="672"/>
                </a:lnTo>
                <a:lnTo>
                  <a:pt x="2575" y="678"/>
                </a:lnTo>
                <a:lnTo>
                  <a:pt x="2581" y="682"/>
                </a:lnTo>
                <a:lnTo>
                  <a:pt x="2587" y="687"/>
                </a:lnTo>
                <a:lnTo>
                  <a:pt x="2593" y="691"/>
                </a:lnTo>
                <a:lnTo>
                  <a:pt x="2600" y="693"/>
                </a:lnTo>
                <a:lnTo>
                  <a:pt x="2607" y="695"/>
                </a:lnTo>
                <a:lnTo>
                  <a:pt x="2614" y="698"/>
                </a:lnTo>
                <a:lnTo>
                  <a:pt x="2629" y="699"/>
                </a:lnTo>
                <a:lnTo>
                  <a:pt x="2649" y="698"/>
                </a:lnTo>
                <a:lnTo>
                  <a:pt x="2670" y="693"/>
                </a:lnTo>
                <a:lnTo>
                  <a:pt x="2693" y="687"/>
                </a:lnTo>
                <a:lnTo>
                  <a:pt x="2717" y="678"/>
                </a:lnTo>
                <a:lnTo>
                  <a:pt x="2728" y="672"/>
                </a:lnTo>
                <a:lnTo>
                  <a:pt x="2742" y="664"/>
                </a:lnTo>
                <a:lnTo>
                  <a:pt x="2770" y="647"/>
                </a:lnTo>
                <a:lnTo>
                  <a:pt x="2802" y="624"/>
                </a:lnTo>
                <a:lnTo>
                  <a:pt x="2837" y="595"/>
                </a:lnTo>
                <a:lnTo>
                  <a:pt x="2817" y="653"/>
                </a:lnTo>
                <a:lnTo>
                  <a:pt x="2811" y="668"/>
                </a:lnTo>
                <a:lnTo>
                  <a:pt x="2810" y="679"/>
                </a:lnTo>
                <a:lnTo>
                  <a:pt x="2810" y="682"/>
                </a:lnTo>
                <a:lnTo>
                  <a:pt x="2812" y="686"/>
                </a:lnTo>
                <a:lnTo>
                  <a:pt x="2814" y="689"/>
                </a:lnTo>
                <a:lnTo>
                  <a:pt x="2819" y="693"/>
                </a:lnTo>
                <a:lnTo>
                  <a:pt x="2824" y="695"/>
                </a:lnTo>
                <a:lnTo>
                  <a:pt x="2829" y="698"/>
                </a:lnTo>
                <a:lnTo>
                  <a:pt x="2836" y="699"/>
                </a:lnTo>
                <a:lnTo>
                  <a:pt x="2842" y="699"/>
                </a:lnTo>
                <a:lnTo>
                  <a:pt x="2860" y="698"/>
                </a:lnTo>
                <a:lnTo>
                  <a:pt x="2880" y="693"/>
                </a:lnTo>
                <a:lnTo>
                  <a:pt x="2903" y="686"/>
                </a:lnTo>
                <a:lnTo>
                  <a:pt x="2929" y="675"/>
                </a:lnTo>
                <a:lnTo>
                  <a:pt x="2950" y="664"/>
                </a:lnTo>
                <a:lnTo>
                  <a:pt x="2978" y="649"/>
                </a:lnTo>
                <a:lnTo>
                  <a:pt x="3011" y="630"/>
                </a:lnTo>
                <a:lnTo>
                  <a:pt x="3049" y="606"/>
                </a:lnTo>
                <a:lnTo>
                  <a:pt x="3031" y="588"/>
                </a:lnTo>
                <a:lnTo>
                  <a:pt x="2982" y="617"/>
                </a:lnTo>
                <a:lnTo>
                  <a:pt x="2964" y="626"/>
                </a:lnTo>
                <a:lnTo>
                  <a:pt x="2951" y="632"/>
                </a:lnTo>
                <a:lnTo>
                  <a:pt x="2938" y="637"/>
                </a:lnTo>
                <a:lnTo>
                  <a:pt x="2926" y="638"/>
                </a:lnTo>
                <a:lnTo>
                  <a:pt x="2919" y="637"/>
                </a:lnTo>
                <a:lnTo>
                  <a:pt x="2916" y="636"/>
                </a:lnTo>
                <a:lnTo>
                  <a:pt x="2913" y="633"/>
                </a:lnTo>
                <a:lnTo>
                  <a:pt x="2911" y="631"/>
                </a:lnTo>
                <a:lnTo>
                  <a:pt x="2910" y="629"/>
                </a:lnTo>
                <a:lnTo>
                  <a:pt x="2908" y="620"/>
                </a:lnTo>
                <a:lnTo>
                  <a:pt x="2910" y="611"/>
                </a:lnTo>
                <a:lnTo>
                  <a:pt x="2912" y="595"/>
                </a:lnTo>
                <a:lnTo>
                  <a:pt x="2924" y="555"/>
                </a:lnTo>
                <a:lnTo>
                  <a:pt x="3010" y="274"/>
                </a:lnTo>
                <a:lnTo>
                  <a:pt x="3038" y="183"/>
                </a:lnTo>
                <a:lnTo>
                  <a:pt x="3047" y="156"/>
                </a:lnTo>
                <a:lnTo>
                  <a:pt x="3054" y="139"/>
                </a:lnTo>
                <a:lnTo>
                  <a:pt x="3061" y="125"/>
                </a:lnTo>
                <a:lnTo>
                  <a:pt x="3068" y="112"/>
                </a:lnTo>
                <a:lnTo>
                  <a:pt x="3077" y="103"/>
                </a:lnTo>
                <a:lnTo>
                  <a:pt x="3085" y="96"/>
                </a:lnTo>
                <a:lnTo>
                  <a:pt x="3093" y="93"/>
                </a:lnTo>
                <a:lnTo>
                  <a:pt x="3102" y="89"/>
                </a:lnTo>
                <a:lnTo>
                  <a:pt x="3111" y="87"/>
                </a:lnTo>
                <a:lnTo>
                  <a:pt x="3122" y="87"/>
                </a:lnTo>
                <a:lnTo>
                  <a:pt x="3143" y="88"/>
                </a:lnTo>
                <a:lnTo>
                  <a:pt x="3178" y="91"/>
                </a:lnTo>
                <a:lnTo>
                  <a:pt x="3212" y="95"/>
                </a:lnTo>
                <a:lnTo>
                  <a:pt x="3235" y="96"/>
                </a:lnTo>
                <a:lnTo>
                  <a:pt x="3246" y="95"/>
                </a:lnTo>
                <a:lnTo>
                  <a:pt x="3255" y="94"/>
                </a:lnTo>
                <a:lnTo>
                  <a:pt x="3264" y="90"/>
                </a:lnTo>
                <a:lnTo>
                  <a:pt x="3271" y="87"/>
                </a:lnTo>
                <a:lnTo>
                  <a:pt x="3277" y="82"/>
                </a:lnTo>
                <a:lnTo>
                  <a:pt x="3282" y="76"/>
                </a:lnTo>
                <a:lnTo>
                  <a:pt x="3284" y="70"/>
                </a:lnTo>
                <a:lnTo>
                  <a:pt x="3284" y="63"/>
                </a:lnTo>
                <a:lnTo>
                  <a:pt x="3284" y="56"/>
                </a:lnTo>
                <a:lnTo>
                  <a:pt x="3280" y="50"/>
                </a:lnTo>
                <a:lnTo>
                  <a:pt x="3277" y="44"/>
                </a:lnTo>
                <a:lnTo>
                  <a:pt x="3270" y="39"/>
                </a:lnTo>
                <a:close/>
                <a:moveTo>
                  <a:pt x="2875" y="440"/>
                </a:moveTo>
                <a:lnTo>
                  <a:pt x="2875" y="440"/>
                </a:lnTo>
                <a:lnTo>
                  <a:pt x="2862" y="482"/>
                </a:lnTo>
                <a:lnTo>
                  <a:pt x="2850" y="516"/>
                </a:lnTo>
                <a:lnTo>
                  <a:pt x="2841" y="539"/>
                </a:lnTo>
                <a:lnTo>
                  <a:pt x="2836" y="549"/>
                </a:lnTo>
                <a:lnTo>
                  <a:pt x="2831" y="555"/>
                </a:lnTo>
                <a:lnTo>
                  <a:pt x="2817" y="573"/>
                </a:lnTo>
                <a:lnTo>
                  <a:pt x="2799" y="589"/>
                </a:lnTo>
                <a:lnTo>
                  <a:pt x="2780" y="604"/>
                </a:lnTo>
                <a:lnTo>
                  <a:pt x="2757" y="618"/>
                </a:lnTo>
                <a:lnTo>
                  <a:pt x="2742" y="625"/>
                </a:lnTo>
                <a:lnTo>
                  <a:pt x="2726" y="631"/>
                </a:lnTo>
                <a:lnTo>
                  <a:pt x="2713" y="633"/>
                </a:lnTo>
                <a:lnTo>
                  <a:pt x="2700" y="635"/>
                </a:lnTo>
                <a:lnTo>
                  <a:pt x="2689" y="633"/>
                </a:lnTo>
                <a:lnTo>
                  <a:pt x="2680" y="631"/>
                </a:lnTo>
                <a:lnTo>
                  <a:pt x="2670" y="626"/>
                </a:lnTo>
                <a:lnTo>
                  <a:pt x="2662" y="620"/>
                </a:lnTo>
                <a:lnTo>
                  <a:pt x="2655" y="612"/>
                </a:lnTo>
                <a:lnTo>
                  <a:pt x="2649" y="603"/>
                </a:lnTo>
                <a:lnTo>
                  <a:pt x="2646" y="592"/>
                </a:lnTo>
                <a:lnTo>
                  <a:pt x="2645" y="581"/>
                </a:lnTo>
                <a:lnTo>
                  <a:pt x="2645" y="568"/>
                </a:lnTo>
                <a:lnTo>
                  <a:pt x="2647" y="554"/>
                </a:lnTo>
                <a:lnTo>
                  <a:pt x="2650" y="539"/>
                </a:lnTo>
                <a:lnTo>
                  <a:pt x="2653" y="524"/>
                </a:lnTo>
                <a:lnTo>
                  <a:pt x="2659" y="508"/>
                </a:lnTo>
                <a:lnTo>
                  <a:pt x="2665" y="493"/>
                </a:lnTo>
                <a:lnTo>
                  <a:pt x="2672" y="475"/>
                </a:lnTo>
                <a:lnTo>
                  <a:pt x="2681" y="458"/>
                </a:lnTo>
                <a:lnTo>
                  <a:pt x="2690" y="442"/>
                </a:lnTo>
                <a:lnTo>
                  <a:pt x="2699" y="426"/>
                </a:lnTo>
                <a:lnTo>
                  <a:pt x="2708" y="412"/>
                </a:lnTo>
                <a:lnTo>
                  <a:pt x="2718" y="399"/>
                </a:lnTo>
                <a:lnTo>
                  <a:pt x="2727" y="388"/>
                </a:lnTo>
                <a:lnTo>
                  <a:pt x="2737" y="379"/>
                </a:lnTo>
                <a:lnTo>
                  <a:pt x="2746" y="370"/>
                </a:lnTo>
                <a:lnTo>
                  <a:pt x="2756" y="363"/>
                </a:lnTo>
                <a:lnTo>
                  <a:pt x="2775" y="352"/>
                </a:lnTo>
                <a:lnTo>
                  <a:pt x="2784" y="349"/>
                </a:lnTo>
                <a:lnTo>
                  <a:pt x="2795" y="345"/>
                </a:lnTo>
                <a:lnTo>
                  <a:pt x="2805" y="343"/>
                </a:lnTo>
                <a:lnTo>
                  <a:pt x="2814" y="340"/>
                </a:lnTo>
                <a:lnTo>
                  <a:pt x="2825" y="339"/>
                </a:lnTo>
                <a:lnTo>
                  <a:pt x="2835" y="339"/>
                </a:lnTo>
                <a:lnTo>
                  <a:pt x="2846" y="339"/>
                </a:lnTo>
                <a:lnTo>
                  <a:pt x="2862" y="340"/>
                </a:lnTo>
                <a:lnTo>
                  <a:pt x="2904" y="348"/>
                </a:lnTo>
                <a:lnTo>
                  <a:pt x="2875" y="440"/>
                </a:lnTo>
                <a:close/>
                <a:moveTo>
                  <a:pt x="2073" y="308"/>
                </a:moveTo>
                <a:lnTo>
                  <a:pt x="2073" y="308"/>
                </a:lnTo>
                <a:lnTo>
                  <a:pt x="2067" y="305"/>
                </a:lnTo>
                <a:lnTo>
                  <a:pt x="2060" y="301"/>
                </a:lnTo>
                <a:lnTo>
                  <a:pt x="2045" y="296"/>
                </a:lnTo>
                <a:lnTo>
                  <a:pt x="2027" y="293"/>
                </a:lnTo>
                <a:lnTo>
                  <a:pt x="2007" y="292"/>
                </a:lnTo>
                <a:lnTo>
                  <a:pt x="1992" y="293"/>
                </a:lnTo>
                <a:lnTo>
                  <a:pt x="1976" y="294"/>
                </a:lnTo>
                <a:lnTo>
                  <a:pt x="1962" y="296"/>
                </a:lnTo>
                <a:lnTo>
                  <a:pt x="1948" y="299"/>
                </a:lnTo>
                <a:lnTo>
                  <a:pt x="1933" y="302"/>
                </a:lnTo>
                <a:lnTo>
                  <a:pt x="1919" y="307"/>
                </a:lnTo>
                <a:lnTo>
                  <a:pt x="1906" y="313"/>
                </a:lnTo>
                <a:lnTo>
                  <a:pt x="1893" y="320"/>
                </a:lnTo>
                <a:lnTo>
                  <a:pt x="1880" y="327"/>
                </a:lnTo>
                <a:lnTo>
                  <a:pt x="1867" y="336"/>
                </a:lnTo>
                <a:lnTo>
                  <a:pt x="1855" y="345"/>
                </a:lnTo>
                <a:lnTo>
                  <a:pt x="1841" y="355"/>
                </a:lnTo>
                <a:lnTo>
                  <a:pt x="1830" y="365"/>
                </a:lnTo>
                <a:lnTo>
                  <a:pt x="1818" y="377"/>
                </a:lnTo>
                <a:lnTo>
                  <a:pt x="1807" y="390"/>
                </a:lnTo>
                <a:lnTo>
                  <a:pt x="1795" y="404"/>
                </a:lnTo>
                <a:lnTo>
                  <a:pt x="1777" y="429"/>
                </a:lnTo>
                <a:lnTo>
                  <a:pt x="1762" y="454"/>
                </a:lnTo>
                <a:lnTo>
                  <a:pt x="1747" y="479"/>
                </a:lnTo>
                <a:lnTo>
                  <a:pt x="1737" y="502"/>
                </a:lnTo>
                <a:lnTo>
                  <a:pt x="1728" y="527"/>
                </a:lnTo>
                <a:lnTo>
                  <a:pt x="1721" y="552"/>
                </a:lnTo>
                <a:lnTo>
                  <a:pt x="1717" y="577"/>
                </a:lnTo>
                <a:lnTo>
                  <a:pt x="1716" y="603"/>
                </a:lnTo>
                <a:lnTo>
                  <a:pt x="1717" y="614"/>
                </a:lnTo>
                <a:lnTo>
                  <a:pt x="1719" y="625"/>
                </a:lnTo>
                <a:lnTo>
                  <a:pt x="1720" y="636"/>
                </a:lnTo>
                <a:lnTo>
                  <a:pt x="1722" y="645"/>
                </a:lnTo>
                <a:lnTo>
                  <a:pt x="1726" y="654"/>
                </a:lnTo>
                <a:lnTo>
                  <a:pt x="1729" y="661"/>
                </a:lnTo>
                <a:lnTo>
                  <a:pt x="1734" y="668"/>
                </a:lnTo>
                <a:lnTo>
                  <a:pt x="1739" y="674"/>
                </a:lnTo>
                <a:lnTo>
                  <a:pt x="1745" y="680"/>
                </a:lnTo>
                <a:lnTo>
                  <a:pt x="1752" y="684"/>
                </a:lnTo>
                <a:lnTo>
                  <a:pt x="1759" y="688"/>
                </a:lnTo>
                <a:lnTo>
                  <a:pt x="1768" y="691"/>
                </a:lnTo>
                <a:lnTo>
                  <a:pt x="1776" y="693"/>
                </a:lnTo>
                <a:lnTo>
                  <a:pt x="1785" y="695"/>
                </a:lnTo>
                <a:lnTo>
                  <a:pt x="1795" y="697"/>
                </a:lnTo>
                <a:lnTo>
                  <a:pt x="1806" y="697"/>
                </a:lnTo>
                <a:lnTo>
                  <a:pt x="1819" y="697"/>
                </a:lnTo>
                <a:lnTo>
                  <a:pt x="1832" y="694"/>
                </a:lnTo>
                <a:lnTo>
                  <a:pt x="1846" y="693"/>
                </a:lnTo>
                <a:lnTo>
                  <a:pt x="1861" y="689"/>
                </a:lnTo>
                <a:lnTo>
                  <a:pt x="1876" y="686"/>
                </a:lnTo>
                <a:lnTo>
                  <a:pt x="1890" y="681"/>
                </a:lnTo>
                <a:lnTo>
                  <a:pt x="1921" y="669"/>
                </a:lnTo>
                <a:lnTo>
                  <a:pt x="1955" y="654"/>
                </a:lnTo>
                <a:lnTo>
                  <a:pt x="1988" y="636"/>
                </a:lnTo>
                <a:lnTo>
                  <a:pt x="2023" y="613"/>
                </a:lnTo>
                <a:lnTo>
                  <a:pt x="2060" y="588"/>
                </a:lnTo>
                <a:lnTo>
                  <a:pt x="2039" y="568"/>
                </a:lnTo>
                <a:lnTo>
                  <a:pt x="2004" y="588"/>
                </a:lnTo>
                <a:lnTo>
                  <a:pt x="1971" y="605"/>
                </a:lnTo>
                <a:lnTo>
                  <a:pt x="1945" y="617"/>
                </a:lnTo>
                <a:lnTo>
                  <a:pt x="1923" y="626"/>
                </a:lnTo>
                <a:lnTo>
                  <a:pt x="1908" y="631"/>
                </a:lnTo>
                <a:lnTo>
                  <a:pt x="1894" y="635"/>
                </a:lnTo>
                <a:lnTo>
                  <a:pt x="1881" y="636"/>
                </a:lnTo>
                <a:lnTo>
                  <a:pt x="1868" y="637"/>
                </a:lnTo>
                <a:lnTo>
                  <a:pt x="1856" y="636"/>
                </a:lnTo>
                <a:lnTo>
                  <a:pt x="1845" y="633"/>
                </a:lnTo>
                <a:lnTo>
                  <a:pt x="1836" y="630"/>
                </a:lnTo>
                <a:lnTo>
                  <a:pt x="1828" y="624"/>
                </a:lnTo>
                <a:lnTo>
                  <a:pt x="1825" y="620"/>
                </a:lnTo>
                <a:lnTo>
                  <a:pt x="1822" y="616"/>
                </a:lnTo>
                <a:lnTo>
                  <a:pt x="1819" y="606"/>
                </a:lnTo>
                <a:lnTo>
                  <a:pt x="1815" y="593"/>
                </a:lnTo>
                <a:lnTo>
                  <a:pt x="1815" y="577"/>
                </a:lnTo>
                <a:lnTo>
                  <a:pt x="1816" y="555"/>
                </a:lnTo>
                <a:lnTo>
                  <a:pt x="1820" y="530"/>
                </a:lnTo>
                <a:lnTo>
                  <a:pt x="1915" y="496"/>
                </a:lnTo>
                <a:lnTo>
                  <a:pt x="1948" y="483"/>
                </a:lnTo>
                <a:lnTo>
                  <a:pt x="1970" y="474"/>
                </a:lnTo>
                <a:lnTo>
                  <a:pt x="2002" y="458"/>
                </a:lnTo>
                <a:lnTo>
                  <a:pt x="2030" y="443"/>
                </a:lnTo>
                <a:lnTo>
                  <a:pt x="2051" y="429"/>
                </a:lnTo>
                <a:lnTo>
                  <a:pt x="2061" y="420"/>
                </a:lnTo>
                <a:lnTo>
                  <a:pt x="2068" y="413"/>
                </a:lnTo>
                <a:lnTo>
                  <a:pt x="2080" y="399"/>
                </a:lnTo>
                <a:lnTo>
                  <a:pt x="2085" y="392"/>
                </a:lnTo>
                <a:lnTo>
                  <a:pt x="2088" y="383"/>
                </a:lnTo>
                <a:lnTo>
                  <a:pt x="2092" y="376"/>
                </a:lnTo>
                <a:lnTo>
                  <a:pt x="2093" y="369"/>
                </a:lnTo>
                <a:lnTo>
                  <a:pt x="2095" y="362"/>
                </a:lnTo>
                <a:lnTo>
                  <a:pt x="2095" y="354"/>
                </a:lnTo>
                <a:lnTo>
                  <a:pt x="2095" y="346"/>
                </a:lnTo>
                <a:lnTo>
                  <a:pt x="2094" y="340"/>
                </a:lnTo>
                <a:lnTo>
                  <a:pt x="2092" y="333"/>
                </a:lnTo>
                <a:lnTo>
                  <a:pt x="2089" y="328"/>
                </a:lnTo>
                <a:lnTo>
                  <a:pt x="2086" y="323"/>
                </a:lnTo>
                <a:lnTo>
                  <a:pt x="2082" y="318"/>
                </a:lnTo>
                <a:lnTo>
                  <a:pt x="2078" y="313"/>
                </a:lnTo>
                <a:lnTo>
                  <a:pt x="2073" y="308"/>
                </a:lnTo>
                <a:close/>
                <a:moveTo>
                  <a:pt x="1974" y="427"/>
                </a:moveTo>
                <a:lnTo>
                  <a:pt x="1974" y="427"/>
                </a:lnTo>
                <a:lnTo>
                  <a:pt x="1961" y="437"/>
                </a:lnTo>
                <a:lnTo>
                  <a:pt x="1946" y="446"/>
                </a:lnTo>
                <a:lnTo>
                  <a:pt x="1931" y="456"/>
                </a:lnTo>
                <a:lnTo>
                  <a:pt x="1913" y="465"/>
                </a:lnTo>
                <a:lnTo>
                  <a:pt x="1894" y="474"/>
                </a:lnTo>
                <a:lnTo>
                  <a:pt x="1874" y="483"/>
                </a:lnTo>
                <a:lnTo>
                  <a:pt x="1827" y="500"/>
                </a:lnTo>
                <a:lnTo>
                  <a:pt x="1834" y="474"/>
                </a:lnTo>
                <a:lnTo>
                  <a:pt x="1843" y="448"/>
                </a:lnTo>
                <a:lnTo>
                  <a:pt x="1855" y="421"/>
                </a:lnTo>
                <a:lnTo>
                  <a:pt x="1867" y="395"/>
                </a:lnTo>
                <a:lnTo>
                  <a:pt x="1877" y="380"/>
                </a:lnTo>
                <a:lnTo>
                  <a:pt x="1889" y="365"/>
                </a:lnTo>
                <a:lnTo>
                  <a:pt x="1901" y="354"/>
                </a:lnTo>
                <a:lnTo>
                  <a:pt x="1915" y="344"/>
                </a:lnTo>
                <a:lnTo>
                  <a:pt x="1925" y="338"/>
                </a:lnTo>
                <a:lnTo>
                  <a:pt x="1937" y="333"/>
                </a:lnTo>
                <a:lnTo>
                  <a:pt x="1948" y="331"/>
                </a:lnTo>
                <a:lnTo>
                  <a:pt x="1958" y="331"/>
                </a:lnTo>
                <a:lnTo>
                  <a:pt x="1969" y="331"/>
                </a:lnTo>
                <a:lnTo>
                  <a:pt x="1979" y="333"/>
                </a:lnTo>
                <a:lnTo>
                  <a:pt x="1987" y="337"/>
                </a:lnTo>
                <a:lnTo>
                  <a:pt x="1994" y="343"/>
                </a:lnTo>
                <a:lnTo>
                  <a:pt x="2000" y="349"/>
                </a:lnTo>
                <a:lnTo>
                  <a:pt x="2004" y="356"/>
                </a:lnTo>
                <a:lnTo>
                  <a:pt x="2007" y="364"/>
                </a:lnTo>
                <a:lnTo>
                  <a:pt x="2007" y="374"/>
                </a:lnTo>
                <a:lnTo>
                  <a:pt x="2007" y="381"/>
                </a:lnTo>
                <a:lnTo>
                  <a:pt x="2006" y="388"/>
                </a:lnTo>
                <a:lnTo>
                  <a:pt x="2002" y="394"/>
                </a:lnTo>
                <a:lnTo>
                  <a:pt x="1999" y="401"/>
                </a:lnTo>
                <a:lnTo>
                  <a:pt x="1994" y="407"/>
                </a:lnTo>
                <a:lnTo>
                  <a:pt x="1989" y="414"/>
                </a:lnTo>
                <a:lnTo>
                  <a:pt x="1974" y="42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/>
          <a:lstStyle/>
          <a:p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222945" y="301871"/>
            <a:ext cx="7344816" cy="369332"/>
          </a:xfrm>
          <a:prstGeom prst="rect">
            <a:avLst/>
          </a:prstGeom>
        </p:spPr>
        <p:txBody>
          <a:bodyPr wrap="square">
            <a:spAutoFit/>
          </a:bodyPr>
          <a:lstStyle>
            <a:lvl1pPr algn="l">
              <a:defRPr sz="2000" b="1" baseline="0">
                <a:solidFill>
                  <a:srgbClr val="4591F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altLang="ko-KR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9143999" cy="116632"/>
          </a:xfrm>
          <a:prstGeom prst="rect">
            <a:avLst/>
          </a:prstGeom>
          <a:solidFill>
            <a:srgbClr val="4591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23528" y="0"/>
            <a:ext cx="720000" cy="115200"/>
          </a:xfrm>
          <a:prstGeom prst="rect">
            <a:avLst/>
          </a:prstGeom>
          <a:solidFill>
            <a:srgbClr val="7DD5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259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5272" r:id="rId1"/>
    <p:sldLayoutId id="2147485273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나눔바른고딕" panose="020B0603020101020101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나눔바른고딕" panose="020B0603020101020101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나눔바른고딕" panose="020B0603020101020101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나눔바른고딕" panose="020B0603020101020101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5274" r:id="rId1"/>
    <p:sldLayoutId id="2147485275" r:id="rId2"/>
    <p:sldLayoutId id="2147485278" r:id="rId3"/>
  </p:sldLayoutIdLst>
  <p:txStyles>
    <p:titleStyle>
      <a:lvl1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2pPr>
      <a:lvl3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3pPr>
      <a:lvl4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4pPr>
      <a:lvl5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5pPr>
      <a:lvl6pPr marL="4572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6pPr>
      <a:lvl7pPr marL="9144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7pPr>
      <a:lvl8pPr marL="13716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8pPr>
      <a:lvl9pPr marL="18288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9pPr>
    </p:titleStyle>
    <p:bodyStyle>
      <a:lvl1pPr marL="228600" indent="-228600" algn="l" rtl="0" eaLnBrk="0" fontAlgn="base" latinLnBrk="1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574938" y="3137906"/>
            <a:ext cx="6216651" cy="2295119"/>
            <a:chOff x="1463674" y="1712913"/>
            <a:chExt cx="6216651" cy="2295119"/>
          </a:xfrm>
        </p:grpSpPr>
        <p:sp>
          <p:nvSpPr>
            <p:cNvPr id="10243" name="TextBox 5"/>
            <p:cNvSpPr txBox="1">
              <a:spLocks noChangeArrowheads="1"/>
            </p:cNvSpPr>
            <p:nvPr/>
          </p:nvSpPr>
          <p:spPr bwMode="auto">
            <a:xfrm>
              <a:off x="1463675" y="1712913"/>
              <a:ext cx="5038725" cy="7848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defRPr/>
              </a:pPr>
              <a:r>
                <a:rPr kumimoji="0" lang="en-US" altLang="ko-KR" sz="4500" b="1" spc="-150" dirty="0" smtClean="0">
                  <a:solidFill>
                    <a:srgbClr val="7DD5C9"/>
                  </a:solidFill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Drone Project</a:t>
              </a:r>
            </a:p>
          </p:txBody>
        </p:sp>
        <p:sp>
          <p:nvSpPr>
            <p:cNvPr id="10244" name="TextBox 5"/>
            <p:cNvSpPr txBox="1">
              <a:spLocks noChangeArrowheads="1"/>
            </p:cNvSpPr>
            <p:nvPr/>
          </p:nvSpPr>
          <p:spPr bwMode="auto">
            <a:xfrm>
              <a:off x="1463675" y="2408760"/>
              <a:ext cx="6216650" cy="13234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defRPr/>
              </a:pPr>
              <a:r>
                <a:rPr kumimoji="0" lang="en-US" altLang="ko-KR" sz="8000" spc="-150" dirty="0" err="1" smtClean="0">
                  <a:solidFill>
                    <a:srgbClr val="4591F2"/>
                  </a:solidFill>
                  <a:latin typeface="Arial Black" panose="020B0A040201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Zepetto</a:t>
              </a:r>
              <a:endParaRPr kumimoji="0" lang="en-US" altLang="ko-KR" sz="8000" spc="-150" dirty="0" smtClean="0">
                <a:solidFill>
                  <a:srgbClr val="4591F2"/>
                </a:solidFill>
                <a:latin typeface="Arial Black" panose="020B0A0402010202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10245" name="제목 2"/>
            <p:cNvSpPr txBox="1">
              <a:spLocks/>
            </p:cNvSpPr>
            <p:nvPr/>
          </p:nvSpPr>
          <p:spPr bwMode="auto">
            <a:xfrm>
              <a:off x="1463674" y="3731033"/>
              <a:ext cx="3997061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latinLnBrk="1">
                <a:defRPr/>
              </a:pPr>
              <a:r>
                <a:rPr lang="en-US" altLang="ko-KR" sz="1200" b="1" dirty="0">
                  <a:solidFill>
                    <a:schemeClr val="bg1"/>
                  </a:solidFill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https://github.com/IeRae/Infinity-Drone-Project.git</a:t>
              </a:r>
              <a:endParaRPr lang="en-US" altLang="ko-KR" sz="1200" b="1" dirty="0" smtClean="0">
                <a:solidFill>
                  <a:schemeClr val="bg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1" y="0"/>
            <a:ext cx="323850" cy="6858000"/>
            <a:chOff x="0" y="0"/>
            <a:chExt cx="410966" cy="6858000"/>
          </a:xfrm>
        </p:grpSpPr>
        <p:sp>
          <p:nvSpPr>
            <p:cNvPr id="20" name="직사각형 19"/>
            <p:cNvSpPr/>
            <p:nvPr/>
          </p:nvSpPr>
          <p:spPr>
            <a:xfrm>
              <a:off x="0" y="0"/>
              <a:ext cx="410966" cy="6858000"/>
            </a:xfrm>
            <a:prstGeom prst="rect">
              <a:avLst/>
            </a:prstGeom>
            <a:solidFill>
              <a:srgbClr val="4591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직사각형 1"/>
            <p:cNvSpPr/>
            <p:nvPr/>
          </p:nvSpPr>
          <p:spPr>
            <a:xfrm>
              <a:off x="0" y="3284984"/>
              <a:ext cx="410966" cy="2125538"/>
            </a:xfrm>
            <a:prstGeom prst="rect">
              <a:avLst/>
            </a:prstGeom>
            <a:solidFill>
              <a:srgbClr val="7DD5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2" name="그룹 41"/>
          <p:cNvGrpSpPr/>
          <p:nvPr/>
        </p:nvGrpSpPr>
        <p:grpSpPr>
          <a:xfrm rot="13500000" flipH="1">
            <a:off x="4947110" y="3574073"/>
            <a:ext cx="474438" cy="646481"/>
            <a:chOff x="6296025" y="3184526"/>
            <a:chExt cx="2420937" cy="3298825"/>
          </a:xfrm>
        </p:grpSpPr>
        <p:sp>
          <p:nvSpPr>
            <p:cNvPr id="43" name="Freeform 5"/>
            <p:cNvSpPr>
              <a:spLocks/>
            </p:cNvSpPr>
            <p:nvPr/>
          </p:nvSpPr>
          <p:spPr bwMode="auto">
            <a:xfrm>
              <a:off x="6469062" y="4022726"/>
              <a:ext cx="2247900" cy="2460625"/>
            </a:xfrm>
            <a:custGeom>
              <a:avLst/>
              <a:gdLst>
                <a:gd name="T0" fmla="*/ 1620 w 1620"/>
                <a:gd name="T1" fmla="*/ 975 h 1774"/>
                <a:gd name="T2" fmla="*/ 1484 w 1620"/>
                <a:gd name="T3" fmla="*/ 844 h 1774"/>
                <a:gd name="T4" fmla="*/ 1469 w 1620"/>
                <a:gd name="T5" fmla="*/ 844 h 1774"/>
                <a:gd name="T6" fmla="*/ 1335 w 1620"/>
                <a:gd name="T7" fmla="*/ 955 h 1774"/>
                <a:gd name="T8" fmla="*/ 1335 w 1620"/>
                <a:gd name="T9" fmla="*/ 835 h 1774"/>
                <a:gd name="T10" fmla="*/ 1199 w 1620"/>
                <a:gd name="T11" fmla="*/ 703 h 1774"/>
                <a:gd name="T12" fmla="*/ 1184 w 1620"/>
                <a:gd name="T13" fmla="*/ 703 h 1774"/>
                <a:gd name="T14" fmla="*/ 1050 w 1620"/>
                <a:gd name="T15" fmla="*/ 815 h 1774"/>
                <a:gd name="T16" fmla="*/ 1050 w 1620"/>
                <a:gd name="T17" fmla="*/ 690 h 1774"/>
                <a:gd name="T18" fmla="*/ 914 w 1620"/>
                <a:gd name="T19" fmla="*/ 558 h 1774"/>
                <a:gd name="T20" fmla="*/ 899 w 1620"/>
                <a:gd name="T21" fmla="*/ 558 h 1774"/>
                <a:gd name="T22" fmla="*/ 765 w 1620"/>
                <a:gd name="T23" fmla="*/ 670 h 1774"/>
                <a:gd name="T24" fmla="*/ 765 w 1620"/>
                <a:gd name="T25" fmla="*/ 132 h 1774"/>
                <a:gd name="T26" fmla="*/ 629 w 1620"/>
                <a:gd name="T27" fmla="*/ 0 h 1774"/>
                <a:gd name="T28" fmla="*/ 614 w 1620"/>
                <a:gd name="T29" fmla="*/ 0 h 1774"/>
                <a:gd name="T30" fmla="*/ 478 w 1620"/>
                <a:gd name="T31" fmla="*/ 132 h 1774"/>
                <a:gd name="T32" fmla="*/ 478 w 1620"/>
                <a:gd name="T33" fmla="*/ 1298 h 1774"/>
                <a:gd name="T34" fmla="*/ 255 w 1620"/>
                <a:gd name="T35" fmla="*/ 1082 h 1774"/>
                <a:gd name="T36" fmla="*/ 63 w 1620"/>
                <a:gd name="T37" fmla="*/ 1082 h 1774"/>
                <a:gd name="T38" fmla="*/ 53 w 1620"/>
                <a:gd name="T39" fmla="*/ 1092 h 1774"/>
                <a:gd name="T40" fmla="*/ 53 w 1620"/>
                <a:gd name="T41" fmla="*/ 1279 h 1774"/>
                <a:gd name="T42" fmla="*/ 470 w 1620"/>
                <a:gd name="T43" fmla="*/ 1737 h 1774"/>
                <a:gd name="T44" fmla="*/ 552 w 1620"/>
                <a:gd name="T45" fmla="*/ 1774 h 1774"/>
                <a:gd name="T46" fmla="*/ 1511 w 1620"/>
                <a:gd name="T47" fmla="*/ 1774 h 1774"/>
                <a:gd name="T48" fmla="*/ 1618 w 1620"/>
                <a:gd name="T49" fmla="*/ 1671 h 1774"/>
                <a:gd name="T50" fmla="*/ 1618 w 1620"/>
                <a:gd name="T51" fmla="*/ 1668 h 1774"/>
                <a:gd name="T52" fmla="*/ 1620 w 1620"/>
                <a:gd name="T53" fmla="*/ 1668 h 1774"/>
                <a:gd name="T54" fmla="*/ 1620 w 1620"/>
                <a:gd name="T55" fmla="*/ 975 h 17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620" h="1774">
                  <a:moveTo>
                    <a:pt x="1620" y="975"/>
                  </a:moveTo>
                  <a:cubicBezTo>
                    <a:pt x="1620" y="903"/>
                    <a:pt x="1559" y="844"/>
                    <a:pt x="1484" y="844"/>
                  </a:cubicBezTo>
                  <a:cubicBezTo>
                    <a:pt x="1469" y="844"/>
                    <a:pt x="1469" y="844"/>
                    <a:pt x="1469" y="844"/>
                  </a:cubicBezTo>
                  <a:cubicBezTo>
                    <a:pt x="1401" y="844"/>
                    <a:pt x="1345" y="892"/>
                    <a:pt x="1335" y="955"/>
                  </a:cubicBezTo>
                  <a:cubicBezTo>
                    <a:pt x="1335" y="835"/>
                    <a:pt x="1335" y="835"/>
                    <a:pt x="1335" y="835"/>
                  </a:cubicBezTo>
                  <a:cubicBezTo>
                    <a:pt x="1335" y="762"/>
                    <a:pt x="1274" y="703"/>
                    <a:pt x="1199" y="703"/>
                  </a:cubicBezTo>
                  <a:cubicBezTo>
                    <a:pt x="1184" y="703"/>
                    <a:pt x="1184" y="703"/>
                    <a:pt x="1184" y="703"/>
                  </a:cubicBezTo>
                  <a:cubicBezTo>
                    <a:pt x="1116" y="703"/>
                    <a:pt x="1060" y="751"/>
                    <a:pt x="1050" y="815"/>
                  </a:cubicBezTo>
                  <a:cubicBezTo>
                    <a:pt x="1050" y="690"/>
                    <a:pt x="1050" y="690"/>
                    <a:pt x="1050" y="690"/>
                  </a:cubicBezTo>
                  <a:cubicBezTo>
                    <a:pt x="1050" y="617"/>
                    <a:pt x="989" y="558"/>
                    <a:pt x="914" y="558"/>
                  </a:cubicBezTo>
                  <a:cubicBezTo>
                    <a:pt x="899" y="558"/>
                    <a:pt x="899" y="558"/>
                    <a:pt x="899" y="558"/>
                  </a:cubicBezTo>
                  <a:cubicBezTo>
                    <a:pt x="831" y="558"/>
                    <a:pt x="775" y="607"/>
                    <a:pt x="765" y="670"/>
                  </a:cubicBezTo>
                  <a:cubicBezTo>
                    <a:pt x="765" y="132"/>
                    <a:pt x="765" y="132"/>
                    <a:pt x="765" y="132"/>
                  </a:cubicBezTo>
                  <a:cubicBezTo>
                    <a:pt x="765" y="59"/>
                    <a:pt x="704" y="0"/>
                    <a:pt x="629" y="0"/>
                  </a:cubicBezTo>
                  <a:cubicBezTo>
                    <a:pt x="614" y="0"/>
                    <a:pt x="614" y="0"/>
                    <a:pt x="614" y="0"/>
                  </a:cubicBezTo>
                  <a:cubicBezTo>
                    <a:pt x="539" y="0"/>
                    <a:pt x="478" y="59"/>
                    <a:pt x="478" y="132"/>
                  </a:cubicBezTo>
                  <a:cubicBezTo>
                    <a:pt x="478" y="1298"/>
                    <a:pt x="478" y="1298"/>
                    <a:pt x="478" y="1298"/>
                  </a:cubicBezTo>
                  <a:cubicBezTo>
                    <a:pt x="255" y="1082"/>
                    <a:pt x="255" y="1082"/>
                    <a:pt x="255" y="1082"/>
                  </a:cubicBezTo>
                  <a:cubicBezTo>
                    <a:pt x="202" y="1030"/>
                    <a:pt x="116" y="1030"/>
                    <a:pt x="63" y="1082"/>
                  </a:cubicBezTo>
                  <a:cubicBezTo>
                    <a:pt x="53" y="1092"/>
                    <a:pt x="53" y="1092"/>
                    <a:pt x="53" y="1092"/>
                  </a:cubicBezTo>
                  <a:cubicBezTo>
                    <a:pt x="0" y="1144"/>
                    <a:pt x="0" y="1227"/>
                    <a:pt x="53" y="1279"/>
                  </a:cubicBezTo>
                  <a:cubicBezTo>
                    <a:pt x="470" y="1737"/>
                    <a:pt x="470" y="1737"/>
                    <a:pt x="470" y="1737"/>
                  </a:cubicBezTo>
                  <a:cubicBezTo>
                    <a:pt x="490" y="1760"/>
                    <a:pt x="519" y="1774"/>
                    <a:pt x="552" y="1774"/>
                  </a:cubicBezTo>
                  <a:cubicBezTo>
                    <a:pt x="1511" y="1774"/>
                    <a:pt x="1511" y="1774"/>
                    <a:pt x="1511" y="1774"/>
                  </a:cubicBezTo>
                  <a:cubicBezTo>
                    <a:pt x="1570" y="1774"/>
                    <a:pt x="1618" y="1728"/>
                    <a:pt x="1618" y="1671"/>
                  </a:cubicBezTo>
                  <a:cubicBezTo>
                    <a:pt x="1618" y="1670"/>
                    <a:pt x="1618" y="1669"/>
                    <a:pt x="1618" y="1668"/>
                  </a:cubicBezTo>
                  <a:cubicBezTo>
                    <a:pt x="1620" y="1668"/>
                    <a:pt x="1620" y="1668"/>
                    <a:pt x="1620" y="1668"/>
                  </a:cubicBezTo>
                  <a:lnTo>
                    <a:pt x="1620" y="975"/>
                  </a:lnTo>
                  <a:close/>
                </a:path>
              </a:pathLst>
            </a:custGeom>
            <a:noFill/>
            <a:ln w="28575" cap="rnd">
              <a:solidFill>
                <a:srgbClr val="4591F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grpSp>
          <p:nvGrpSpPr>
            <p:cNvPr id="44" name="그룹 43"/>
            <p:cNvGrpSpPr/>
            <p:nvPr/>
          </p:nvGrpSpPr>
          <p:grpSpPr>
            <a:xfrm>
              <a:off x="6296025" y="3184526"/>
              <a:ext cx="2070100" cy="908050"/>
              <a:chOff x="6296025" y="3184526"/>
              <a:chExt cx="2070100" cy="908050"/>
            </a:xfrm>
          </p:grpSpPr>
          <p:sp>
            <p:nvSpPr>
              <p:cNvPr id="45" name="Freeform 6"/>
              <p:cNvSpPr>
                <a:spLocks/>
              </p:cNvSpPr>
              <p:nvPr/>
            </p:nvSpPr>
            <p:spPr bwMode="auto">
              <a:xfrm>
                <a:off x="6296025" y="4092576"/>
                <a:ext cx="368300" cy="0"/>
              </a:xfrm>
              <a:custGeom>
                <a:avLst/>
                <a:gdLst>
                  <a:gd name="T0" fmla="*/ 232 w 232"/>
                  <a:gd name="T1" fmla="*/ 232 w 232"/>
                  <a:gd name="T2" fmla="*/ 0 w 232"/>
                  <a:gd name="T3" fmla="*/ 232 w 23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32">
                    <a:moveTo>
                      <a:pt x="232" y="0"/>
                    </a:moveTo>
                    <a:lnTo>
                      <a:pt x="232" y="0"/>
                    </a:lnTo>
                    <a:lnTo>
                      <a:pt x="0" y="0"/>
                    </a:lnTo>
                    <a:lnTo>
                      <a:pt x="232" y="0"/>
                    </a:lnTo>
                    <a:close/>
                  </a:path>
                </a:pathLst>
              </a:custGeom>
              <a:noFill/>
              <a:ln w="28575" cap="rnd">
                <a:solidFill>
                  <a:srgbClr val="7DD5C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6" name="Freeform 7"/>
              <p:cNvSpPr>
                <a:spLocks/>
              </p:cNvSpPr>
              <p:nvPr/>
            </p:nvSpPr>
            <p:spPr bwMode="auto">
              <a:xfrm>
                <a:off x="7335837" y="3184526"/>
                <a:ext cx="0" cy="357188"/>
              </a:xfrm>
              <a:custGeom>
                <a:avLst/>
                <a:gdLst>
                  <a:gd name="T0" fmla="*/ 0 h 225"/>
                  <a:gd name="T1" fmla="*/ 0 h 225"/>
                  <a:gd name="T2" fmla="*/ 225 h 225"/>
                  <a:gd name="T3" fmla="*/ 0 h 225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225">
                    <a:moveTo>
                      <a:pt x="0" y="0"/>
                    </a:moveTo>
                    <a:lnTo>
                      <a:pt x="0" y="0"/>
                    </a:lnTo>
                    <a:lnTo>
                      <a:pt x="0" y="225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28575" cap="rnd">
                <a:solidFill>
                  <a:srgbClr val="7DD5C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7" name="Freeform 8"/>
              <p:cNvSpPr>
                <a:spLocks/>
              </p:cNvSpPr>
              <p:nvPr/>
            </p:nvSpPr>
            <p:spPr bwMode="auto">
              <a:xfrm>
                <a:off x="6664325" y="3476626"/>
                <a:ext cx="261937" cy="252413"/>
              </a:xfrm>
              <a:custGeom>
                <a:avLst/>
                <a:gdLst>
                  <a:gd name="T0" fmla="*/ 188 w 188"/>
                  <a:gd name="T1" fmla="*/ 182 h 182"/>
                  <a:gd name="T2" fmla="*/ 188 w 188"/>
                  <a:gd name="T3" fmla="*/ 182 h 182"/>
                  <a:gd name="T4" fmla="*/ 0 w 188"/>
                  <a:gd name="T5" fmla="*/ 0 h 182"/>
                  <a:gd name="T6" fmla="*/ 188 w 188"/>
                  <a:gd name="T7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88" h="182">
                    <a:moveTo>
                      <a:pt x="188" y="182"/>
                    </a:moveTo>
                    <a:cubicBezTo>
                      <a:pt x="188" y="182"/>
                      <a:pt x="188" y="182"/>
                      <a:pt x="188" y="182"/>
                    </a:cubicBezTo>
                    <a:cubicBezTo>
                      <a:pt x="157" y="152"/>
                      <a:pt x="28" y="28"/>
                      <a:pt x="0" y="0"/>
                    </a:cubicBezTo>
                    <a:lnTo>
                      <a:pt x="188" y="182"/>
                    </a:lnTo>
                    <a:close/>
                  </a:path>
                </a:pathLst>
              </a:custGeom>
              <a:noFill/>
              <a:ln w="28575" cap="rnd">
                <a:solidFill>
                  <a:srgbClr val="7DD5C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8" name="Freeform 9"/>
              <p:cNvSpPr>
                <a:spLocks/>
              </p:cNvSpPr>
              <p:nvPr/>
            </p:nvSpPr>
            <p:spPr bwMode="auto">
              <a:xfrm>
                <a:off x="7997825" y="4092576"/>
                <a:ext cx="368300" cy="0"/>
              </a:xfrm>
              <a:custGeom>
                <a:avLst/>
                <a:gdLst>
                  <a:gd name="T0" fmla="*/ 232 w 232"/>
                  <a:gd name="T1" fmla="*/ 232 w 232"/>
                  <a:gd name="T2" fmla="*/ 0 w 232"/>
                  <a:gd name="T3" fmla="*/ 232 w 23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32">
                    <a:moveTo>
                      <a:pt x="232" y="0"/>
                    </a:moveTo>
                    <a:lnTo>
                      <a:pt x="232" y="0"/>
                    </a:lnTo>
                    <a:lnTo>
                      <a:pt x="0" y="0"/>
                    </a:lnTo>
                    <a:lnTo>
                      <a:pt x="232" y="0"/>
                    </a:lnTo>
                    <a:close/>
                  </a:path>
                </a:pathLst>
              </a:custGeom>
              <a:noFill/>
              <a:ln w="28575" cap="rnd">
                <a:solidFill>
                  <a:srgbClr val="7DD5C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9" name="Freeform 10"/>
              <p:cNvSpPr>
                <a:spLocks/>
              </p:cNvSpPr>
              <p:nvPr/>
            </p:nvSpPr>
            <p:spPr bwMode="auto">
              <a:xfrm>
                <a:off x="7735887" y="3476626"/>
                <a:ext cx="261937" cy="252413"/>
              </a:xfrm>
              <a:custGeom>
                <a:avLst/>
                <a:gdLst>
                  <a:gd name="T0" fmla="*/ 188 w 188"/>
                  <a:gd name="T1" fmla="*/ 0 h 182"/>
                  <a:gd name="T2" fmla="*/ 188 w 188"/>
                  <a:gd name="T3" fmla="*/ 0 h 182"/>
                  <a:gd name="T4" fmla="*/ 0 w 188"/>
                  <a:gd name="T5" fmla="*/ 182 h 182"/>
                  <a:gd name="T6" fmla="*/ 188 w 188"/>
                  <a:gd name="T7" fmla="*/ 0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88" h="182">
                    <a:moveTo>
                      <a:pt x="188" y="0"/>
                    </a:moveTo>
                    <a:cubicBezTo>
                      <a:pt x="188" y="0"/>
                      <a:pt x="188" y="0"/>
                      <a:pt x="188" y="0"/>
                    </a:cubicBezTo>
                    <a:cubicBezTo>
                      <a:pt x="157" y="30"/>
                      <a:pt x="28" y="155"/>
                      <a:pt x="0" y="182"/>
                    </a:cubicBezTo>
                    <a:lnTo>
                      <a:pt x="188" y="0"/>
                    </a:lnTo>
                    <a:close/>
                  </a:path>
                </a:pathLst>
              </a:custGeom>
              <a:noFill/>
              <a:ln w="28575" cap="rnd">
                <a:solidFill>
                  <a:srgbClr val="7DD5C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  <p:sp>
        <p:nvSpPr>
          <p:cNvPr id="17" name="직사각형 16"/>
          <p:cNvSpPr/>
          <p:nvPr/>
        </p:nvSpPr>
        <p:spPr>
          <a:xfrm>
            <a:off x="7452320" y="116632"/>
            <a:ext cx="1512168" cy="792088"/>
          </a:xfrm>
          <a:prstGeom prst="rect">
            <a:avLst/>
          </a:prstGeom>
          <a:solidFill>
            <a:srgbClr val="1025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861628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제목 1"/>
          <p:cNvSpPr>
            <a:spLocks noGrp="1"/>
          </p:cNvSpPr>
          <p:nvPr>
            <p:ph type="title"/>
          </p:nvPr>
        </p:nvSpPr>
        <p:spPr bwMode="auto">
          <a:xfrm>
            <a:off x="222250" y="301625"/>
            <a:ext cx="7345363" cy="369888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ko-KR" dirty="0"/>
              <a:t>Infinity Drone</a:t>
            </a:r>
            <a:endParaRPr lang="ko-KR" altLang="ko-KR" dirty="0" smtClean="0"/>
          </a:p>
        </p:txBody>
      </p:sp>
      <p:grpSp>
        <p:nvGrpSpPr>
          <p:cNvPr id="18435" name="그룹 17"/>
          <p:cNvGrpSpPr>
            <a:grpSpLocks/>
          </p:cNvGrpSpPr>
          <p:nvPr/>
        </p:nvGrpSpPr>
        <p:grpSpPr bwMode="auto">
          <a:xfrm>
            <a:off x="327025" y="1773238"/>
            <a:ext cx="8493125" cy="3867853"/>
            <a:chOff x="704850" y="1714500"/>
            <a:chExt cx="7735200" cy="3257254"/>
          </a:xfrm>
        </p:grpSpPr>
        <p:sp>
          <p:nvSpPr>
            <p:cNvPr id="19" name="제목 2"/>
            <p:cNvSpPr txBox="1">
              <a:spLocks/>
            </p:cNvSpPr>
            <p:nvPr/>
          </p:nvSpPr>
          <p:spPr bwMode="auto">
            <a:xfrm>
              <a:off x="704850" y="4440416"/>
              <a:ext cx="2401527" cy="4665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>
              <a:spAutoFit/>
            </a:bodyPr>
            <a:lstStyle>
              <a:lvl1pPr marL="182563" indent="-1825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marL="0" indent="0" latinLnBrk="1">
                <a:defRPr/>
              </a:pPr>
              <a:r>
                <a:rPr lang="en-US" altLang="ko-KR" sz="1000" dirty="0" smtClean="0">
                  <a:solidFill>
                    <a:schemeClr val="bg1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Main part is Server design and implementation</a:t>
              </a:r>
            </a:p>
            <a:p>
              <a:pPr marL="0" indent="0" latinLnBrk="1">
                <a:defRPr/>
              </a:pPr>
              <a:endParaRPr lang="en-US" altLang="ko-KR" sz="100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endParaRPr>
            </a:p>
            <a:p>
              <a:pPr marL="0" indent="0" latinLnBrk="1">
                <a:defRPr/>
              </a:pPr>
              <a:r>
                <a:rPr lang="en-US" altLang="ko-KR" sz="1000" dirty="0" smtClean="0">
                  <a:solidFill>
                    <a:schemeClr val="bg1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Distribute each part and management</a:t>
              </a:r>
            </a:p>
          </p:txBody>
        </p:sp>
        <p:sp>
          <p:nvSpPr>
            <p:cNvPr id="20" name="제목 2"/>
            <p:cNvSpPr txBox="1">
              <a:spLocks/>
            </p:cNvSpPr>
            <p:nvPr/>
          </p:nvSpPr>
          <p:spPr bwMode="auto">
            <a:xfrm>
              <a:off x="6038524" y="4375619"/>
              <a:ext cx="2401526" cy="596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>
              <a:spAutoFit/>
            </a:bodyPr>
            <a:lstStyle>
              <a:lvl1pPr marL="182563" indent="-1825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marL="0" indent="0" latinLnBrk="1">
                <a:defRPr/>
              </a:pPr>
              <a:r>
                <a:rPr lang="en-US" altLang="ko-KR" sz="1000" dirty="0" smtClean="0">
                  <a:solidFill>
                    <a:schemeClr val="bg1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Main part is PID programming </a:t>
              </a:r>
            </a:p>
            <a:p>
              <a:pPr marL="0" indent="0" latinLnBrk="1">
                <a:defRPr/>
              </a:pPr>
              <a:r>
                <a:rPr lang="en-US" altLang="ko-KR" sz="1000" dirty="0">
                  <a:solidFill>
                    <a:schemeClr val="bg1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 </a:t>
              </a:r>
              <a:r>
                <a:rPr lang="en-US" altLang="ko-KR" sz="1000" dirty="0" smtClean="0">
                  <a:solidFill>
                    <a:schemeClr val="bg1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and Client implementation</a:t>
              </a:r>
            </a:p>
            <a:p>
              <a:pPr marL="0" indent="0" latinLnBrk="1">
                <a:defRPr/>
              </a:pPr>
              <a:endParaRPr lang="en-US" altLang="ko-KR" sz="1000" dirty="0" smtClean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endParaRPr>
            </a:p>
            <a:p>
              <a:pPr marL="0" indent="0" latinLnBrk="1">
                <a:defRPr/>
              </a:pPr>
              <a:r>
                <a:rPr lang="en-US" altLang="ko-KR" sz="1000" dirty="0" smtClean="0">
                  <a:solidFill>
                    <a:schemeClr val="bg1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Handing of the video </a:t>
              </a:r>
              <a:r>
                <a:rPr lang="en-US" altLang="ko-KR" sz="1000" dirty="0" err="1" smtClean="0">
                  <a:solidFill>
                    <a:schemeClr val="bg1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tecnology</a:t>
              </a:r>
              <a:endParaRPr lang="en-US" altLang="ko-KR" sz="100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endParaRPr>
            </a:p>
          </p:txBody>
        </p:sp>
        <p:sp>
          <p:nvSpPr>
            <p:cNvPr id="21" name="제목 2"/>
            <p:cNvSpPr txBox="1">
              <a:spLocks/>
            </p:cNvSpPr>
            <p:nvPr/>
          </p:nvSpPr>
          <p:spPr bwMode="auto">
            <a:xfrm>
              <a:off x="3373855" y="4440416"/>
              <a:ext cx="2400081" cy="4665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>
              <a:spAutoFit/>
            </a:bodyPr>
            <a:lstStyle>
              <a:lvl1pPr marL="182563" indent="-1825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marL="0" indent="0" latinLnBrk="1">
                <a:defRPr/>
              </a:pPr>
              <a:r>
                <a:rPr lang="en-US" altLang="ko-KR" sz="1000" dirty="0" smtClean="0">
                  <a:solidFill>
                    <a:schemeClr val="bg1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Main part is Client implementation</a:t>
              </a:r>
            </a:p>
            <a:p>
              <a:pPr marL="0" indent="0" latinLnBrk="1">
                <a:defRPr/>
              </a:pPr>
              <a:endParaRPr lang="en-US" altLang="ko-KR" sz="100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endParaRPr>
            </a:p>
            <a:p>
              <a:pPr marL="0" indent="0" latinLnBrk="1">
                <a:defRPr/>
              </a:pPr>
              <a:r>
                <a:rPr lang="en-US" altLang="ko-KR" sz="1000" dirty="0" smtClean="0">
                  <a:solidFill>
                    <a:schemeClr val="bg1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Assemble a quadcopter and management</a:t>
              </a:r>
            </a:p>
          </p:txBody>
        </p:sp>
        <p:sp>
          <p:nvSpPr>
            <p:cNvPr id="23" name="제목 2"/>
            <p:cNvSpPr txBox="1">
              <a:spLocks/>
            </p:cNvSpPr>
            <p:nvPr/>
          </p:nvSpPr>
          <p:spPr bwMode="auto">
            <a:xfrm>
              <a:off x="3373855" y="3947104"/>
              <a:ext cx="2400081" cy="3369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>
              <a:spAutoFit/>
            </a:bodyPr>
            <a:lstStyle>
              <a:lvl1pPr marL="182563" indent="-1825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marL="0" indent="0" latinLnBrk="1">
                <a:defRPr/>
              </a:pPr>
              <a:r>
                <a:rPr lang="en-US" altLang="ko-KR" sz="2000" b="1" dirty="0" smtClean="0">
                  <a:solidFill>
                    <a:schemeClr val="bg1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2011253047 </a:t>
              </a:r>
              <a:r>
                <a:rPr lang="ko-KR" altLang="en-US" sz="2000" b="1" dirty="0" err="1" smtClean="0">
                  <a:solidFill>
                    <a:schemeClr val="bg1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이제엽</a:t>
              </a:r>
              <a:endParaRPr lang="en-US" altLang="ko-KR" sz="2000" b="1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endParaRPr>
            </a:p>
          </p:txBody>
        </p:sp>
        <p:sp>
          <p:nvSpPr>
            <p:cNvPr id="19464" name="제목 2"/>
            <p:cNvSpPr txBox="1">
              <a:spLocks/>
            </p:cNvSpPr>
            <p:nvPr/>
          </p:nvSpPr>
          <p:spPr bwMode="auto">
            <a:xfrm>
              <a:off x="704850" y="3948441"/>
              <a:ext cx="2401527" cy="3369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latinLnBrk="1">
                <a:defRPr/>
              </a:pPr>
              <a:r>
                <a:rPr lang="en-US" altLang="ko-KR" sz="2000" b="1" dirty="0" smtClean="0">
                  <a:solidFill>
                    <a:schemeClr val="bg1"/>
                  </a:solidFill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2011253063 </a:t>
              </a:r>
              <a:r>
                <a:rPr lang="ko-KR" altLang="en-US" sz="2000" b="1" dirty="0" smtClean="0">
                  <a:solidFill>
                    <a:schemeClr val="bg1"/>
                  </a:solidFill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윤이래</a:t>
              </a:r>
              <a:endParaRPr lang="en-US" altLang="ko-KR" sz="2000" b="1" dirty="0" smtClean="0">
                <a:solidFill>
                  <a:schemeClr val="bg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19465" name="제목 2"/>
            <p:cNvSpPr txBox="1">
              <a:spLocks/>
            </p:cNvSpPr>
            <p:nvPr/>
          </p:nvSpPr>
          <p:spPr bwMode="auto">
            <a:xfrm>
              <a:off x="6038524" y="3948441"/>
              <a:ext cx="2401526" cy="3369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latinLnBrk="1">
                <a:defRPr/>
              </a:pPr>
              <a:r>
                <a:rPr lang="en-US" altLang="ko-KR" sz="2000" b="1" dirty="0" smtClean="0">
                  <a:solidFill>
                    <a:schemeClr val="bg1"/>
                  </a:solidFill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2014253002 </a:t>
              </a:r>
              <a:r>
                <a:rPr lang="ko-KR" altLang="en-US" sz="2000" b="1" dirty="0" err="1" smtClean="0">
                  <a:solidFill>
                    <a:schemeClr val="bg1"/>
                  </a:solidFill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박근령</a:t>
              </a:r>
              <a:endParaRPr lang="en-US" altLang="ko-KR" sz="2000" b="1" dirty="0" smtClean="0">
                <a:solidFill>
                  <a:schemeClr val="bg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pic>
          <p:nvPicPr>
            <p:cNvPr id="18442" name="그림 2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4850" y="1714500"/>
              <a:ext cx="2400300" cy="2057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443" name="그림 3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73662" y="1714500"/>
              <a:ext cx="2400300" cy="2057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444" name="그림 3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38850" y="1714500"/>
              <a:ext cx="2400300" cy="2057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3" name="직사각형 12"/>
          <p:cNvSpPr/>
          <p:nvPr/>
        </p:nvSpPr>
        <p:spPr>
          <a:xfrm>
            <a:off x="7452320" y="116632"/>
            <a:ext cx="1512168" cy="792088"/>
          </a:xfrm>
          <a:prstGeom prst="rect">
            <a:avLst/>
          </a:prstGeom>
          <a:solidFill>
            <a:srgbClr val="1025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545654" y="2574548"/>
            <a:ext cx="2701460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0" h="0"/>
              <a:contourClr>
                <a:schemeClr val="tx1">
                  <a:lumMod val="75000"/>
                  <a:lumOff val="25000"/>
                </a:schemeClr>
              </a:contourClr>
            </a:sp3d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0" spc="-300" dirty="0" smtClean="0">
                <a:ln>
                  <a:prstDash val="solid"/>
                </a:ln>
                <a:solidFill>
                  <a:schemeClr val="bg1"/>
                </a:solidFill>
                <a:latin typeface="Arial Black" panose="020B0A040201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04</a:t>
            </a:r>
            <a:endParaRPr kumimoji="0" lang="en-US" altLang="ko-KR" sz="11000" spc="-300" dirty="0">
              <a:ln>
                <a:prstDash val="solid"/>
              </a:ln>
              <a:solidFill>
                <a:schemeClr val="bg1"/>
              </a:solidFill>
              <a:latin typeface="Arial Black" panose="020B0A040201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1" y="0"/>
            <a:ext cx="323850" cy="6858000"/>
            <a:chOff x="0" y="0"/>
            <a:chExt cx="410966" cy="6858000"/>
          </a:xfrm>
        </p:grpSpPr>
        <p:sp>
          <p:nvSpPr>
            <p:cNvPr id="7" name="직사각형 6"/>
            <p:cNvSpPr/>
            <p:nvPr/>
          </p:nvSpPr>
          <p:spPr>
            <a:xfrm>
              <a:off x="0" y="0"/>
              <a:ext cx="410966" cy="6858000"/>
            </a:xfrm>
            <a:prstGeom prst="rect">
              <a:avLst/>
            </a:prstGeom>
            <a:solidFill>
              <a:srgbClr val="4591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0" y="1770509"/>
              <a:ext cx="410966" cy="734566"/>
            </a:xfrm>
            <a:prstGeom prst="rect">
              <a:avLst/>
            </a:prstGeom>
            <a:solidFill>
              <a:srgbClr val="7DD5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" name="그룹 3"/>
          <p:cNvGrpSpPr>
            <a:grpSpLocks/>
          </p:cNvGrpSpPr>
          <p:nvPr/>
        </p:nvGrpSpPr>
        <p:grpSpPr bwMode="auto">
          <a:xfrm>
            <a:off x="577850" y="1628800"/>
            <a:ext cx="5794350" cy="1224136"/>
            <a:chOff x="4521993" y="1759001"/>
            <a:chExt cx="5793849" cy="1223864"/>
          </a:xfrm>
        </p:grpSpPr>
        <p:sp>
          <p:nvSpPr>
            <p:cNvPr id="10" name="TextBox 19"/>
            <p:cNvSpPr txBox="1">
              <a:spLocks noChangeArrowheads="1"/>
            </p:cNvSpPr>
            <p:nvPr/>
          </p:nvSpPr>
          <p:spPr bwMode="auto">
            <a:xfrm>
              <a:off x="4521993" y="2275136"/>
              <a:ext cx="5793849" cy="7077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defRPr/>
              </a:pPr>
              <a:r>
                <a:rPr kumimoji="0" lang="en-US" altLang="ko-KR" sz="4000" spc="-150" dirty="0" smtClean="0">
                  <a:solidFill>
                    <a:srgbClr val="4591F2"/>
                  </a:solidFill>
                  <a:latin typeface="Arial Black" panose="020B0A040201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About Roadmap</a:t>
              </a:r>
              <a:endParaRPr kumimoji="0" lang="en-US" altLang="ko-KR" sz="4000" spc="-150" dirty="0">
                <a:solidFill>
                  <a:srgbClr val="4591F2"/>
                </a:solidFill>
                <a:latin typeface="Arial Black" panose="020B0A0402010202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11" name="TextBox 5"/>
            <p:cNvSpPr txBox="1">
              <a:spLocks noChangeArrowheads="1"/>
            </p:cNvSpPr>
            <p:nvPr/>
          </p:nvSpPr>
          <p:spPr bwMode="auto">
            <a:xfrm>
              <a:off x="4531517" y="1759001"/>
              <a:ext cx="4992305" cy="5846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lnSpc>
                  <a:spcPct val="80000"/>
                </a:lnSpc>
                <a:defRPr/>
              </a:pPr>
              <a:r>
                <a:rPr kumimoji="0" lang="en-US" altLang="ko-KR" sz="2000" b="1" dirty="0">
                  <a:solidFill>
                    <a:srgbClr val="7DD5C9"/>
                  </a:solidFill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Infinity Drone </a:t>
              </a:r>
            </a:p>
            <a:p>
              <a:pPr eaLnBrk="1" latinLnBrk="1" hangingPunct="1">
                <a:lnSpc>
                  <a:spcPct val="80000"/>
                </a:lnSpc>
                <a:defRPr/>
              </a:pPr>
              <a:r>
                <a:rPr kumimoji="0" lang="en-US" altLang="ko-KR" sz="2000" dirty="0">
                  <a:solidFill>
                    <a:srgbClr val="7DD5C9"/>
                  </a:solidFill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– </a:t>
              </a:r>
              <a:r>
                <a:rPr kumimoji="0" lang="en-US" altLang="ko-KR" sz="2000" dirty="0" err="1">
                  <a:solidFill>
                    <a:srgbClr val="7DD5C9"/>
                  </a:solidFill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Zepetto</a:t>
              </a:r>
              <a:r>
                <a:rPr kumimoji="0" lang="en-US" altLang="ko-KR" sz="2000" dirty="0">
                  <a:solidFill>
                    <a:srgbClr val="7DD5C9"/>
                  </a:solidFill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 team</a:t>
              </a:r>
            </a:p>
          </p:txBody>
        </p:sp>
      </p:grpSp>
      <p:grpSp>
        <p:nvGrpSpPr>
          <p:cNvPr id="30" name="그룹 29"/>
          <p:cNvGrpSpPr/>
          <p:nvPr/>
        </p:nvGrpSpPr>
        <p:grpSpPr>
          <a:xfrm rot="13500000" flipH="1">
            <a:off x="4874580" y="1748608"/>
            <a:ext cx="474438" cy="646481"/>
            <a:chOff x="6296025" y="3184526"/>
            <a:chExt cx="2420937" cy="3298825"/>
          </a:xfrm>
        </p:grpSpPr>
        <p:sp>
          <p:nvSpPr>
            <p:cNvPr id="31" name="Freeform 5"/>
            <p:cNvSpPr>
              <a:spLocks/>
            </p:cNvSpPr>
            <p:nvPr/>
          </p:nvSpPr>
          <p:spPr bwMode="auto">
            <a:xfrm>
              <a:off x="6469062" y="4022726"/>
              <a:ext cx="2247900" cy="2460625"/>
            </a:xfrm>
            <a:custGeom>
              <a:avLst/>
              <a:gdLst>
                <a:gd name="T0" fmla="*/ 1620 w 1620"/>
                <a:gd name="T1" fmla="*/ 975 h 1774"/>
                <a:gd name="T2" fmla="*/ 1484 w 1620"/>
                <a:gd name="T3" fmla="*/ 844 h 1774"/>
                <a:gd name="T4" fmla="*/ 1469 w 1620"/>
                <a:gd name="T5" fmla="*/ 844 h 1774"/>
                <a:gd name="T6" fmla="*/ 1335 w 1620"/>
                <a:gd name="T7" fmla="*/ 955 h 1774"/>
                <a:gd name="T8" fmla="*/ 1335 w 1620"/>
                <a:gd name="T9" fmla="*/ 835 h 1774"/>
                <a:gd name="T10" fmla="*/ 1199 w 1620"/>
                <a:gd name="T11" fmla="*/ 703 h 1774"/>
                <a:gd name="T12" fmla="*/ 1184 w 1620"/>
                <a:gd name="T13" fmla="*/ 703 h 1774"/>
                <a:gd name="T14" fmla="*/ 1050 w 1620"/>
                <a:gd name="T15" fmla="*/ 815 h 1774"/>
                <a:gd name="T16" fmla="*/ 1050 w 1620"/>
                <a:gd name="T17" fmla="*/ 690 h 1774"/>
                <a:gd name="T18" fmla="*/ 914 w 1620"/>
                <a:gd name="T19" fmla="*/ 558 h 1774"/>
                <a:gd name="T20" fmla="*/ 899 w 1620"/>
                <a:gd name="T21" fmla="*/ 558 h 1774"/>
                <a:gd name="T22" fmla="*/ 765 w 1620"/>
                <a:gd name="T23" fmla="*/ 670 h 1774"/>
                <a:gd name="T24" fmla="*/ 765 w 1620"/>
                <a:gd name="T25" fmla="*/ 132 h 1774"/>
                <a:gd name="T26" fmla="*/ 629 w 1620"/>
                <a:gd name="T27" fmla="*/ 0 h 1774"/>
                <a:gd name="T28" fmla="*/ 614 w 1620"/>
                <a:gd name="T29" fmla="*/ 0 h 1774"/>
                <a:gd name="T30" fmla="*/ 478 w 1620"/>
                <a:gd name="T31" fmla="*/ 132 h 1774"/>
                <a:gd name="T32" fmla="*/ 478 w 1620"/>
                <a:gd name="T33" fmla="*/ 1298 h 1774"/>
                <a:gd name="T34" fmla="*/ 255 w 1620"/>
                <a:gd name="T35" fmla="*/ 1082 h 1774"/>
                <a:gd name="T36" fmla="*/ 63 w 1620"/>
                <a:gd name="T37" fmla="*/ 1082 h 1774"/>
                <a:gd name="T38" fmla="*/ 53 w 1620"/>
                <a:gd name="T39" fmla="*/ 1092 h 1774"/>
                <a:gd name="T40" fmla="*/ 53 w 1620"/>
                <a:gd name="T41" fmla="*/ 1279 h 1774"/>
                <a:gd name="T42" fmla="*/ 470 w 1620"/>
                <a:gd name="T43" fmla="*/ 1737 h 1774"/>
                <a:gd name="T44" fmla="*/ 552 w 1620"/>
                <a:gd name="T45" fmla="*/ 1774 h 1774"/>
                <a:gd name="T46" fmla="*/ 1511 w 1620"/>
                <a:gd name="T47" fmla="*/ 1774 h 1774"/>
                <a:gd name="T48" fmla="*/ 1618 w 1620"/>
                <a:gd name="T49" fmla="*/ 1671 h 1774"/>
                <a:gd name="T50" fmla="*/ 1618 w 1620"/>
                <a:gd name="T51" fmla="*/ 1668 h 1774"/>
                <a:gd name="T52" fmla="*/ 1620 w 1620"/>
                <a:gd name="T53" fmla="*/ 1668 h 1774"/>
                <a:gd name="T54" fmla="*/ 1620 w 1620"/>
                <a:gd name="T55" fmla="*/ 975 h 17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620" h="1774">
                  <a:moveTo>
                    <a:pt x="1620" y="975"/>
                  </a:moveTo>
                  <a:cubicBezTo>
                    <a:pt x="1620" y="903"/>
                    <a:pt x="1559" y="844"/>
                    <a:pt x="1484" y="844"/>
                  </a:cubicBezTo>
                  <a:cubicBezTo>
                    <a:pt x="1469" y="844"/>
                    <a:pt x="1469" y="844"/>
                    <a:pt x="1469" y="844"/>
                  </a:cubicBezTo>
                  <a:cubicBezTo>
                    <a:pt x="1401" y="844"/>
                    <a:pt x="1345" y="892"/>
                    <a:pt x="1335" y="955"/>
                  </a:cubicBezTo>
                  <a:cubicBezTo>
                    <a:pt x="1335" y="835"/>
                    <a:pt x="1335" y="835"/>
                    <a:pt x="1335" y="835"/>
                  </a:cubicBezTo>
                  <a:cubicBezTo>
                    <a:pt x="1335" y="762"/>
                    <a:pt x="1274" y="703"/>
                    <a:pt x="1199" y="703"/>
                  </a:cubicBezTo>
                  <a:cubicBezTo>
                    <a:pt x="1184" y="703"/>
                    <a:pt x="1184" y="703"/>
                    <a:pt x="1184" y="703"/>
                  </a:cubicBezTo>
                  <a:cubicBezTo>
                    <a:pt x="1116" y="703"/>
                    <a:pt x="1060" y="751"/>
                    <a:pt x="1050" y="815"/>
                  </a:cubicBezTo>
                  <a:cubicBezTo>
                    <a:pt x="1050" y="690"/>
                    <a:pt x="1050" y="690"/>
                    <a:pt x="1050" y="690"/>
                  </a:cubicBezTo>
                  <a:cubicBezTo>
                    <a:pt x="1050" y="617"/>
                    <a:pt x="989" y="558"/>
                    <a:pt x="914" y="558"/>
                  </a:cubicBezTo>
                  <a:cubicBezTo>
                    <a:pt x="899" y="558"/>
                    <a:pt x="899" y="558"/>
                    <a:pt x="899" y="558"/>
                  </a:cubicBezTo>
                  <a:cubicBezTo>
                    <a:pt x="831" y="558"/>
                    <a:pt x="775" y="607"/>
                    <a:pt x="765" y="670"/>
                  </a:cubicBezTo>
                  <a:cubicBezTo>
                    <a:pt x="765" y="132"/>
                    <a:pt x="765" y="132"/>
                    <a:pt x="765" y="132"/>
                  </a:cubicBezTo>
                  <a:cubicBezTo>
                    <a:pt x="765" y="59"/>
                    <a:pt x="704" y="0"/>
                    <a:pt x="629" y="0"/>
                  </a:cubicBezTo>
                  <a:cubicBezTo>
                    <a:pt x="614" y="0"/>
                    <a:pt x="614" y="0"/>
                    <a:pt x="614" y="0"/>
                  </a:cubicBezTo>
                  <a:cubicBezTo>
                    <a:pt x="539" y="0"/>
                    <a:pt x="478" y="59"/>
                    <a:pt x="478" y="132"/>
                  </a:cubicBezTo>
                  <a:cubicBezTo>
                    <a:pt x="478" y="1298"/>
                    <a:pt x="478" y="1298"/>
                    <a:pt x="478" y="1298"/>
                  </a:cubicBezTo>
                  <a:cubicBezTo>
                    <a:pt x="255" y="1082"/>
                    <a:pt x="255" y="1082"/>
                    <a:pt x="255" y="1082"/>
                  </a:cubicBezTo>
                  <a:cubicBezTo>
                    <a:pt x="202" y="1030"/>
                    <a:pt x="116" y="1030"/>
                    <a:pt x="63" y="1082"/>
                  </a:cubicBezTo>
                  <a:cubicBezTo>
                    <a:pt x="53" y="1092"/>
                    <a:pt x="53" y="1092"/>
                    <a:pt x="53" y="1092"/>
                  </a:cubicBezTo>
                  <a:cubicBezTo>
                    <a:pt x="0" y="1144"/>
                    <a:pt x="0" y="1227"/>
                    <a:pt x="53" y="1279"/>
                  </a:cubicBezTo>
                  <a:cubicBezTo>
                    <a:pt x="470" y="1737"/>
                    <a:pt x="470" y="1737"/>
                    <a:pt x="470" y="1737"/>
                  </a:cubicBezTo>
                  <a:cubicBezTo>
                    <a:pt x="490" y="1760"/>
                    <a:pt x="519" y="1774"/>
                    <a:pt x="552" y="1774"/>
                  </a:cubicBezTo>
                  <a:cubicBezTo>
                    <a:pt x="1511" y="1774"/>
                    <a:pt x="1511" y="1774"/>
                    <a:pt x="1511" y="1774"/>
                  </a:cubicBezTo>
                  <a:cubicBezTo>
                    <a:pt x="1570" y="1774"/>
                    <a:pt x="1618" y="1728"/>
                    <a:pt x="1618" y="1671"/>
                  </a:cubicBezTo>
                  <a:cubicBezTo>
                    <a:pt x="1618" y="1670"/>
                    <a:pt x="1618" y="1669"/>
                    <a:pt x="1618" y="1668"/>
                  </a:cubicBezTo>
                  <a:cubicBezTo>
                    <a:pt x="1620" y="1668"/>
                    <a:pt x="1620" y="1668"/>
                    <a:pt x="1620" y="1668"/>
                  </a:cubicBezTo>
                  <a:lnTo>
                    <a:pt x="1620" y="975"/>
                  </a:lnTo>
                  <a:close/>
                </a:path>
              </a:pathLst>
            </a:custGeom>
            <a:noFill/>
            <a:ln w="28575" cap="rnd">
              <a:solidFill>
                <a:srgbClr val="4591F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grpSp>
          <p:nvGrpSpPr>
            <p:cNvPr id="32" name="그룹 31"/>
            <p:cNvGrpSpPr/>
            <p:nvPr/>
          </p:nvGrpSpPr>
          <p:grpSpPr>
            <a:xfrm>
              <a:off x="6296025" y="3184526"/>
              <a:ext cx="2070100" cy="908050"/>
              <a:chOff x="6296025" y="3184526"/>
              <a:chExt cx="2070100" cy="908050"/>
            </a:xfrm>
          </p:grpSpPr>
          <p:sp>
            <p:nvSpPr>
              <p:cNvPr id="33" name="Freeform 6"/>
              <p:cNvSpPr>
                <a:spLocks/>
              </p:cNvSpPr>
              <p:nvPr/>
            </p:nvSpPr>
            <p:spPr bwMode="auto">
              <a:xfrm>
                <a:off x="6296025" y="4092576"/>
                <a:ext cx="368300" cy="0"/>
              </a:xfrm>
              <a:custGeom>
                <a:avLst/>
                <a:gdLst>
                  <a:gd name="T0" fmla="*/ 232 w 232"/>
                  <a:gd name="T1" fmla="*/ 232 w 232"/>
                  <a:gd name="T2" fmla="*/ 0 w 232"/>
                  <a:gd name="T3" fmla="*/ 232 w 23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32">
                    <a:moveTo>
                      <a:pt x="232" y="0"/>
                    </a:moveTo>
                    <a:lnTo>
                      <a:pt x="232" y="0"/>
                    </a:lnTo>
                    <a:lnTo>
                      <a:pt x="0" y="0"/>
                    </a:lnTo>
                    <a:lnTo>
                      <a:pt x="232" y="0"/>
                    </a:lnTo>
                    <a:close/>
                  </a:path>
                </a:pathLst>
              </a:custGeom>
              <a:noFill/>
              <a:ln w="28575" cap="rnd">
                <a:solidFill>
                  <a:srgbClr val="7DD5C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" name="Freeform 7"/>
              <p:cNvSpPr>
                <a:spLocks/>
              </p:cNvSpPr>
              <p:nvPr/>
            </p:nvSpPr>
            <p:spPr bwMode="auto">
              <a:xfrm>
                <a:off x="7335837" y="3184526"/>
                <a:ext cx="0" cy="357188"/>
              </a:xfrm>
              <a:custGeom>
                <a:avLst/>
                <a:gdLst>
                  <a:gd name="T0" fmla="*/ 0 h 225"/>
                  <a:gd name="T1" fmla="*/ 0 h 225"/>
                  <a:gd name="T2" fmla="*/ 225 h 225"/>
                  <a:gd name="T3" fmla="*/ 0 h 225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225">
                    <a:moveTo>
                      <a:pt x="0" y="0"/>
                    </a:moveTo>
                    <a:lnTo>
                      <a:pt x="0" y="0"/>
                    </a:lnTo>
                    <a:lnTo>
                      <a:pt x="0" y="225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28575" cap="rnd">
                <a:solidFill>
                  <a:srgbClr val="7DD5C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" name="Freeform 8"/>
              <p:cNvSpPr>
                <a:spLocks/>
              </p:cNvSpPr>
              <p:nvPr/>
            </p:nvSpPr>
            <p:spPr bwMode="auto">
              <a:xfrm>
                <a:off x="6664325" y="3476626"/>
                <a:ext cx="261937" cy="252413"/>
              </a:xfrm>
              <a:custGeom>
                <a:avLst/>
                <a:gdLst>
                  <a:gd name="T0" fmla="*/ 188 w 188"/>
                  <a:gd name="T1" fmla="*/ 182 h 182"/>
                  <a:gd name="T2" fmla="*/ 188 w 188"/>
                  <a:gd name="T3" fmla="*/ 182 h 182"/>
                  <a:gd name="T4" fmla="*/ 0 w 188"/>
                  <a:gd name="T5" fmla="*/ 0 h 182"/>
                  <a:gd name="T6" fmla="*/ 188 w 188"/>
                  <a:gd name="T7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88" h="182">
                    <a:moveTo>
                      <a:pt x="188" y="182"/>
                    </a:moveTo>
                    <a:cubicBezTo>
                      <a:pt x="188" y="182"/>
                      <a:pt x="188" y="182"/>
                      <a:pt x="188" y="182"/>
                    </a:cubicBezTo>
                    <a:cubicBezTo>
                      <a:pt x="157" y="152"/>
                      <a:pt x="28" y="28"/>
                      <a:pt x="0" y="0"/>
                    </a:cubicBezTo>
                    <a:lnTo>
                      <a:pt x="188" y="182"/>
                    </a:lnTo>
                    <a:close/>
                  </a:path>
                </a:pathLst>
              </a:custGeom>
              <a:noFill/>
              <a:ln w="28575" cap="rnd">
                <a:solidFill>
                  <a:srgbClr val="7DD5C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6" name="Freeform 9"/>
              <p:cNvSpPr>
                <a:spLocks/>
              </p:cNvSpPr>
              <p:nvPr/>
            </p:nvSpPr>
            <p:spPr bwMode="auto">
              <a:xfrm>
                <a:off x="7997825" y="4092576"/>
                <a:ext cx="368300" cy="0"/>
              </a:xfrm>
              <a:custGeom>
                <a:avLst/>
                <a:gdLst>
                  <a:gd name="T0" fmla="*/ 232 w 232"/>
                  <a:gd name="T1" fmla="*/ 232 w 232"/>
                  <a:gd name="T2" fmla="*/ 0 w 232"/>
                  <a:gd name="T3" fmla="*/ 232 w 23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32">
                    <a:moveTo>
                      <a:pt x="232" y="0"/>
                    </a:moveTo>
                    <a:lnTo>
                      <a:pt x="232" y="0"/>
                    </a:lnTo>
                    <a:lnTo>
                      <a:pt x="0" y="0"/>
                    </a:lnTo>
                    <a:lnTo>
                      <a:pt x="232" y="0"/>
                    </a:lnTo>
                    <a:close/>
                  </a:path>
                </a:pathLst>
              </a:custGeom>
              <a:noFill/>
              <a:ln w="28575" cap="rnd">
                <a:solidFill>
                  <a:srgbClr val="7DD5C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" name="Freeform 10"/>
              <p:cNvSpPr>
                <a:spLocks/>
              </p:cNvSpPr>
              <p:nvPr/>
            </p:nvSpPr>
            <p:spPr bwMode="auto">
              <a:xfrm>
                <a:off x="7735887" y="3476626"/>
                <a:ext cx="261937" cy="252413"/>
              </a:xfrm>
              <a:custGeom>
                <a:avLst/>
                <a:gdLst>
                  <a:gd name="T0" fmla="*/ 188 w 188"/>
                  <a:gd name="T1" fmla="*/ 0 h 182"/>
                  <a:gd name="T2" fmla="*/ 188 w 188"/>
                  <a:gd name="T3" fmla="*/ 0 h 182"/>
                  <a:gd name="T4" fmla="*/ 0 w 188"/>
                  <a:gd name="T5" fmla="*/ 182 h 182"/>
                  <a:gd name="T6" fmla="*/ 188 w 188"/>
                  <a:gd name="T7" fmla="*/ 0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88" h="182">
                    <a:moveTo>
                      <a:pt x="188" y="0"/>
                    </a:moveTo>
                    <a:cubicBezTo>
                      <a:pt x="188" y="0"/>
                      <a:pt x="188" y="0"/>
                      <a:pt x="188" y="0"/>
                    </a:cubicBezTo>
                    <a:cubicBezTo>
                      <a:pt x="157" y="30"/>
                      <a:pt x="28" y="155"/>
                      <a:pt x="0" y="182"/>
                    </a:cubicBezTo>
                    <a:lnTo>
                      <a:pt x="188" y="0"/>
                    </a:lnTo>
                    <a:close/>
                  </a:path>
                </a:pathLst>
              </a:custGeom>
              <a:noFill/>
              <a:ln w="28575" cap="rnd">
                <a:solidFill>
                  <a:srgbClr val="7DD5C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  <p:sp>
        <p:nvSpPr>
          <p:cNvPr id="17" name="직사각형 16"/>
          <p:cNvSpPr/>
          <p:nvPr/>
        </p:nvSpPr>
        <p:spPr>
          <a:xfrm>
            <a:off x="7452320" y="116632"/>
            <a:ext cx="1512168" cy="792088"/>
          </a:xfrm>
          <a:prstGeom prst="rect">
            <a:avLst/>
          </a:prstGeom>
          <a:solidFill>
            <a:srgbClr val="1025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51196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 bwMode="auto">
          <a:xfrm>
            <a:off x="222250" y="301625"/>
            <a:ext cx="7345363" cy="369888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ko-KR" dirty="0"/>
              <a:t>Infinity Drone</a:t>
            </a:r>
            <a:endParaRPr lang="ko-KR" altLang="ko-KR" dirty="0" smtClean="0"/>
          </a:p>
        </p:txBody>
      </p:sp>
      <p:graphicFrame>
        <p:nvGraphicFramePr>
          <p:cNvPr id="2" name="차트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45700665"/>
              </p:ext>
            </p:extLst>
          </p:nvPr>
        </p:nvGraphicFramePr>
        <p:xfrm>
          <a:off x="821655" y="2132856"/>
          <a:ext cx="7500689" cy="35745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8" name="TextBox 19"/>
          <p:cNvSpPr txBox="1">
            <a:spLocks noChangeArrowheads="1"/>
          </p:cNvSpPr>
          <p:nvPr/>
        </p:nvSpPr>
        <p:spPr bwMode="auto">
          <a:xfrm>
            <a:off x="2533649" y="1009278"/>
            <a:ext cx="4076700" cy="78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kumimoji="0" lang="en-US" altLang="ko-KR" sz="4500" b="1" spc="-150" dirty="0" smtClean="0">
                <a:solidFill>
                  <a:schemeClr val="bg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Roadmap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7452320" y="116632"/>
            <a:ext cx="1512168" cy="792088"/>
          </a:xfrm>
          <a:prstGeom prst="rect">
            <a:avLst/>
          </a:prstGeom>
          <a:solidFill>
            <a:srgbClr val="1025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545654" y="2574548"/>
            <a:ext cx="2701460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0" h="0"/>
              <a:contourClr>
                <a:schemeClr val="tx1">
                  <a:lumMod val="75000"/>
                  <a:lumOff val="25000"/>
                </a:schemeClr>
              </a:contourClr>
            </a:sp3d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0" spc="-300" dirty="0" smtClean="0">
                <a:ln>
                  <a:prstDash val="solid"/>
                </a:ln>
                <a:solidFill>
                  <a:schemeClr val="bg1"/>
                </a:solidFill>
                <a:latin typeface="Arial Black" panose="020B0A040201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05</a:t>
            </a:r>
            <a:endParaRPr kumimoji="0" lang="en-US" altLang="ko-KR" sz="11000" spc="-300" dirty="0">
              <a:ln>
                <a:prstDash val="solid"/>
              </a:ln>
              <a:solidFill>
                <a:schemeClr val="bg1"/>
              </a:solidFill>
              <a:latin typeface="Arial Black" panose="020B0A040201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1" y="0"/>
            <a:ext cx="323850" cy="6858000"/>
            <a:chOff x="0" y="0"/>
            <a:chExt cx="410966" cy="6858000"/>
          </a:xfrm>
        </p:grpSpPr>
        <p:sp>
          <p:nvSpPr>
            <p:cNvPr id="7" name="직사각형 6"/>
            <p:cNvSpPr/>
            <p:nvPr/>
          </p:nvSpPr>
          <p:spPr>
            <a:xfrm>
              <a:off x="0" y="0"/>
              <a:ext cx="410966" cy="6858000"/>
            </a:xfrm>
            <a:prstGeom prst="rect">
              <a:avLst/>
            </a:prstGeom>
            <a:solidFill>
              <a:srgbClr val="4591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0" y="1770509"/>
              <a:ext cx="410966" cy="734566"/>
            </a:xfrm>
            <a:prstGeom prst="rect">
              <a:avLst/>
            </a:prstGeom>
            <a:solidFill>
              <a:srgbClr val="7DD5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" name="그룹 3"/>
          <p:cNvGrpSpPr>
            <a:grpSpLocks/>
          </p:cNvGrpSpPr>
          <p:nvPr/>
        </p:nvGrpSpPr>
        <p:grpSpPr bwMode="auto">
          <a:xfrm>
            <a:off x="577850" y="1628800"/>
            <a:ext cx="5794350" cy="1224136"/>
            <a:chOff x="4521993" y="1759001"/>
            <a:chExt cx="5793849" cy="1223864"/>
          </a:xfrm>
        </p:grpSpPr>
        <p:sp>
          <p:nvSpPr>
            <p:cNvPr id="10" name="TextBox 19"/>
            <p:cNvSpPr txBox="1">
              <a:spLocks noChangeArrowheads="1"/>
            </p:cNvSpPr>
            <p:nvPr/>
          </p:nvSpPr>
          <p:spPr bwMode="auto">
            <a:xfrm>
              <a:off x="4521993" y="2275136"/>
              <a:ext cx="5793849" cy="7077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defRPr/>
              </a:pPr>
              <a:r>
                <a:rPr kumimoji="0" lang="en-US" altLang="ko-KR" sz="4000" spc="-150" dirty="0" smtClean="0">
                  <a:solidFill>
                    <a:srgbClr val="4591F2"/>
                  </a:solidFill>
                  <a:latin typeface="Arial Black" panose="020B0A040201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Why Drone?</a:t>
              </a:r>
              <a:endParaRPr kumimoji="0" lang="en-US" altLang="ko-KR" sz="4000" spc="-150" dirty="0">
                <a:solidFill>
                  <a:srgbClr val="4591F2"/>
                </a:solidFill>
                <a:latin typeface="Arial Black" panose="020B0A0402010202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11" name="TextBox 5"/>
            <p:cNvSpPr txBox="1">
              <a:spLocks noChangeArrowheads="1"/>
            </p:cNvSpPr>
            <p:nvPr/>
          </p:nvSpPr>
          <p:spPr bwMode="auto">
            <a:xfrm>
              <a:off x="4531517" y="1759001"/>
              <a:ext cx="4992305" cy="5846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lnSpc>
                  <a:spcPct val="80000"/>
                </a:lnSpc>
                <a:defRPr/>
              </a:pPr>
              <a:r>
                <a:rPr kumimoji="0" lang="en-US" altLang="ko-KR" sz="2000" b="1" dirty="0">
                  <a:solidFill>
                    <a:srgbClr val="7DD5C9"/>
                  </a:solidFill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Infinity Drone </a:t>
              </a:r>
            </a:p>
            <a:p>
              <a:pPr eaLnBrk="1" latinLnBrk="1" hangingPunct="1">
                <a:lnSpc>
                  <a:spcPct val="80000"/>
                </a:lnSpc>
                <a:defRPr/>
              </a:pPr>
              <a:r>
                <a:rPr kumimoji="0" lang="en-US" altLang="ko-KR" sz="2000" dirty="0">
                  <a:solidFill>
                    <a:srgbClr val="7DD5C9"/>
                  </a:solidFill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– </a:t>
              </a:r>
              <a:r>
                <a:rPr kumimoji="0" lang="en-US" altLang="ko-KR" sz="2000" dirty="0" err="1">
                  <a:solidFill>
                    <a:srgbClr val="7DD5C9"/>
                  </a:solidFill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Zepetto</a:t>
              </a:r>
              <a:r>
                <a:rPr kumimoji="0" lang="en-US" altLang="ko-KR" sz="2000" dirty="0">
                  <a:solidFill>
                    <a:srgbClr val="7DD5C9"/>
                  </a:solidFill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 team</a:t>
              </a:r>
            </a:p>
          </p:txBody>
        </p:sp>
      </p:grpSp>
      <p:grpSp>
        <p:nvGrpSpPr>
          <p:cNvPr id="30" name="그룹 29"/>
          <p:cNvGrpSpPr/>
          <p:nvPr/>
        </p:nvGrpSpPr>
        <p:grpSpPr>
          <a:xfrm rot="13500000" flipH="1">
            <a:off x="3866468" y="1748608"/>
            <a:ext cx="474438" cy="646481"/>
            <a:chOff x="6296025" y="3184526"/>
            <a:chExt cx="2420937" cy="3298825"/>
          </a:xfrm>
        </p:grpSpPr>
        <p:sp>
          <p:nvSpPr>
            <p:cNvPr id="31" name="Freeform 5"/>
            <p:cNvSpPr>
              <a:spLocks/>
            </p:cNvSpPr>
            <p:nvPr/>
          </p:nvSpPr>
          <p:spPr bwMode="auto">
            <a:xfrm>
              <a:off x="6469062" y="4022726"/>
              <a:ext cx="2247900" cy="2460625"/>
            </a:xfrm>
            <a:custGeom>
              <a:avLst/>
              <a:gdLst>
                <a:gd name="T0" fmla="*/ 1620 w 1620"/>
                <a:gd name="T1" fmla="*/ 975 h 1774"/>
                <a:gd name="T2" fmla="*/ 1484 w 1620"/>
                <a:gd name="T3" fmla="*/ 844 h 1774"/>
                <a:gd name="T4" fmla="*/ 1469 w 1620"/>
                <a:gd name="T5" fmla="*/ 844 h 1774"/>
                <a:gd name="T6" fmla="*/ 1335 w 1620"/>
                <a:gd name="T7" fmla="*/ 955 h 1774"/>
                <a:gd name="T8" fmla="*/ 1335 w 1620"/>
                <a:gd name="T9" fmla="*/ 835 h 1774"/>
                <a:gd name="T10" fmla="*/ 1199 w 1620"/>
                <a:gd name="T11" fmla="*/ 703 h 1774"/>
                <a:gd name="T12" fmla="*/ 1184 w 1620"/>
                <a:gd name="T13" fmla="*/ 703 h 1774"/>
                <a:gd name="T14" fmla="*/ 1050 w 1620"/>
                <a:gd name="T15" fmla="*/ 815 h 1774"/>
                <a:gd name="T16" fmla="*/ 1050 w 1620"/>
                <a:gd name="T17" fmla="*/ 690 h 1774"/>
                <a:gd name="T18" fmla="*/ 914 w 1620"/>
                <a:gd name="T19" fmla="*/ 558 h 1774"/>
                <a:gd name="T20" fmla="*/ 899 w 1620"/>
                <a:gd name="T21" fmla="*/ 558 h 1774"/>
                <a:gd name="T22" fmla="*/ 765 w 1620"/>
                <a:gd name="T23" fmla="*/ 670 h 1774"/>
                <a:gd name="T24" fmla="*/ 765 w 1620"/>
                <a:gd name="T25" fmla="*/ 132 h 1774"/>
                <a:gd name="T26" fmla="*/ 629 w 1620"/>
                <a:gd name="T27" fmla="*/ 0 h 1774"/>
                <a:gd name="T28" fmla="*/ 614 w 1620"/>
                <a:gd name="T29" fmla="*/ 0 h 1774"/>
                <a:gd name="T30" fmla="*/ 478 w 1620"/>
                <a:gd name="T31" fmla="*/ 132 h 1774"/>
                <a:gd name="T32" fmla="*/ 478 w 1620"/>
                <a:gd name="T33" fmla="*/ 1298 h 1774"/>
                <a:gd name="T34" fmla="*/ 255 w 1620"/>
                <a:gd name="T35" fmla="*/ 1082 h 1774"/>
                <a:gd name="T36" fmla="*/ 63 w 1620"/>
                <a:gd name="T37" fmla="*/ 1082 h 1774"/>
                <a:gd name="T38" fmla="*/ 53 w 1620"/>
                <a:gd name="T39" fmla="*/ 1092 h 1774"/>
                <a:gd name="T40" fmla="*/ 53 w 1620"/>
                <a:gd name="T41" fmla="*/ 1279 h 1774"/>
                <a:gd name="T42" fmla="*/ 470 w 1620"/>
                <a:gd name="T43" fmla="*/ 1737 h 1774"/>
                <a:gd name="T44" fmla="*/ 552 w 1620"/>
                <a:gd name="T45" fmla="*/ 1774 h 1774"/>
                <a:gd name="T46" fmla="*/ 1511 w 1620"/>
                <a:gd name="T47" fmla="*/ 1774 h 1774"/>
                <a:gd name="T48" fmla="*/ 1618 w 1620"/>
                <a:gd name="T49" fmla="*/ 1671 h 1774"/>
                <a:gd name="T50" fmla="*/ 1618 w 1620"/>
                <a:gd name="T51" fmla="*/ 1668 h 1774"/>
                <a:gd name="T52" fmla="*/ 1620 w 1620"/>
                <a:gd name="T53" fmla="*/ 1668 h 1774"/>
                <a:gd name="T54" fmla="*/ 1620 w 1620"/>
                <a:gd name="T55" fmla="*/ 975 h 17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620" h="1774">
                  <a:moveTo>
                    <a:pt x="1620" y="975"/>
                  </a:moveTo>
                  <a:cubicBezTo>
                    <a:pt x="1620" y="903"/>
                    <a:pt x="1559" y="844"/>
                    <a:pt x="1484" y="844"/>
                  </a:cubicBezTo>
                  <a:cubicBezTo>
                    <a:pt x="1469" y="844"/>
                    <a:pt x="1469" y="844"/>
                    <a:pt x="1469" y="844"/>
                  </a:cubicBezTo>
                  <a:cubicBezTo>
                    <a:pt x="1401" y="844"/>
                    <a:pt x="1345" y="892"/>
                    <a:pt x="1335" y="955"/>
                  </a:cubicBezTo>
                  <a:cubicBezTo>
                    <a:pt x="1335" y="835"/>
                    <a:pt x="1335" y="835"/>
                    <a:pt x="1335" y="835"/>
                  </a:cubicBezTo>
                  <a:cubicBezTo>
                    <a:pt x="1335" y="762"/>
                    <a:pt x="1274" y="703"/>
                    <a:pt x="1199" y="703"/>
                  </a:cubicBezTo>
                  <a:cubicBezTo>
                    <a:pt x="1184" y="703"/>
                    <a:pt x="1184" y="703"/>
                    <a:pt x="1184" y="703"/>
                  </a:cubicBezTo>
                  <a:cubicBezTo>
                    <a:pt x="1116" y="703"/>
                    <a:pt x="1060" y="751"/>
                    <a:pt x="1050" y="815"/>
                  </a:cubicBezTo>
                  <a:cubicBezTo>
                    <a:pt x="1050" y="690"/>
                    <a:pt x="1050" y="690"/>
                    <a:pt x="1050" y="690"/>
                  </a:cubicBezTo>
                  <a:cubicBezTo>
                    <a:pt x="1050" y="617"/>
                    <a:pt x="989" y="558"/>
                    <a:pt x="914" y="558"/>
                  </a:cubicBezTo>
                  <a:cubicBezTo>
                    <a:pt x="899" y="558"/>
                    <a:pt x="899" y="558"/>
                    <a:pt x="899" y="558"/>
                  </a:cubicBezTo>
                  <a:cubicBezTo>
                    <a:pt x="831" y="558"/>
                    <a:pt x="775" y="607"/>
                    <a:pt x="765" y="670"/>
                  </a:cubicBezTo>
                  <a:cubicBezTo>
                    <a:pt x="765" y="132"/>
                    <a:pt x="765" y="132"/>
                    <a:pt x="765" y="132"/>
                  </a:cubicBezTo>
                  <a:cubicBezTo>
                    <a:pt x="765" y="59"/>
                    <a:pt x="704" y="0"/>
                    <a:pt x="629" y="0"/>
                  </a:cubicBezTo>
                  <a:cubicBezTo>
                    <a:pt x="614" y="0"/>
                    <a:pt x="614" y="0"/>
                    <a:pt x="614" y="0"/>
                  </a:cubicBezTo>
                  <a:cubicBezTo>
                    <a:pt x="539" y="0"/>
                    <a:pt x="478" y="59"/>
                    <a:pt x="478" y="132"/>
                  </a:cubicBezTo>
                  <a:cubicBezTo>
                    <a:pt x="478" y="1298"/>
                    <a:pt x="478" y="1298"/>
                    <a:pt x="478" y="1298"/>
                  </a:cubicBezTo>
                  <a:cubicBezTo>
                    <a:pt x="255" y="1082"/>
                    <a:pt x="255" y="1082"/>
                    <a:pt x="255" y="1082"/>
                  </a:cubicBezTo>
                  <a:cubicBezTo>
                    <a:pt x="202" y="1030"/>
                    <a:pt x="116" y="1030"/>
                    <a:pt x="63" y="1082"/>
                  </a:cubicBezTo>
                  <a:cubicBezTo>
                    <a:pt x="53" y="1092"/>
                    <a:pt x="53" y="1092"/>
                    <a:pt x="53" y="1092"/>
                  </a:cubicBezTo>
                  <a:cubicBezTo>
                    <a:pt x="0" y="1144"/>
                    <a:pt x="0" y="1227"/>
                    <a:pt x="53" y="1279"/>
                  </a:cubicBezTo>
                  <a:cubicBezTo>
                    <a:pt x="470" y="1737"/>
                    <a:pt x="470" y="1737"/>
                    <a:pt x="470" y="1737"/>
                  </a:cubicBezTo>
                  <a:cubicBezTo>
                    <a:pt x="490" y="1760"/>
                    <a:pt x="519" y="1774"/>
                    <a:pt x="552" y="1774"/>
                  </a:cubicBezTo>
                  <a:cubicBezTo>
                    <a:pt x="1511" y="1774"/>
                    <a:pt x="1511" y="1774"/>
                    <a:pt x="1511" y="1774"/>
                  </a:cubicBezTo>
                  <a:cubicBezTo>
                    <a:pt x="1570" y="1774"/>
                    <a:pt x="1618" y="1728"/>
                    <a:pt x="1618" y="1671"/>
                  </a:cubicBezTo>
                  <a:cubicBezTo>
                    <a:pt x="1618" y="1670"/>
                    <a:pt x="1618" y="1669"/>
                    <a:pt x="1618" y="1668"/>
                  </a:cubicBezTo>
                  <a:cubicBezTo>
                    <a:pt x="1620" y="1668"/>
                    <a:pt x="1620" y="1668"/>
                    <a:pt x="1620" y="1668"/>
                  </a:cubicBezTo>
                  <a:lnTo>
                    <a:pt x="1620" y="975"/>
                  </a:lnTo>
                  <a:close/>
                </a:path>
              </a:pathLst>
            </a:custGeom>
            <a:noFill/>
            <a:ln w="28575" cap="rnd">
              <a:solidFill>
                <a:srgbClr val="4591F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grpSp>
          <p:nvGrpSpPr>
            <p:cNvPr id="32" name="그룹 31"/>
            <p:cNvGrpSpPr/>
            <p:nvPr/>
          </p:nvGrpSpPr>
          <p:grpSpPr>
            <a:xfrm>
              <a:off x="6296025" y="3184526"/>
              <a:ext cx="2070100" cy="908050"/>
              <a:chOff x="6296025" y="3184526"/>
              <a:chExt cx="2070100" cy="908050"/>
            </a:xfrm>
          </p:grpSpPr>
          <p:sp>
            <p:nvSpPr>
              <p:cNvPr id="33" name="Freeform 6"/>
              <p:cNvSpPr>
                <a:spLocks/>
              </p:cNvSpPr>
              <p:nvPr/>
            </p:nvSpPr>
            <p:spPr bwMode="auto">
              <a:xfrm>
                <a:off x="6296025" y="4092576"/>
                <a:ext cx="368300" cy="0"/>
              </a:xfrm>
              <a:custGeom>
                <a:avLst/>
                <a:gdLst>
                  <a:gd name="T0" fmla="*/ 232 w 232"/>
                  <a:gd name="T1" fmla="*/ 232 w 232"/>
                  <a:gd name="T2" fmla="*/ 0 w 232"/>
                  <a:gd name="T3" fmla="*/ 232 w 23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32">
                    <a:moveTo>
                      <a:pt x="232" y="0"/>
                    </a:moveTo>
                    <a:lnTo>
                      <a:pt x="232" y="0"/>
                    </a:lnTo>
                    <a:lnTo>
                      <a:pt x="0" y="0"/>
                    </a:lnTo>
                    <a:lnTo>
                      <a:pt x="232" y="0"/>
                    </a:lnTo>
                    <a:close/>
                  </a:path>
                </a:pathLst>
              </a:custGeom>
              <a:noFill/>
              <a:ln w="28575" cap="rnd">
                <a:solidFill>
                  <a:srgbClr val="7DD5C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" name="Freeform 7"/>
              <p:cNvSpPr>
                <a:spLocks/>
              </p:cNvSpPr>
              <p:nvPr/>
            </p:nvSpPr>
            <p:spPr bwMode="auto">
              <a:xfrm>
                <a:off x="7335837" y="3184526"/>
                <a:ext cx="0" cy="357188"/>
              </a:xfrm>
              <a:custGeom>
                <a:avLst/>
                <a:gdLst>
                  <a:gd name="T0" fmla="*/ 0 h 225"/>
                  <a:gd name="T1" fmla="*/ 0 h 225"/>
                  <a:gd name="T2" fmla="*/ 225 h 225"/>
                  <a:gd name="T3" fmla="*/ 0 h 225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225">
                    <a:moveTo>
                      <a:pt x="0" y="0"/>
                    </a:moveTo>
                    <a:lnTo>
                      <a:pt x="0" y="0"/>
                    </a:lnTo>
                    <a:lnTo>
                      <a:pt x="0" y="225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28575" cap="rnd">
                <a:solidFill>
                  <a:srgbClr val="7DD5C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" name="Freeform 8"/>
              <p:cNvSpPr>
                <a:spLocks/>
              </p:cNvSpPr>
              <p:nvPr/>
            </p:nvSpPr>
            <p:spPr bwMode="auto">
              <a:xfrm>
                <a:off x="6664325" y="3476626"/>
                <a:ext cx="261937" cy="252413"/>
              </a:xfrm>
              <a:custGeom>
                <a:avLst/>
                <a:gdLst>
                  <a:gd name="T0" fmla="*/ 188 w 188"/>
                  <a:gd name="T1" fmla="*/ 182 h 182"/>
                  <a:gd name="T2" fmla="*/ 188 w 188"/>
                  <a:gd name="T3" fmla="*/ 182 h 182"/>
                  <a:gd name="T4" fmla="*/ 0 w 188"/>
                  <a:gd name="T5" fmla="*/ 0 h 182"/>
                  <a:gd name="T6" fmla="*/ 188 w 188"/>
                  <a:gd name="T7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88" h="182">
                    <a:moveTo>
                      <a:pt x="188" y="182"/>
                    </a:moveTo>
                    <a:cubicBezTo>
                      <a:pt x="188" y="182"/>
                      <a:pt x="188" y="182"/>
                      <a:pt x="188" y="182"/>
                    </a:cubicBezTo>
                    <a:cubicBezTo>
                      <a:pt x="157" y="152"/>
                      <a:pt x="28" y="28"/>
                      <a:pt x="0" y="0"/>
                    </a:cubicBezTo>
                    <a:lnTo>
                      <a:pt x="188" y="182"/>
                    </a:lnTo>
                    <a:close/>
                  </a:path>
                </a:pathLst>
              </a:custGeom>
              <a:noFill/>
              <a:ln w="28575" cap="rnd">
                <a:solidFill>
                  <a:srgbClr val="7DD5C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6" name="Freeform 9"/>
              <p:cNvSpPr>
                <a:spLocks/>
              </p:cNvSpPr>
              <p:nvPr/>
            </p:nvSpPr>
            <p:spPr bwMode="auto">
              <a:xfrm>
                <a:off x="7997825" y="4092576"/>
                <a:ext cx="368300" cy="0"/>
              </a:xfrm>
              <a:custGeom>
                <a:avLst/>
                <a:gdLst>
                  <a:gd name="T0" fmla="*/ 232 w 232"/>
                  <a:gd name="T1" fmla="*/ 232 w 232"/>
                  <a:gd name="T2" fmla="*/ 0 w 232"/>
                  <a:gd name="T3" fmla="*/ 232 w 23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32">
                    <a:moveTo>
                      <a:pt x="232" y="0"/>
                    </a:moveTo>
                    <a:lnTo>
                      <a:pt x="232" y="0"/>
                    </a:lnTo>
                    <a:lnTo>
                      <a:pt x="0" y="0"/>
                    </a:lnTo>
                    <a:lnTo>
                      <a:pt x="232" y="0"/>
                    </a:lnTo>
                    <a:close/>
                  </a:path>
                </a:pathLst>
              </a:custGeom>
              <a:noFill/>
              <a:ln w="28575" cap="rnd">
                <a:solidFill>
                  <a:srgbClr val="7DD5C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" name="Freeform 10"/>
              <p:cNvSpPr>
                <a:spLocks/>
              </p:cNvSpPr>
              <p:nvPr/>
            </p:nvSpPr>
            <p:spPr bwMode="auto">
              <a:xfrm>
                <a:off x="7735887" y="3476626"/>
                <a:ext cx="261937" cy="252413"/>
              </a:xfrm>
              <a:custGeom>
                <a:avLst/>
                <a:gdLst>
                  <a:gd name="T0" fmla="*/ 188 w 188"/>
                  <a:gd name="T1" fmla="*/ 0 h 182"/>
                  <a:gd name="T2" fmla="*/ 188 w 188"/>
                  <a:gd name="T3" fmla="*/ 0 h 182"/>
                  <a:gd name="T4" fmla="*/ 0 w 188"/>
                  <a:gd name="T5" fmla="*/ 182 h 182"/>
                  <a:gd name="T6" fmla="*/ 188 w 188"/>
                  <a:gd name="T7" fmla="*/ 0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88" h="182">
                    <a:moveTo>
                      <a:pt x="188" y="0"/>
                    </a:moveTo>
                    <a:cubicBezTo>
                      <a:pt x="188" y="0"/>
                      <a:pt x="188" y="0"/>
                      <a:pt x="188" y="0"/>
                    </a:cubicBezTo>
                    <a:cubicBezTo>
                      <a:pt x="157" y="30"/>
                      <a:pt x="28" y="155"/>
                      <a:pt x="0" y="182"/>
                    </a:cubicBezTo>
                    <a:lnTo>
                      <a:pt x="188" y="0"/>
                    </a:lnTo>
                    <a:close/>
                  </a:path>
                </a:pathLst>
              </a:custGeom>
              <a:noFill/>
              <a:ln w="28575" cap="rnd">
                <a:solidFill>
                  <a:srgbClr val="7DD5C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  <p:sp>
        <p:nvSpPr>
          <p:cNvPr id="17" name="직사각형 16"/>
          <p:cNvSpPr/>
          <p:nvPr/>
        </p:nvSpPr>
        <p:spPr>
          <a:xfrm>
            <a:off x="7452320" y="116632"/>
            <a:ext cx="1512168" cy="792088"/>
          </a:xfrm>
          <a:prstGeom prst="rect">
            <a:avLst/>
          </a:prstGeom>
          <a:solidFill>
            <a:srgbClr val="1025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01662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제목 1"/>
          <p:cNvSpPr>
            <a:spLocks noGrp="1"/>
          </p:cNvSpPr>
          <p:nvPr>
            <p:ph type="title"/>
          </p:nvPr>
        </p:nvSpPr>
        <p:spPr bwMode="auto">
          <a:xfrm>
            <a:off x="222250" y="301625"/>
            <a:ext cx="7345363" cy="369888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ko-KR" dirty="0" smtClean="0"/>
              <a:t>Infinity Drone</a:t>
            </a:r>
            <a:endParaRPr lang="ko-KR" altLang="ko-KR" dirty="0" smtClean="0"/>
          </a:p>
        </p:txBody>
      </p:sp>
      <p:grpSp>
        <p:nvGrpSpPr>
          <p:cNvPr id="2" name="그룹 1"/>
          <p:cNvGrpSpPr>
            <a:grpSpLocks noChangeAspect="1"/>
          </p:cNvGrpSpPr>
          <p:nvPr/>
        </p:nvGrpSpPr>
        <p:grpSpPr>
          <a:xfrm>
            <a:off x="539552" y="1700808"/>
            <a:ext cx="8003749" cy="4212000"/>
            <a:chOff x="-3043932" y="4656138"/>
            <a:chExt cx="8543032" cy="4495800"/>
          </a:xfrm>
        </p:grpSpPr>
        <p:sp>
          <p:nvSpPr>
            <p:cNvPr id="26" name="AutoShape 7"/>
            <p:cNvSpPr>
              <a:spLocks noChangeArrowheads="1"/>
            </p:cNvSpPr>
            <p:nvPr/>
          </p:nvSpPr>
          <p:spPr bwMode="gray">
            <a:xfrm>
              <a:off x="2679700" y="5772979"/>
              <a:ext cx="2819400" cy="2185917"/>
            </a:xfrm>
            <a:prstGeom prst="roundRect">
              <a:avLst>
                <a:gd name="adj" fmla="val 9106"/>
              </a:avLst>
            </a:prstGeom>
            <a:gradFill rotWithShape="1">
              <a:gsLst>
                <a:gs pos="0">
                  <a:srgbClr val="CCFFFF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ffectLst>
              <a:outerShdw dist="107763" dir="2700000" algn="ctr" rotWithShape="0">
                <a:srgbClr val="000000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 latinLnBrk="1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latinLnBrk="0"/>
              <a:endParaRPr kumimoji="0" lang="en-US" altLang="ko-KR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7" name="AutoShape 3"/>
            <p:cNvSpPr>
              <a:spLocks noChangeArrowheads="1"/>
            </p:cNvSpPr>
            <p:nvPr/>
          </p:nvSpPr>
          <p:spPr bwMode="invGray">
            <a:xfrm>
              <a:off x="-3043932" y="4656138"/>
              <a:ext cx="5715000" cy="4495800"/>
            </a:xfrm>
            <a:prstGeom prst="rightArrow">
              <a:avLst>
                <a:gd name="adj1" fmla="val 86065"/>
                <a:gd name="adj2" fmla="val 31780"/>
              </a:avLst>
            </a:prstGeom>
            <a:gradFill rotWithShape="1">
              <a:gsLst>
                <a:gs pos="0">
                  <a:srgbClr val="000066">
                    <a:alpha val="50000"/>
                  </a:srgbClr>
                </a:gs>
                <a:gs pos="100000">
                  <a:srgbClr val="0066CC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30" name="AutoShape 4"/>
            <p:cNvSpPr>
              <a:spLocks noChangeArrowheads="1"/>
            </p:cNvSpPr>
            <p:nvPr/>
          </p:nvSpPr>
          <p:spPr bwMode="blackWhite">
            <a:xfrm>
              <a:off x="-2895830" y="5064783"/>
              <a:ext cx="4119776" cy="744252"/>
            </a:xfrm>
            <a:prstGeom prst="roundRect">
              <a:avLst>
                <a:gd name="adj" fmla="val 9106"/>
              </a:avLst>
            </a:prstGeom>
            <a:solidFill>
              <a:schemeClr val="accent6">
                <a:lumMod val="75000"/>
              </a:schemeClr>
            </a:solidFill>
            <a:ln w="25400">
              <a:solidFill>
                <a:srgbClr val="FFFFFF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>
              <a:lvl1pPr latinLnBrk="1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latinLnBrk="0"/>
              <a:r>
                <a:rPr kumimoji="0" lang="en-US" altLang="ko-KR" b="1" dirty="0" smtClean="0">
                  <a:solidFill>
                    <a:srgbClr val="FFFFFF"/>
                  </a:solidFill>
                  <a:latin typeface="Arial" panose="020B0604020202020204" pitchFamily="34" charset="0"/>
                </a:rPr>
                <a:t>Interesting project </a:t>
              </a:r>
            </a:p>
            <a:p>
              <a:pPr algn="ctr" latinLnBrk="0"/>
              <a:r>
                <a:rPr kumimoji="0" lang="en-US" altLang="ko-KR" b="1" dirty="0" smtClean="0">
                  <a:solidFill>
                    <a:srgbClr val="FFFFFF"/>
                  </a:solidFill>
                  <a:latin typeface="Arial" panose="020B0604020202020204" pitchFamily="34" charset="0"/>
                </a:rPr>
                <a:t>that deals directly with hardware</a:t>
              </a:r>
              <a:endParaRPr kumimoji="0" lang="en-US" altLang="ko-KR" b="1" dirty="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1" name="AutoShape 5"/>
            <p:cNvSpPr>
              <a:spLocks noChangeArrowheads="1"/>
            </p:cNvSpPr>
            <p:nvPr/>
          </p:nvSpPr>
          <p:spPr bwMode="blackWhite">
            <a:xfrm>
              <a:off x="-2885663" y="5998234"/>
              <a:ext cx="4119776" cy="676593"/>
            </a:xfrm>
            <a:prstGeom prst="roundRect">
              <a:avLst>
                <a:gd name="adj" fmla="val 9106"/>
              </a:avLst>
            </a:prstGeom>
            <a:solidFill>
              <a:schemeClr val="accent3">
                <a:lumMod val="75000"/>
              </a:schemeClr>
            </a:solidFill>
            <a:ln w="25400">
              <a:solidFill>
                <a:srgbClr val="FFFFFF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>
              <a:lvl1pPr latinLnBrk="1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latinLnBrk="0"/>
              <a:r>
                <a:rPr kumimoji="0" lang="en-US" altLang="ko-KR" b="1" dirty="0" smtClean="0">
                  <a:solidFill>
                    <a:srgbClr val="FFFFFF"/>
                  </a:solidFill>
                  <a:latin typeface="Arial" panose="020B0604020202020204" pitchFamily="34" charset="0"/>
                </a:rPr>
                <a:t>Interaction project between </a:t>
              </a:r>
            </a:p>
            <a:p>
              <a:pPr algn="ctr" latinLnBrk="0"/>
              <a:r>
                <a:rPr kumimoji="0" lang="en-US" altLang="ko-KR" b="1" dirty="0" smtClean="0">
                  <a:solidFill>
                    <a:srgbClr val="FFFFFF"/>
                  </a:solidFill>
                  <a:latin typeface="Arial" panose="020B0604020202020204" pitchFamily="34" charset="0"/>
                </a:rPr>
                <a:t>human and machine</a:t>
              </a:r>
            </a:p>
          </p:txBody>
        </p:sp>
        <p:sp>
          <p:nvSpPr>
            <p:cNvPr id="32" name="AutoShape 6"/>
            <p:cNvSpPr>
              <a:spLocks noChangeArrowheads="1"/>
            </p:cNvSpPr>
            <p:nvPr/>
          </p:nvSpPr>
          <p:spPr bwMode="blackWhite">
            <a:xfrm>
              <a:off x="-2890212" y="6881642"/>
              <a:ext cx="4119776" cy="751695"/>
            </a:xfrm>
            <a:prstGeom prst="roundRect">
              <a:avLst>
                <a:gd name="adj" fmla="val 9106"/>
              </a:avLst>
            </a:prstGeom>
            <a:solidFill>
              <a:schemeClr val="accent5">
                <a:lumMod val="75000"/>
              </a:schemeClr>
            </a:solidFill>
            <a:ln w="25400">
              <a:solidFill>
                <a:srgbClr val="FFFFFF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>
              <a:lvl1pPr latinLnBrk="1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latinLnBrk="0"/>
              <a:r>
                <a:rPr kumimoji="0" lang="en-US" altLang="ko-KR" sz="1400" b="1" dirty="0" smtClean="0">
                  <a:solidFill>
                    <a:srgbClr val="FFFFFF"/>
                  </a:solidFill>
                  <a:latin typeface="Arial" panose="020B0604020202020204" pitchFamily="34" charset="0"/>
                </a:rPr>
                <a:t>The Thread technology can be experience </a:t>
              </a:r>
            </a:p>
            <a:p>
              <a:pPr algn="ctr" latinLnBrk="0"/>
              <a:r>
                <a:rPr kumimoji="0" lang="en-US" altLang="ko-KR" sz="1400" b="1" dirty="0" smtClean="0">
                  <a:solidFill>
                    <a:srgbClr val="FFFFFF"/>
                  </a:solidFill>
                  <a:latin typeface="Arial" panose="020B0604020202020204" pitchFamily="34" charset="0"/>
                </a:rPr>
                <a:t>by server-client programming</a:t>
              </a:r>
              <a:endParaRPr kumimoji="0" lang="en-US" altLang="ko-KR" sz="1400" b="1" dirty="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34" name="AutoShape 4"/>
          <p:cNvSpPr>
            <a:spLocks noChangeArrowheads="1"/>
          </p:cNvSpPr>
          <p:nvPr/>
        </p:nvSpPr>
        <p:spPr bwMode="gray">
          <a:xfrm>
            <a:off x="687830" y="4674816"/>
            <a:ext cx="3898800" cy="698400"/>
          </a:xfrm>
          <a:prstGeom prst="roundRect">
            <a:avLst>
              <a:gd name="adj" fmla="val 9106"/>
            </a:avLst>
          </a:prstGeom>
          <a:solidFill>
            <a:schemeClr val="accent4">
              <a:lumMod val="75000"/>
            </a:schemeClr>
          </a:solidFill>
          <a:ln w="25400">
            <a:solidFill>
              <a:srgbClr val="FFFFFF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latinLnBrk="0"/>
            <a:r>
              <a:rPr kumimoji="0" lang="en-US" altLang="ko-KR" b="1" dirty="0">
                <a:solidFill>
                  <a:srgbClr val="FFFFFF"/>
                </a:solidFill>
                <a:latin typeface="Arial" panose="020B0604020202020204" pitchFamily="34" charset="0"/>
              </a:rPr>
              <a:t>It is easy to incorporate </a:t>
            </a:r>
          </a:p>
          <a:p>
            <a:pPr algn="ctr" latinLnBrk="0"/>
            <a:r>
              <a:rPr kumimoji="0" lang="en-US" altLang="ko-KR" b="1" dirty="0">
                <a:solidFill>
                  <a:srgbClr val="FFFFFF"/>
                </a:solidFill>
                <a:latin typeface="Arial" panose="020B0604020202020204" pitchFamily="34" charset="0"/>
              </a:rPr>
              <a:t>new technologies like handing </a:t>
            </a:r>
            <a:r>
              <a:rPr kumimoji="0" lang="en-US" altLang="ko-KR" b="1" dirty="0" err="1">
                <a:solidFill>
                  <a:srgbClr val="FFFFFF"/>
                </a:solidFill>
                <a:latin typeface="Arial" panose="020B0604020202020204" pitchFamily="34" charset="0"/>
              </a:rPr>
              <a:t>img</a:t>
            </a:r>
            <a:endParaRPr kumimoji="0" lang="en-US" altLang="ko-KR" b="1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747" b="89083" l="2000" r="98889">
                        <a14:foregroundMark x1="29333" y1="27511" x2="42889" y2="37991"/>
                        <a14:foregroundMark x1="53778" y1="37118" x2="68222" y2="21834"/>
                        <a14:foregroundMark x1="67778" y1="21397" x2="67333" y2="30131"/>
                        <a14:foregroundMark x1="66444" y1="29694" x2="66444" y2="33188"/>
                        <a14:foregroundMark x1="25778" y1="24891" x2="26667" y2="34061"/>
                        <a14:foregroundMark x1="27556" y1="36245" x2="27333" y2="27948"/>
                        <a14:foregroundMark x1="67333" y1="29258" x2="67333" y2="3231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3420" y="3068960"/>
            <a:ext cx="2824748" cy="1437480"/>
          </a:xfrm>
          <a:prstGeom prst="rect">
            <a:avLst/>
          </a:prstGeom>
        </p:spPr>
      </p:pic>
      <p:sp>
        <p:nvSpPr>
          <p:cNvPr id="35" name="직사각형 34"/>
          <p:cNvSpPr/>
          <p:nvPr/>
        </p:nvSpPr>
        <p:spPr>
          <a:xfrm>
            <a:off x="7452320" y="116632"/>
            <a:ext cx="1512168" cy="792088"/>
          </a:xfrm>
          <a:prstGeom prst="rect">
            <a:avLst/>
          </a:prstGeom>
          <a:solidFill>
            <a:srgbClr val="1025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397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545654" y="2574548"/>
            <a:ext cx="2701460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0" h="0"/>
              <a:contourClr>
                <a:schemeClr val="tx1">
                  <a:lumMod val="75000"/>
                  <a:lumOff val="25000"/>
                </a:schemeClr>
              </a:contourClr>
            </a:sp3d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0" spc="-300" dirty="0" smtClean="0">
                <a:ln>
                  <a:prstDash val="solid"/>
                </a:ln>
                <a:solidFill>
                  <a:schemeClr val="bg1"/>
                </a:solidFill>
                <a:latin typeface="Arial Black" panose="020B0A040201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06</a:t>
            </a:r>
            <a:endParaRPr kumimoji="0" lang="en-US" altLang="ko-KR" sz="11000" spc="-300" dirty="0">
              <a:ln>
                <a:prstDash val="solid"/>
              </a:ln>
              <a:solidFill>
                <a:schemeClr val="bg1"/>
              </a:solidFill>
              <a:latin typeface="Arial Black" panose="020B0A040201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1" y="0"/>
            <a:ext cx="323850" cy="6858000"/>
            <a:chOff x="0" y="0"/>
            <a:chExt cx="410966" cy="6858000"/>
          </a:xfrm>
        </p:grpSpPr>
        <p:sp>
          <p:nvSpPr>
            <p:cNvPr id="7" name="직사각형 6"/>
            <p:cNvSpPr/>
            <p:nvPr/>
          </p:nvSpPr>
          <p:spPr>
            <a:xfrm>
              <a:off x="0" y="0"/>
              <a:ext cx="410966" cy="6858000"/>
            </a:xfrm>
            <a:prstGeom prst="rect">
              <a:avLst/>
            </a:prstGeom>
            <a:solidFill>
              <a:srgbClr val="4591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0" y="1770509"/>
              <a:ext cx="410966" cy="734566"/>
            </a:xfrm>
            <a:prstGeom prst="rect">
              <a:avLst/>
            </a:prstGeom>
            <a:solidFill>
              <a:srgbClr val="7DD5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" name="그룹 3"/>
          <p:cNvGrpSpPr>
            <a:grpSpLocks/>
          </p:cNvGrpSpPr>
          <p:nvPr/>
        </p:nvGrpSpPr>
        <p:grpSpPr bwMode="auto">
          <a:xfrm>
            <a:off x="587375" y="1628800"/>
            <a:ext cx="6466605" cy="1224136"/>
            <a:chOff x="4531517" y="1759001"/>
            <a:chExt cx="6466048" cy="1223864"/>
          </a:xfrm>
        </p:grpSpPr>
        <p:sp>
          <p:nvSpPr>
            <p:cNvPr id="10" name="TextBox 19"/>
            <p:cNvSpPr txBox="1">
              <a:spLocks noChangeArrowheads="1"/>
            </p:cNvSpPr>
            <p:nvPr/>
          </p:nvSpPr>
          <p:spPr bwMode="auto">
            <a:xfrm>
              <a:off x="5203716" y="2275136"/>
              <a:ext cx="5793849" cy="7077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defRPr/>
              </a:pPr>
              <a:r>
                <a:rPr kumimoji="0" lang="en-US" altLang="ko-KR" sz="4000" spc="-150" dirty="0" smtClean="0">
                  <a:solidFill>
                    <a:srgbClr val="4591F2"/>
                  </a:solidFill>
                  <a:latin typeface="Arial Black" panose="020B0A040201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Q &amp; A</a:t>
              </a:r>
              <a:endParaRPr kumimoji="0" lang="en-US" altLang="ko-KR" sz="4000" spc="-150" dirty="0">
                <a:solidFill>
                  <a:srgbClr val="4591F2"/>
                </a:solidFill>
                <a:latin typeface="Arial Black" panose="020B0A0402010202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11" name="TextBox 5"/>
            <p:cNvSpPr txBox="1">
              <a:spLocks noChangeArrowheads="1"/>
            </p:cNvSpPr>
            <p:nvPr/>
          </p:nvSpPr>
          <p:spPr bwMode="auto">
            <a:xfrm>
              <a:off x="4531517" y="1759001"/>
              <a:ext cx="4992305" cy="5846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lnSpc>
                  <a:spcPct val="80000"/>
                </a:lnSpc>
                <a:defRPr/>
              </a:pPr>
              <a:r>
                <a:rPr kumimoji="0" lang="en-US" altLang="ko-KR" sz="2000" b="1" dirty="0">
                  <a:solidFill>
                    <a:srgbClr val="7DD5C9"/>
                  </a:solidFill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Infinity Drone </a:t>
              </a:r>
            </a:p>
            <a:p>
              <a:pPr eaLnBrk="1" latinLnBrk="1" hangingPunct="1">
                <a:lnSpc>
                  <a:spcPct val="80000"/>
                </a:lnSpc>
                <a:defRPr/>
              </a:pPr>
              <a:r>
                <a:rPr kumimoji="0" lang="en-US" altLang="ko-KR" sz="2000" dirty="0">
                  <a:solidFill>
                    <a:srgbClr val="7DD5C9"/>
                  </a:solidFill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– </a:t>
              </a:r>
              <a:r>
                <a:rPr kumimoji="0" lang="en-US" altLang="ko-KR" sz="2000" dirty="0" err="1">
                  <a:solidFill>
                    <a:srgbClr val="7DD5C9"/>
                  </a:solidFill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Zepetto</a:t>
              </a:r>
              <a:r>
                <a:rPr kumimoji="0" lang="en-US" altLang="ko-KR" sz="2000" dirty="0">
                  <a:solidFill>
                    <a:srgbClr val="7DD5C9"/>
                  </a:solidFill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 team</a:t>
              </a:r>
            </a:p>
          </p:txBody>
        </p:sp>
      </p:grpSp>
      <p:grpSp>
        <p:nvGrpSpPr>
          <p:cNvPr id="30" name="그룹 29"/>
          <p:cNvGrpSpPr/>
          <p:nvPr/>
        </p:nvGrpSpPr>
        <p:grpSpPr>
          <a:xfrm rot="13500000" flipH="1">
            <a:off x="2858878" y="1748608"/>
            <a:ext cx="474438" cy="646481"/>
            <a:chOff x="6296025" y="3184526"/>
            <a:chExt cx="2420937" cy="3298825"/>
          </a:xfrm>
        </p:grpSpPr>
        <p:sp>
          <p:nvSpPr>
            <p:cNvPr id="31" name="Freeform 5"/>
            <p:cNvSpPr>
              <a:spLocks/>
            </p:cNvSpPr>
            <p:nvPr/>
          </p:nvSpPr>
          <p:spPr bwMode="auto">
            <a:xfrm>
              <a:off x="6469062" y="4022726"/>
              <a:ext cx="2247900" cy="2460625"/>
            </a:xfrm>
            <a:custGeom>
              <a:avLst/>
              <a:gdLst>
                <a:gd name="T0" fmla="*/ 1620 w 1620"/>
                <a:gd name="T1" fmla="*/ 975 h 1774"/>
                <a:gd name="T2" fmla="*/ 1484 w 1620"/>
                <a:gd name="T3" fmla="*/ 844 h 1774"/>
                <a:gd name="T4" fmla="*/ 1469 w 1620"/>
                <a:gd name="T5" fmla="*/ 844 h 1774"/>
                <a:gd name="T6" fmla="*/ 1335 w 1620"/>
                <a:gd name="T7" fmla="*/ 955 h 1774"/>
                <a:gd name="T8" fmla="*/ 1335 w 1620"/>
                <a:gd name="T9" fmla="*/ 835 h 1774"/>
                <a:gd name="T10" fmla="*/ 1199 w 1620"/>
                <a:gd name="T11" fmla="*/ 703 h 1774"/>
                <a:gd name="T12" fmla="*/ 1184 w 1620"/>
                <a:gd name="T13" fmla="*/ 703 h 1774"/>
                <a:gd name="T14" fmla="*/ 1050 w 1620"/>
                <a:gd name="T15" fmla="*/ 815 h 1774"/>
                <a:gd name="T16" fmla="*/ 1050 w 1620"/>
                <a:gd name="T17" fmla="*/ 690 h 1774"/>
                <a:gd name="T18" fmla="*/ 914 w 1620"/>
                <a:gd name="T19" fmla="*/ 558 h 1774"/>
                <a:gd name="T20" fmla="*/ 899 w 1620"/>
                <a:gd name="T21" fmla="*/ 558 h 1774"/>
                <a:gd name="T22" fmla="*/ 765 w 1620"/>
                <a:gd name="T23" fmla="*/ 670 h 1774"/>
                <a:gd name="T24" fmla="*/ 765 w 1620"/>
                <a:gd name="T25" fmla="*/ 132 h 1774"/>
                <a:gd name="T26" fmla="*/ 629 w 1620"/>
                <a:gd name="T27" fmla="*/ 0 h 1774"/>
                <a:gd name="T28" fmla="*/ 614 w 1620"/>
                <a:gd name="T29" fmla="*/ 0 h 1774"/>
                <a:gd name="T30" fmla="*/ 478 w 1620"/>
                <a:gd name="T31" fmla="*/ 132 h 1774"/>
                <a:gd name="T32" fmla="*/ 478 w 1620"/>
                <a:gd name="T33" fmla="*/ 1298 h 1774"/>
                <a:gd name="T34" fmla="*/ 255 w 1620"/>
                <a:gd name="T35" fmla="*/ 1082 h 1774"/>
                <a:gd name="T36" fmla="*/ 63 w 1620"/>
                <a:gd name="T37" fmla="*/ 1082 h 1774"/>
                <a:gd name="T38" fmla="*/ 53 w 1620"/>
                <a:gd name="T39" fmla="*/ 1092 h 1774"/>
                <a:gd name="T40" fmla="*/ 53 w 1620"/>
                <a:gd name="T41" fmla="*/ 1279 h 1774"/>
                <a:gd name="T42" fmla="*/ 470 w 1620"/>
                <a:gd name="T43" fmla="*/ 1737 h 1774"/>
                <a:gd name="T44" fmla="*/ 552 w 1620"/>
                <a:gd name="T45" fmla="*/ 1774 h 1774"/>
                <a:gd name="T46" fmla="*/ 1511 w 1620"/>
                <a:gd name="T47" fmla="*/ 1774 h 1774"/>
                <a:gd name="T48" fmla="*/ 1618 w 1620"/>
                <a:gd name="T49" fmla="*/ 1671 h 1774"/>
                <a:gd name="T50" fmla="*/ 1618 w 1620"/>
                <a:gd name="T51" fmla="*/ 1668 h 1774"/>
                <a:gd name="T52" fmla="*/ 1620 w 1620"/>
                <a:gd name="T53" fmla="*/ 1668 h 1774"/>
                <a:gd name="T54" fmla="*/ 1620 w 1620"/>
                <a:gd name="T55" fmla="*/ 975 h 17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620" h="1774">
                  <a:moveTo>
                    <a:pt x="1620" y="975"/>
                  </a:moveTo>
                  <a:cubicBezTo>
                    <a:pt x="1620" y="903"/>
                    <a:pt x="1559" y="844"/>
                    <a:pt x="1484" y="844"/>
                  </a:cubicBezTo>
                  <a:cubicBezTo>
                    <a:pt x="1469" y="844"/>
                    <a:pt x="1469" y="844"/>
                    <a:pt x="1469" y="844"/>
                  </a:cubicBezTo>
                  <a:cubicBezTo>
                    <a:pt x="1401" y="844"/>
                    <a:pt x="1345" y="892"/>
                    <a:pt x="1335" y="955"/>
                  </a:cubicBezTo>
                  <a:cubicBezTo>
                    <a:pt x="1335" y="835"/>
                    <a:pt x="1335" y="835"/>
                    <a:pt x="1335" y="835"/>
                  </a:cubicBezTo>
                  <a:cubicBezTo>
                    <a:pt x="1335" y="762"/>
                    <a:pt x="1274" y="703"/>
                    <a:pt x="1199" y="703"/>
                  </a:cubicBezTo>
                  <a:cubicBezTo>
                    <a:pt x="1184" y="703"/>
                    <a:pt x="1184" y="703"/>
                    <a:pt x="1184" y="703"/>
                  </a:cubicBezTo>
                  <a:cubicBezTo>
                    <a:pt x="1116" y="703"/>
                    <a:pt x="1060" y="751"/>
                    <a:pt x="1050" y="815"/>
                  </a:cubicBezTo>
                  <a:cubicBezTo>
                    <a:pt x="1050" y="690"/>
                    <a:pt x="1050" y="690"/>
                    <a:pt x="1050" y="690"/>
                  </a:cubicBezTo>
                  <a:cubicBezTo>
                    <a:pt x="1050" y="617"/>
                    <a:pt x="989" y="558"/>
                    <a:pt x="914" y="558"/>
                  </a:cubicBezTo>
                  <a:cubicBezTo>
                    <a:pt x="899" y="558"/>
                    <a:pt x="899" y="558"/>
                    <a:pt x="899" y="558"/>
                  </a:cubicBezTo>
                  <a:cubicBezTo>
                    <a:pt x="831" y="558"/>
                    <a:pt x="775" y="607"/>
                    <a:pt x="765" y="670"/>
                  </a:cubicBezTo>
                  <a:cubicBezTo>
                    <a:pt x="765" y="132"/>
                    <a:pt x="765" y="132"/>
                    <a:pt x="765" y="132"/>
                  </a:cubicBezTo>
                  <a:cubicBezTo>
                    <a:pt x="765" y="59"/>
                    <a:pt x="704" y="0"/>
                    <a:pt x="629" y="0"/>
                  </a:cubicBezTo>
                  <a:cubicBezTo>
                    <a:pt x="614" y="0"/>
                    <a:pt x="614" y="0"/>
                    <a:pt x="614" y="0"/>
                  </a:cubicBezTo>
                  <a:cubicBezTo>
                    <a:pt x="539" y="0"/>
                    <a:pt x="478" y="59"/>
                    <a:pt x="478" y="132"/>
                  </a:cubicBezTo>
                  <a:cubicBezTo>
                    <a:pt x="478" y="1298"/>
                    <a:pt x="478" y="1298"/>
                    <a:pt x="478" y="1298"/>
                  </a:cubicBezTo>
                  <a:cubicBezTo>
                    <a:pt x="255" y="1082"/>
                    <a:pt x="255" y="1082"/>
                    <a:pt x="255" y="1082"/>
                  </a:cubicBezTo>
                  <a:cubicBezTo>
                    <a:pt x="202" y="1030"/>
                    <a:pt x="116" y="1030"/>
                    <a:pt x="63" y="1082"/>
                  </a:cubicBezTo>
                  <a:cubicBezTo>
                    <a:pt x="53" y="1092"/>
                    <a:pt x="53" y="1092"/>
                    <a:pt x="53" y="1092"/>
                  </a:cubicBezTo>
                  <a:cubicBezTo>
                    <a:pt x="0" y="1144"/>
                    <a:pt x="0" y="1227"/>
                    <a:pt x="53" y="1279"/>
                  </a:cubicBezTo>
                  <a:cubicBezTo>
                    <a:pt x="470" y="1737"/>
                    <a:pt x="470" y="1737"/>
                    <a:pt x="470" y="1737"/>
                  </a:cubicBezTo>
                  <a:cubicBezTo>
                    <a:pt x="490" y="1760"/>
                    <a:pt x="519" y="1774"/>
                    <a:pt x="552" y="1774"/>
                  </a:cubicBezTo>
                  <a:cubicBezTo>
                    <a:pt x="1511" y="1774"/>
                    <a:pt x="1511" y="1774"/>
                    <a:pt x="1511" y="1774"/>
                  </a:cubicBezTo>
                  <a:cubicBezTo>
                    <a:pt x="1570" y="1774"/>
                    <a:pt x="1618" y="1728"/>
                    <a:pt x="1618" y="1671"/>
                  </a:cubicBezTo>
                  <a:cubicBezTo>
                    <a:pt x="1618" y="1670"/>
                    <a:pt x="1618" y="1669"/>
                    <a:pt x="1618" y="1668"/>
                  </a:cubicBezTo>
                  <a:cubicBezTo>
                    <a:pt x="1620" y="1668"/>
                    <a:pt x="1620" y="1668"/>
                    <a:pt x="1620" y="1668"/>
                  </a:cubicBezTo>
                  <a:lnTo>
                    <a:pt x="1620" y="975"/>
                  </a:lnTo>
                  <a:close/>
                </a:path>
              </a:pathLst>
            </a:custGeom>
            <a:noFill/>
            <a:ln w="28575" cap="rnd">
              <a:solidFill>
                <a:srgbClr val="4591F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grpSp>
          <p:nvGrpSpPr>
            <p:cNvPr id="32" name="그룹 31"/>
            <p:cNvGrpSpPr/>
            <p:nvPr/>
          </p:nvGrpSpPr>
          <p:grpSpPr>
            <a:xfrm>
              <a:off x="6296025" y="3184526"/>
              <a:ext cx="2070100" cy="908050"/>
              <a:chOff x="6296025" y="3184526"/>
              <a:chExt cx="2070100" cy="908050"/>
            </a:xfrm>
          </p:grpSpPr>
          <p:sp>
            <p:nvSpPr>
              <p:cNvPr id="33" name="Freeform 6"/>
              <p:cNvSpPr>
                <a:spLocks/>
              </p:cNvSpPr>
              <p:nvPr/>
            </p:nvSpPr>
            <p:spPr bwMode="auto">
              <a:xfrm>
                <a:off x="6296025" y="4092576"/>
                <a:ext cx="368300" cy="0"/>
              </a:xfrm>
              <a:custGeom>
                <a:avLst/>
                <a:gdLst>
                  <a:gd name="T0" fmla="*/ 232 w 232"/>
                  <a:gd name="T1" fmla="*/ 232 w 232"/>
                  <a:gd name="T2" fmla="*/ 0 w 232"/>
                  <a:gd name="T3" fmla="*/ 232 w 23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32">
                    <a:moveTo>
                      <a:pt x="232" y="0"/>
                    </a:moveTo>
                    <a:lnTo>
                      <a:pt x="232" y="0"/>
                    </a:lnTo>
                    <a:lnTo>
                      <a:pt x="0" y="0"/>
                    </a:lnTo>
                    <a:lnTo>
                      <a:pt x="232" y="0"/>
                    </a:lnTo>
                    <a:close/>
                  </a:path>
                </a:pathLst>
              </a:custGeom>
              <a:noFill/>
              <a:ln w="28575" cap="rnd">
                <a:solidFill>
                  <a:srgbClr val="7DD5C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" name="Freeform 7"/>
              <p:cNvSpPr>
                <a:spLocks/>
              </p:cNvSpPr>
              <p:nvPr/>
            </p:nvSpPr>
            <p:spPr bwMode="auto">
              <a:xfrm>
                <a:off x="7335837" y="3184526"/>
                <a:ext cx="0" cy="357188"/>
              </a:xfrm>
              <a:custGeom>
                <a:avLst/>
                <a:gdLst>
                  <a:gd name="T0" fmla="*/ 0 h 225"/>
                  <a:gd name="T1" fmla="*/ 0 h 225"/>
                  <a:gd name="T2" fmla="*/ 225 h 225"/>
                  <a:gd name="T3" fmla="*/ 0 h 225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225">
                    <a:moveTo>
                      <a:pt x="0" y="0"/>
                    </a:moveTo>
                    <a:lnTo>
                      <a:pt x="0" y="0"/>
                    </a:lnTo>
                    <a:lnTo>
                      <a:pt x="0" y="225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28575" cap="rnd">
                <a:solidFill>
                  <a:srgbClr val="7DD5C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" name="Freeform 8"/>
              <p:cNvSpPr>
                <a:spLocks/>
              </p:cNvSpPr>
              <p:nvPr/>
            </p:nvSpPr>
            <p:spPr bwMode="auto">
              <a:xfrm>
                <a:off x="6664325" y="3476626"/>
                <a:ext cx="261937" cy="252413"/>
              </a:xfrm>
              <a:custGeom>
                <a:avLst/>
                <a:gdLst>
                  <a:gd name="T0" fmla="*/ 188 w 188"/>
                  <a:gd name="T1" fmla="*/ 182 h 182"/>
                  <a:gd name="T2" fmla="*/ 188 w 188"/>
                  <a:gd name="T3" fmla="*/ 182 h 182"/>
                  <a:gd name="T4" fmla="*/ 0 w 188"/>
                  <a:gd name="T5" fmla="*/ 0 h 182"/>
                  <a:gd name="T6" fmla="*/ 188 w 188"/>
                  <a:gd name="T7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88" h="182">
                    <a:moveTo>
                      <a:pt x="188" y="182"/>
                    </a:moveTo>
                    <a:cubicBezTo>
                      <a:pt x="188" y="182"/>
                      <a:pt x="188" y="182"/>
                      <a:pt x="188" y="182"/>
                    </a:cubicBezTo>
                    <a:cubicBezTo>
                      <a:pt x="157" y="152"/>
                      <a:pt x="28" y="28"/>
                      <a:pt x="0" y="0"/>
                    </a:cubicBezTo>
                    <a:lnTo>
                      <a:pt x="188" y="182"/>
                    </a:lnTo>
                    <a:close/>
                  </a:path>
                </a:pathLst>
              </a:custGeom>
              <a:noFill/>
              <a:ln w="28575" cap="rnd">
                <a:solidFill>
                  <a:srgbClr val="7DD5C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6" name="Freeform 9"/>
              <p:cNvSpPr>
                <a:spLocks/>
              </p:cNvSpPr>
              <p:nvPr/>
            </p:nvSpPr>
            <p:spPr bwMode="auto">
              <a:xfrm>
                <a:off x="7997825" y="4092576"/>
                <a:ext cx="368300" cy="0"/>
              </a:xfrm>
              <a:custGeom>
                <a:avLst/>
                <a:gdLst>
                  <a:gd name="T0" fmla="*/ 232 w 232"/>
                  <a:gd name="T1" fmla="*/ 232 w 232"/>
                  <a:gd name="T2" fmla="*/ 0 w 232"/>
                  <a:gd name="T3" fmla="*/ 232 w 23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32">
                    <a:moveTo>
                      <a:pt x="232" y="0"/>
                    </a:moveTo>
                    <a:lnTo>
                      <a:pt x="232" y="0"/>
                    </a:lnTo>
                    <a:lnTo>
                      <a:pt x="0" y="0"/>
                    </a:lnTo>
                    <a:lnTo>
                      <a:pt x="232" y="0"/>
                    </a:lnTo>
                    <a:close/>
                  </a:path>
                </a:pathLst>
              </a:custGeom>
              <a:noFill/>
              <a:ln w="28575" cap="rnd">
                <a:solidFill>
                  <a:srgbClr val="7DD5C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" name="Freeform 10"/>
              <p:cNvSpPr>
                <a:spLocks/>
              </p:cNvSpPr>
              <p:nvPr/>
            </p:nvSpPr>
            <p:spPr bwMode="auto">
              <a:xfrm>
                <a:off x="7735887" y="3476626"/>
                <a:ext cx="261937" cy="252413"/>
              </a:xfrm>
              <a:custGeom>
                <a:avLst/>
                <a:gdLst>
                  <a:gd name="T0" fmla="*/ 188 w 188"/>
                  <a:gd name="T1" fmla="*/ 0 h 182"/>
                  <a:gd name="T2" fmla="*/ 188 w 188"/>
                  <a:gd name="T3" fmla="*/ 0 h 182"/>
                  <a:gd name="T4" fmla="*/ 0 w 188"/>
                  <a:gd name="T5" fmla="*/ 182 h 182"/>
                  <a:gd name="T6" fmla="*/ 188 w 188"/>
                  <a:gd name="T7" fmla="*/ 0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88" h="182">
                    <a:moveTo>
                      <a:pt x="188" y="0"/>
                    </a:moveTo>
                    <a:cubicBezTo>
                      <a:pt x="188" y="0"/>
                      <a:pt x="188" y="0"/>
                      <a:pt x="188" y="0"/>
                    </a:cubicBezTo>
                    <a:cubicBezTo>
                      <a:pt x="157" y="30"/>
                      <a:pt x="28" y="155"/>
                      <a:pt x="0" y="182"/>
                    </a:cubicBezTo>
                    <a:lnTo>
                      <a:pt x="188" y="0"/>
                    </a:lnTo>
                    <a:close/>
                  </a:path>
                </a:pathLst>
              </a:custGeom>
              <a:noFill/>
              <a:ln w="28575" cap="rnd">
                <a:solidFill>
                  <a:srgbClr val="7DD5C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  <p:sp>
        <p:nvSpPr>
          <p:cNvPr id="17" name="직사각형 16"/>
          <p:cNvSpPr/>
          <p:nvPr/>
        </p:nvSpPr>
        <p:spPr>
          <a:xfrm>
            <a:off x="7452320" y="116632"/>
            <a:ext cx="1512168" cy="792088"/>
          </a:xfrm>
          <a:prstGeom prst="rect">
            <a:avLst/>
          </a:prstGeom>
          <a:solidFill>
            <a:srgbClr val="1025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21537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574938" y="3691943"/>
            <a:ext cx="6216651" cy="1741081"/>
            <a:chOff x="1463674" y="2266950"/>
            <a:chExt cx="6216651" cy="1741081"/>
          </a:xfrm>
        </p:grpSpPr>
        <p:sp>
          <p:nvSpPr>
            <p:cNvPr id="9" name="TextBox 5"/>
            <p:cNvSpPr txBox="1">
              <a:spLocks noChangeArrowheads="1"/>
            </p:cNvSpPr>
            <p:nvPr/>
          </p:nvSpPr>
          <p:spPr bwMode="auto">
            <a:xfrm>
              <a:off x="1463675" y="2266950"/>
              <a:ext cx="6216650" cy="1015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defRPr/>
              </a:pPr>
              <a:r>
                <a:rPr kumimoji="0" lang="en-US" altLang="ko-KR" sz="6000" spc="-150" dirty="0" smtClean="0">
                  <a:solidFill>
                    <a:srgbClr val="4591F2"/>
                  </a:solidFill>
                  <a:latin typeface="Arial Black" panose="020B0A040201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THANK </a:t>
              </a:r>
              <a:r>
                <a:rPr kumimoji="0" lang="en-US" altLang="ko-KR" sz="6000" spc="-150" dirty="0">
                  <a:solidFill>
                    <a:srgbClr val="4591F2"/>
                  </a:solidFill>
                  <a:latin typeface="Arial Black" panose="020B0A040201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YOU</a:t>
              </a:r>
            </a:p>
          </p:txBody>
        </p:sp>
        <p:sp>
          <p:nvSpPr>
            <p:cNvPr id="10" name="제목 2"/>
            <p:cNvSpPr txBox="1">
              <a:spLocks/>
            </p:cNvSpPr>
            <p:nvPr/>
          </p:nvSpPr>
          <p:spPr bwMode="auto">
            <a:xfrm>
              <a:off x="1463675" y="3386139"/>
              <a:ext cx="5038725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latinLnBrk="1">
                <a:defRPr/>
              </a:pPr>
              <a:r>
                <a:rPr lang="en-US" altLang="ko-KR" b="1" dirty="0" smtClean="0">
                  <a:solidFill>
                    <a:schemeClr val="bg1"/>
                  </a:solidFill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Infinity Drone </a:t>
              </a:r>
              <a:r>
                <a:rPr lang="en-US" altLang="ko-KR" dirty="0" smtClean="0">
                  <a:solidFill>
                    <a:schemeClr val="bg1"/>
                  </a:solidFill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- </a:t>
              </a:r>
              <a:r>
                <a:rPr lang="en-US" altLang="ko-KR" dirty="0" err="1">
                  <a:solidFill>
                    <a:schemeClr val="bg1"/>
                  </a:solidFill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Z</a:t>
              </a:r>
              <a:r>
                <a:rPr lang="en-US" altLang="ko-KR" dirty="0" err="1" smtClean="0">
                  <a:solidFill>
                    <a:schemeClr val="bg1"/>
                  </a:solidFill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epetto</a:t>
              </a:r>
              <a:endParaRPr lang="en-US" altLang="ko-KR" b="1" dirty="0" smtClean="0">
                <a:solidFill>
                  <a:schemeClr val="bg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11" name="제목 2"/>
            <p:cNvSpPr txBox="1">
              <a:spLocks/>
            </p:cNvSpPr>
            <p:nvPr/>
          </p:nvSpPr>
          <p:spPr bwMode="auto">
            <a:xfrm>
              <a:off x="1463674" y="3731032"/>
              <a:ext cx="385304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latinLnBrk="1">
                <a:defRPr/>
              </a:pPr>
              <a:r>
                <a:rPr lang="en-US" altLang="ko-KR" sz="1200" b="1" dirty="0">
                  <a:solidFill>
                    <a:schemeClr val="bg1"/>
                  </a:solidFill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https://github.com/IeRae/Infinity-Drone-Project.git</a:t>
              </a: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1" y="0"/>
            <a:ext cx="323850" cy="6858000"/>
            <a:chOff x="0" y="0"/>
            <a:chExt cx="410966" cy="6858000"/>
          </a:xfrm>
        </p:grpSpPr>
        <p:sp>
          <p:nvSpPr>
            <p:cNvPr id="14" name="직사각형 13"/>
            <p:cNvSpPr/>
            <p:nvPr/>
          </p:nvSpPr>
          <p:spPr>
            <a:xfrm>
              <a:off x="0" y="0"/>
              <a:ext cx="410966" cy="6858000"/>
            </a:xfrm>
            <a:prstGeom prst="rect">
              <a:avLst/>
            </a:prstGeom>
            <a:solidFill>
              <a:srgbClr val="4591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0" y="3876674"/>
              <a:ext cx="410966" cy="1533847"/>
            </a:xfrm>
            <a:prstGeom prst="rect">
              <a:avLst/>
            </a:prstGeom>
            <a:solidFill>
              <a:srgbClr val="7DD5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" name="그룹 11"/>
          <p:cNvGrpSpPr/>
          <p:nvPr/>
        </p:nvGrpSpPr>
        <p:grpSpPr>
          <a:xfrm rot="13500000" flipH="1">
            <a:off x="5695846" y="3297539"/>
            <a:ext cx="474438" cy="646481"/>
            <a:chOff x="6296025" y="3184526"/>
            <a:chExt cx="2420937" cy="3298825"/>
          </a:xfrm>
        </p:grpSpPr>
        <p:sp>
          <p:nvSpPr>
            <p:cNvPr id="16" name="Freeform 5"/>
            <p:cNvSpPr>
              <a:spLocks/>
            </p:cNvSpPr>
            <p:nvPr/>
          </p:nvSpPr>
          <p:spPr bwMode="auto">
            <a:xfrm>
              <a:off x="6469062" y="4022726"/>
              <a:ext cx="2247900" cy="2460625"/>
            </a:xfrm>
            <a:custGeom>
              <a:avLst/>
              <a:gdLst>
                <a:gd name="T0" fmla="*/ 1620 w 1620"/>
                <a:gd name="T1" fmla="*/ 975 h 1774"/>
                <a:gd name="T2" fmla="*/ 1484 w 1620"/>
                <a:gd name="T3" fmla="*/ 844 h 1774"/>
                <a:gd name="T4" fmla="*/ 1469 w 1620"/>
                <a:gd name="T5" fmla="*/ 844 h 1774"/>
                <a:gd name="T6" fmla="*/ 1335 w 1620"/>
                <a:gd name="T7" fmla="*/ 955 h 1774"/>
                <a:gd name="T8" fmla="*/ 1335 w 1620"/>
                <a:gd name="T9" fmla="*/ 835 h 1774"/>
                <a:gd name="T10" fmla="*/ 1199 w 1620"/>
                <a:gd name="T11" fmla="*/ 703 h 1774"/>
                <a:gd name="T12" fmla="*/ 1184 w 1620"/>
                <a:gd name="T13" fmla="*/ 703 h 1774"/>
                <a:gd name="T14" fmla="*/ 1050 w 1620"/>
                <a:gd name="T15" fmla="*/ 815 h 1774"/>
                <a:gd name="T16" fmla="*/ 1050 w 1620"/>
                <a:gd name="T17" fmla="*/ 690 h 1774"/>
                <a:gd name="T18" fmla="*/ 914 w 1620"/>
                <a:gd name="T19" fmla="*/ 558 h 1774"/>
                <a:gd name="T20" fmla="*/ 899 w 1620"/>
                <a:gd name="T21" fmla="*/ 558 h 1774"/>
                <a:gd name="T22" fmla="*/ 765 w 1620"/>
                <a:gd name="T23" fmla="*/ 670 h 1774"/>
                <a:gd name="T24" fmla="*/ 765 w 1620"/>
                <a:gd name="T25" fmla="*/ 132 h 1774"/>
                <a:gd name="T26" fmla="*/ 629 w 1620"/>
                <a:gd name="T27" fmla="*/ 0 h 1774"/>
                <a:gd name="T28" fmla="*/ 614 w 1620"/>
                <a:gd name="T29" fmla="*/ 0 h 1774"/>
                <a:gd name="T30" fmla="*/ 478 w 1620"/>
                <a:gd name="T31" fmla="*/ 132 h 1774"/>
                <a:gd name="T32" fmla="*/ 478 w 1620"/>
                <a:gd name="T33" fmla="*/ 1298 h 1774"/>
                <a:gd name="T34" fmla="*/ 255 w 1620"/>
                <a:gd name="T35" fmla="*/ 1082 h 1774"/>
                <a:gd name="T36" fmla="*/ 63 w 1620"/>
                <a:gd name="T37" fmla="*/ 1082 h 1774"/>
                <a:gd name="T38" fmla="*/ 53 w 1620"/>
                <a:gd name="T39" fmla="*/ 1092 h 1774"/>
                <a:gd name="T40" fmla="*/ 53 w 1620"/>
                <a:gd name="T41" fmla="*/ 1279 h 1774"/>
                <a:gd name="T42" fmla="*/ 470 w 1620"/>
                <a:gd name="T43" fmla="*/ 1737 h 1774"/>
                <a:gd name="T44" fmla="*/ 552 w 1620"/>
                <a:gd name="T45" fmla="*/ 1774 h 1774"/>
                <a:gd name="T46" fmla="*/ 1511 w 1620"/>
                <a:gd name="T47" fmla="*/ 1774 h 1774"/>
                <a:gd name="T48" fmla="*/ 1618 w 1620"/>
                <a:gd name="T49" fmla="*/ 1671 h 1774"/>
                <a:gd name="T50" fmla="*/ 1618 w 1620"/>
                <a:gd name="T51" fmla="*/ 1668 h 1774"/>
                <a:gd name="T52" fmla="*/ 1620 w 1620"/>
                <a:gd name="T53" fmla="*/ 1668 h 1774"/>
                <a:gd name="T54" fmla="*/ 1620 w 1620"/>
                <a:gd name="T55" fmla="*/ 975 h 17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620" h="1774">
                  <a:moveTo>
                    <a:pt x="1620" y="975"/>
                  </a:moveTo>
                  <a:cubicBezTo>
                    <a:pt x="1620" y="903"/>
                    <a:pt x="1559" y="844"/>
                    <a:pt x="1484" y="844"/>
                  </a:cubicBezTo>
                  <a:cubicBezTo>
                    <a:pt x="1469" y="844"/>
                    <a:pt x="1469" y="844"/>
                    <a:pt x="1469" y="844"/>
                  </a:cubicBezTo>
                  <a:cubicBezTo>
                    <a:pt x="1401" y="844"/>
                    <a:pt x="1345" y="892"/>
                    <a:pt x="1335" y="955"/>
                  </a:cubicBezTo>
                  <a:cubicBezTo>
                    <a:pt x="1335" y="835"/>
                    <a:pt x="1335" y="835"/>
                    <a:pt x="1335" y="835"/>
                  </a:cubicBezTo>
                  <a:cubicBezTo>
                    <a:pt x="1335" y="762"/>
                    <a:pt x="1274" y="703"/>
                    <a:pt x="1199" y="703"/>
                  </a:cubicBezTo>
                  <a:cubicBezTo>
                    <a:pt x="1184" y="703"/>
                    <a:pt x="1184" y="703"/>
                    <a:pt x="1184" y="703"/>
                  </a:cubicBezTo>
                  <a:cubicBezTo>
                    <a:pt x="1116" y="703"/>
                    <a:pt x="1060" y="751"/>
                    <a:pt x="1050" y="815"/>
                  </a:cubicBezTo>
                  <a:cubicBezTo>
                    <a:pt x="1050" y="690"/>
                    <a:pt x="1050" y="690"/>
                    <a:pt x="1050" y="690"/>
                  </a:cubicBezTo>
                  <a:cubicBezTo>
                    <a:pt x="1050" y="617"/>
                    <a:pt x="989" y="558"/>
                    <a:pt x="914" y="558"/>
                  </a:cubicBezTo>
                  <a:cubicBezTo>
                    <a:pt x="899" y="558"/>
                    <a:pt x="899" y="558"/>
                    <a:pt x="899" y="558"/>
                  </a:cubicBezTo>
                  <a:cubicBezTo>
                    <a:pt x="831" y="558"/>
                    <a:pt x="775" y="607"/>
                    <a:pt x="765" y="670"/>
                  </a:cubicBezTo>
                  <a:cubicBezTo>
                    <a:pt x="765" y="132"/>
                    <a:pt x="765" y="132"/>
                    <a:pt x="765" y="132"/>
                  </a:cubicBezTo>
                  <a:cubicBezTo>
                    <a:pt x="765" y="59"/>
                    <a:pt x="704" y="0"/>
                    <a:pt x="629" y="0"/>
                  </a:cubicBezTo>
                  <a:cubicBezTo>
                    <a:pt x="614" y="0"/>
                    <a:pt x="614" y="0"/>
                    <a:pt x="614" y="0"/>
                  </a:cubicBezTo>
                  <a:cubicBezTo>
                    <a:pt x="539" y="0"/>
                    <a:pt x="478" y="59"/>
                    <a:pt x="478" y="132"/>
                  </a:cubicBezTo>
                  <a:cubicBezTo>
                    <a:pt x="478" y="1298"/>
                    <a:pt x="478" y="1298"/>
                    <a:pt x="478" y="1298"/>
                  </a:cubicBezTo>
                  <a:cubicBezTo>
                    <a:pt x="255" y="1082"/>
                    <a:pt x="255" y="1082"/>
                    <a:pt x="255" y="1082"/>
                  </a:cubicBezTo>
                  <a:cubicBezTo>
                    <a:pt x="202" y="1030"/>
                    <a:pt x="116" y="1030"/>
                    <a:pt x="63" y="1082"/>
                  </a:cubicBezTo>
                  <a:cubicBezTo>
                    <a:pt x="53" y="1092"/>
                    <a:pt x="53" y="1092"/>
                    <a:pt x="53" y="1092"/>
                  </a:cubicBezTo>
                  <a:cubicBezTo>
                    <a:pt x="0" y="1144"/>
                    <a:pt x="0" y="1227"/>
                    <a:pt x="53" y="1279"/>
                  </a:cubicBezTo>
                  <a:cubicBezTo>
                    <a:pt x="470" y="1737"/>
                    <a:pt x="470" y="1737"/>
                    <a:pt x="470" y="1737"/>
                  </a:cubicBezTo>
                  <a:cubicBezTo>
                    <a:pt x="490" y="1760"/>
                    <a:pt x="519" y="1774"/>
                    <a:pt x="552" y="1774"/>
                  </a:cubicBezTo>
                  <a:cubicBezTo>
                    <a:pt x="1511" y="1774"/>
                    <a:pt x="1511" y="1774"/>
                    <a:pt x="1511" y="1774"/>
                  </a:cubicBezTo>
                  <a:cubicBezTo>
                    <a:pt x="1570" y="1774"/>
                    <a:pt x="1618" y="1728"/>
                    <a:pt x="1618" y="1671"/>
                  </a:cubicBezTo>
                  <a:cubicBezTo>
                    <a:pt x="1618" y="1670"/>
                    <a:pt x="1618" y="1669"/>
                    <a:pt x="1618" y="1668"/>
                  </a:cubicBezTo>
                  <a:cubicBezTo>
                    <a:pt x="1620" y="1668"/>
                    <a:pt x="1620" y="1668"/>
                    <a:pt x="1620" y="1668"/>
                  </a:cubicBezTo>
                  <a:lnTo>
                    <a:pt x="1620" y="975"/>
                  </a:lnTo>
                  <a:close/>
                </a:path>
              </a:pathLst>
            </a:custGeom>
            <a:noFill/>
            <a:ln w="28575" cap="rnd">
              <a:solidFill>
                <a:srgbClr val="4591F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grpSp>
          <p:nvGrpSpPr>
            <p:cNvPr id="17" name="그룹 16"/>
            <p:cNvGrpSpPr/>
            <p:nvPr/>
          </p:nvGrpSpPr>
          <p:grpSpPr>
            <a:xfrm>
              <a:off x="6296025" y="3184526"/>
              <a:ext cx="2070100" cy="908050"/>
              <a:chOff x="6296025" y="3184526"/>
              <a:chExt cx="2070100" cy="908050"/>
            </a:xfrm>
          </p:grpSpPr>
          <p:sp>
            <p:nvSpPr>
              <p:cNvPr id="18" name="Freeform 6"/>
              <p:cNvSpPr>
                <a:spLocks/>
              </p:cNvSpPr>
              <p:nvPr/>
            </p:nvSpPr>
            <p:spPr bwMode="auto">
              <a:xfrm>
                <a:off x="6296025" y="4092576"/>
                <a:ext cx="368300" cy="0"/>
              </a:xfrm>
              <a:custGeom>
                <a:avLst/>
                <a:gdLst>
                  <a:gd name="T0" fmla="*/ 232 w 232"/>
                  <a:gd name="T1" fmla="*/ 232 w 232"/>
                  <a:gd name="T2" fmla="*/ 0 w 232"/>
                  <a:gd name="T3" fmla="*/ 232 w 23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32">
                    <a:moveTo>
                      <a:pt x="232" y="0"/>
                    </a:moveTo>
                    <a:lnTo>
                      <a:pt x="232" y="0"/>
                    </a:lnTo>
                    <a:lnTo>
                      <a:pt x="0" y="0"/>
                    </a:lnTo>
                    <a:lnTo>
                      <a:pt x="232" y="0"/>
                    </a:lnTo>
                    <a:close/>
                  </a:path>
                </a:pathLst>
              </a:custGeom>
              <a:noFill/>
              <a:ln w="28575" cap="rnd">
                <a:solidFill>
                  <a:srgbClr val="7DD5C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" name="Freeform 7"/>
              <p:cNvSpPr>
                <a:spLocks/>
              </p:cNvSpPr>
              <p:nvPr/>
            </p:nvSpPr>
            <p:spPr bwMode="auto">
              <a:xfrm>
                <a:off x="7335837" y="3184526"/>
                <a:ext cx="0" cy="357188"/>
              </a:xfrm>
              <a:custGeom>
                <a:avLst/>
                <a:gdLst>
                  <a:gd name="T0" fmla="*/ 0 h 225"/>
                  <a:gd name="T1" fmla="*/ 0 h 225"/>
                  <a:gd name="T2" fmla="*/ 225 h 225"/>
                  <a:gd name="T3" fmla="*/ 0 h 225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225">
                    <a:moveTo>
                      <a:pt x="0" y="0"/>
                    </a:moveTo>
                    <a:lnTo>
                      <a:pt x="0" y="0"/>
                    </a:lnTo>
                    <a:lnTo>
                      <a:pt x="0" y="225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28575" cap="rnd">
                <a:solidFill>
                  <a:srgbClr val="7DD5C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0" name="Freeform 8"/>
              <p:cNvSpPr>
                <a:spLocks/>
              </p:cNvSpPr>
              <p:nvPr/>
            </p:nvSpPr>
            <p:spPr bwMode="auto">
              <a:xfrm>
                <a:off x="6664325" y="3476626"/>
                <a:ext cx="261937" cy="252413"/>
              </a:xfrm>
              <a:custGeom>
                <a:avLst/>
                <a:gdLst>
                  <a:gd name="T0" fmla="*/ 188 w 188"/>
                  <a:gd name="T1" fmla="*/ 182 h 182"/>
                  <a:gd name="T2" fmla="*/ 188 w 188"/>
                  <a:gd name="T3" fmla="*/ 182 h 182"/>
                  <a:gd name="T4" fmla="*/ 0 w 188"/>
                  <a:gd name="T5" fmla="*/ 0 h 182"/>
                  <a:gd name="T6" fmla="*/ 188 w 188"/>
                  <a:gd name="T7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88" h="182">
                    <a:moveTo>
                      <a:pt x="188" y="182"/>
                    </a:moveTo>
                    <a:cubicBezTo>
                      <a:pt x="188" y="182"/>
                      <a:pt x="188" y="182"/>
                      <a:pt x="188" y="182"/>
                    </a:cubicBezTo>
                    <a:cubicBezTo>
                      <a:pt x="157" y="152"/>
                      <a:pt x="28" y="28"/>
                      <a:pt x="0" y="0"/>
                    </a:cubicBezTo>
                    <a:lnTo>
                      <a:pt x="188" y="182"/>
                    </a:lnTo>
                    <a:close/>
                  </a:path>
                </a:pathLst>
              </a:custGeom>
              <a:noFill/>
              <a:ln w="28575" cap="rnd">
                <a:solidFill>
                  <a:srgbClr val="7DD5C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1" name="Freeform 9"/>
              <p:cNvSpPr>
                <a:spLocks/>
              </p:cNvSpPr>
              <p:nvPr/>
            </p:nvSpPr>
            <p:spPr bwMode="auto">
              <a:xfrm>
                <a:off x="7997825" y="4092576"/>
                <a:ext cx="368300" cy="0"/>
              </a:xfrm>
              <a:custGeom>
                <a:avLst/>
                <a:gdLst>
                  <a:gd name="T0" fmla="*/ 232 w 232"/>
                  <a:gd name="T1" fmla="*/ 232 w 232"/>
                  <a:gd name="T2" fmla="*/ 0 w 232"/>
                  <a:gd name="T3" fmla="*/ 232 w 23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32">
                    <a:moveTo>
                      <a:pt x="232" y="0"/>
                    </a:moveTo>
                    <a:lnTo>
                      <a:pt x="232" y="0"/>
                    </a:lnTo>
                    <a:lnTo>
                      <a:pt x="0" y="0"/>
                    </a:lnTo>
                    <a:lnTo>
                      <a:pt x="232" y="0"/>
                    </a:lnTo>
                    <a:close/>
                  </a:path>
                </a:pathLst>
              </a:custGeom>
              <a:noFill/>
              <a:ln w="28575" cap="rnd">
                <a:solidFill>
                  <a:srgbClr val="7DD5C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2" name="Freeform 10"/>
              <p:cNvSpPr>
                <a:spLocks/>
              </p:cNvSpPr>
              <p:nvPr/>
            </p:nvSpPr>
            <p:spPr bwMode="auto">
              <a:xfrm>
                <a:off x="7735887" y="3476626"/>
                <a:ext cx="261937" cy="252413"/>
              </a:xfrm>
              <a:custGeom>
                <a:avLst/>
                <a:gdLst>
                  <a:gd name="T0" fmla="*/ 188 w 188"/>
                  <a:gd name="T1" fmla="*/ 0 h 182"/>
                  <a:gd name="T2" fmla="*/ 188 w 188"/>
                  <a:gd name="T3" fmla="*/ 0 h 182"/>
                  <a:gd name="T4" fmla="*/ 0 w 188"/>
                  <a:gd name="T5" fmla="*/ 182 h 182"/>
                  <a:gd name="T6" fmla="*/ 188 w 188"/>
                  <a:gd name="T7" fmla="*/ 0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88" h="182">
                    <a:moveTo>
                      <a:pt x="188" y="0"/>
                    </a:moveTo>
                    <a:cubicBezTo>
                      <a:pt x="188" y="0"/>
                      <a:pt x="188" y="0"/>
                      <a:pt x="188" y="0"/>
                    </a:cubicBezTo>
                    <a:cubicBezTo>
                      <a:pt x="157" y="30"/>
                      <a:pt x="28" y="155"/>
                      <a:pt x="0" y="182"/>
                    </a:cubicBezTo>
                    <a:lnTo>
                      <a:pt x="188" y="0"/>
                    </a:lnTo>
                    <a:close/>
                  </a:path>
                </a:pathLst>
              </a:custGeom>
              <a:noFill/>
              <a:ln w="28575" cap="rnd">
                <a:solidFill>
                  <a:srgbClr val="7DD5C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  <p:sp>
        <p:nvSpPr>
          <p:cNvPr id="23" name="직사각형 22"/>
          <p:cNvSpPr/>
          <p:nvPr/>
        </p:nvSpPr>
        <p:spPr>
          <a:xfrm>
            <a:off x="7452320" y="116632"/>
            <a:ext cx="1512168" cy="792088"/>
          </a:xfrm>
          <a:prstGeom prst="rect">
            <a:avLst/>
          </a:prstGeom>
          <a:solidFill>
            <a:srgbClr val="1025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4" name="그룹 2"/>
          <p:cNvGrpSpPr>
            <a:grpSpLocks/>
          </p:cNvGrpSpPr>
          <p:nvPr/>
        </p:nvGrpSpPr>
        <p:grpSpPr bwMode="auto">
          <a:xfrm>
            <a:off x="577850" y="3128963"/>
            <a:ext cx="4294188" cy="2460621"/>
            <a:chOff x="4440238" y="3144838"/>
            <a:chExt cx="4294187" cy="2460621"/>
          </a:xfrm>
        </p:grpSpPr>
        <p:grpSp>
          <p:nvGrpSpPr>
            <p:cNvPr id="13319" name="그룹 1"/>
            <p:cNvGrpSpPr>
              <a:grpSpLocks/>
            </p:cNvGrpSpPr>
            <p:nvPr/>
          </p:nvGrpSpPr>
          <p:grpSpPr bwMode="auto">
            <a:xfrm>
              <a:off x="4440238" y="3144838"/>
              <a:ext cx="4294187" cy="400050"/>
              <a:chOff x="5240111" y="2091647"/>
              <a:chExt cx="4294188" cy="400234"/>
            </a:xfrm>
          </p:grpSpPr>
          <p:sp>
            <p:nvSpPr>
              <p:cNvPr id="12312" name="Text Box 5"/>
              <p:cNvSpPr txBox="1">
                <a:spLocks noChangeArrowheads="1"/>
              </p:cNvSpPr>
              <p:nvPr/>
            </p:nvSpPr>
            <p:spPr bwMode="auto">
              <a:xfrm>
                <a:off x="5240111" y="2091647"/>
                <a:ext cx="647700" cy="4002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latinLnBrk="1" hangingPunct="1">
                  <a:defRPr/>
                </a:pPr>
                <a:r>
                  <a:rPr lang="en-US" altLang="ko-KR" sz="2000" dirty="0" smtClean="0">
                    <a:solidFill>
                      <a:srgbClr val="7DD5C9"/>
                    </a:solidFill>
                    <a:latin typeface="Arial Black" panose="020B0A04020102020204" pitchFamily="34" charset="0"/>
                    <a:ea typeface="맑은 고딕" panose="020B0503020000020004" pitchFamily="50" charset="-127"/>
                    <a:cs typeface="Arial" panose="020B0604020202020204" pitchFamily="34" charset="0"/>
                  </a:rPr>
                  <a:t>01.</a:t>
                </a:r>
                <a:endParaRPr lang="ko-KR" altLang="ko-KR" sz="2000" dirty="0" smtClean="0">
                  <a:solidFill>
                    <a:srgbClr val="7DD5C9"/>
                  </a:solidFill>
                  <a:latin typeface="Arial Black" panose="020B0A04020102020204" pitchFamily="34" charset="0"/>
                  <a:ea typeface="맑은 고딕" panose="020B05030200000200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12313" name="Text Box 5"/>
              <p:cNvSpPr txBox="1">
                <a:spLocks noChangeArrowheads="1"/>
              </p:cNvSpPr>
              <p:nvPr/>
            </p:nvSpPr>
            <p:spPr bwMode="auto">
              <a:xfrm>
                <a:off x="5776686" y="2091647"/>
                <a:ext cx="3757613" cy="4002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latinLnBrk="1" hangingPunct="1">
                  <a:defRPr/>
                </a:pPr>
                <a:r>
                  <a:rPr kumimoji="0" lang="en-US" altLang="ko-KR" sz="2000" dirty="0" smtClean="0">
                    <a:solidFill>
                      <a:schemeClr val="bg1"/>
                    </a:solidFill>
                    <a:latin typeface="Arial" panose="020B0604020202020204" pitchFamily="34" charset="0"/>
                    <a:ea typeface="맑은 고딕" panose="020B0503020000020004" pitchFamily="50" charset="-127"/>
                    <a:cs typeface="Arial" panose="020B0604020202020204" pitchFamily="34" charset="0"/>
                  </a:rPr>
                  <a:t>What is Infinity Drone?</a:t>
                </a:r>
                <a:endParaRPr kumimoji="0" lang="ko-KR" altLang="ko-KR" sz="2000" dirty="0" smtClean="0">
                  <a:solidFill>
                    <a:schemeClr val="bg1"/>
                  </a:solidFill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3320" name="그룹 2"/>
            <p:cNvGrpSpPr>
              <a:grpSpLocks/>
            </p:cNvGrpSpPr>
            <p:nvPr/>
          </p:nvGrpSpPr>
          <p:grpSpPr bwMode="auto">
            <a:xfrm>
              <a:off x="4440238" y="3556001"/>
              <a:ext cx="4291012" cy="401638"/>
              <a:chOff x="5243286" y="2568005"/>
              <a:chExt cx="4291013" cy="401822"/>
            </a:xfrm>
          </p:grpSpPr>
          <p:sp>
            <p:nvSpPr>
              <p:cNvPr id="12310" name="Text Box 5"/>
              <p:cNvSpPr txBox="1">
                <a:spLocks noChangeArrowheads="1"/>
              </p:cNvSpPr>
              <p:nvPr/>
            </p:nvSpPr>
            <p:spPr bwMode="auto">
              <a:xfrm>
                <a:off x="5243286" y="2569594"/>
                <a:ext cx="647700" cy="400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latinLnBrk="1" hangingPunct="1">
                  <a:defRPr/>
                </a:pPr>
                <a:r>
                  <a:rPr lang="en-US" altLang="ko-KR" sz="2000" smtClean="0">
                    <a:solidFill>
                      <a:srgbClr val="7DD5C9"/>
                    </a:solidFill>
                    <a:latin typeface="Arial Black" panose="020B0A04020102020204" pitchFamily="34" charset="0"/>
                    <a:ea typeface="맑은 고딕" panose="020B0503020000020004" pitchFamily="50" charset="-127"/>
                    <a:cs typeface="Arial" panose="020B0604020202020204" pitchFamily="34" charset="0"/>
                  </a:rPr>
                  <a:t>02.</a:t>
                </a:r>
                <a:endParaRPr lang="ko-KR" altLang="ko-KR" sz="2000" smtClean="0">
                  <a:solidFill>
                    <a:srgbClr val="7DD5C9"/>
                  </a:solidFill>
                  <a:latin typeface="Arial Black" panose="020B0A04020102020204" pitchFamily="34" charset="0"/>
                  <a:ea typeface="맑은 고딕" panose="020B05030200000200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12311" name="Text Box 5"/>
              <p:cNvSpPr txBox="1">
                <a:spLocks noChangeArrowheads="1"/>
              </p:cNvSpPr>
              <p:nvPr/>
            </p:nvSpPr>
            <p:spPr bwMode="auto">
              <a:xfrm>
                <a:off x="5781449" y="2568005"/>
                <a:ext cx="3752850" cy="400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latinLnBrk="1" hangingPunct="1">
                  <a:defRPr/>
                </a:pPr>
                <a:r>
                  <a:rPr kumimoji="0" lang="en-US" altLang="ko-KR" sz="2000" dirty="0" smtClean="0">
                    <a:solidFill>
                      <a:schemeClr val="bg1"/>
                    </a:solidFill>
                    <a:latin typeface="Arial" panose="020B0604020202020204" pitchFamily="34" charset="0"/>
                    <a:ea typeface="맑은 고딕" panose="020B0503020000020004" pitchFamily="50" charset="-127"/>
                    <a:cs typeface="Arial" panose="020B0604020202020204" pitchFamily="34" charset="0"/>
                  </a:rPr>
                  <a:t>How is it Organized?</a:t>
                </a:r>
                <a:endParaRPr kumimoji="0" lang="ko-KR" altLang="ko-KR" sz="2000" dirty="0" smtClean="0">
                  <a:solidFill>
                    <a:schemeClr val="bg1"/>
                  </a:solidFill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3321" name="그룹 3"/>
            <p:cNvGrpSpPr>
              <a:grpSpLocks/>
            </p:cNvGrpSpPr>
            <p:nvPr/>
          </p:nvGrpSpPr>
          <p:grpSpPr bwMode="auto">
            <a:xfrm>
              <a:off x="4440238" y="3968749"/>
              <a:ext cx="4294187" cy="400050"/>
              <a:chOff x="5240111" y="3045440"/>
              <a:chExt cx="4294188" cy="400234"/>
            </a:xfrm>
          </p:grpSpPr>
          <p:sp>
            <p:nvSpPr>
              <p:cNvPr id="12308" name="Text Box 5"/>
              <p:cNvSpPr txBox="1">
                <a:spLocks noChangeArrowheads="1"/>
              </p:cNvSpPr>
              <p:nvPr/>
            </p:nvSpPr>
            <p:spPr bwMode="auto">
              <a:xfrm>
                <a:off x="5240111" y="3045440"/>
                <a:ext cx="647700" cy="4002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latinLnBrk="1" hangingPunct="1">
                  <a:defRPr/>
                </a:pPr>
                <a:r>
                  <a:rPr lang="en-US" altLang="ko-KR" sz="2000" smtClean="0">
                    <a:solidFill>
                      <a:srgbClr val="7DD5C9"/>
                    </a:solidFill>
                    <a:latin typeface="Arial Black" panose="020B0A04020102020204" pitchFamily="34" charset="0"/>
                    <a:ea typeface="맑은 고딕" panose="020B0503020000020004" pitchFamily="50" charset="-127"/>
                    <a:cs typeface="Arial" panose="020B0604020202020204" pitchFamily="34" charset="0"/>
                  </a:rPr>
                  <a:t>03.</a:t>
                </a:r>
                <a:endParaRPr lang="ko-KR" altLang="ko-KR" sz="2000" smtClean="0">
                  <a:solidFill>
                    <a:srgbClr val="7DD5C9"/>
                  </a:solidFill>
                  <a:latin typeface="Arial Black" panose="020B0A04020102020204" pitchFamily="34" charset="0"/>
                  <a:ea typeface="맑은 고딕" panose="020B05030200000200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12309" name="Text Box 5"/>
              <p:cNvSpPr txBox="1">
                <a:spLocks noChangeArrowheads="1"/>
              </p:cNvSpPr>
              <p:nvPr/>
            </p:nvSpPr>
            <p:spPr bwMode="auto">
              <a:xfrm>
                <a:off x="5776686" y="3045440"/>
                <a:ext cx="3757613" cy="4002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latinLnBrk="1" hangingPunct="1">
                  <a:defRPr/>
                </a:pPr>
                <a:r>
                  <a:rPr kumimoji="0" lang="en-US" altLang="ko-KR" sz="2000" dirty="0" smtClean="0">
                    <a:solidFill>
                      <a:schemeClr val="bg1"/>
                    </a:solidFill>
                    <a:latin typeface="Arial" panose="020B0604020202020204" pitchFamily="34" charset="0"/>
                    <a:ea typeface="맑은 고딕" panose="020B0503020000020004" pitchFamily="50" charset="-127"/>
                    <a:cs typeface="Arial" panose="020B0604020202020204" pitchFamily="34" charset="0"/>
                  </a:rPr>
                  <a:t>Who make it?</a:t>
                </a:r>
                <a:endParaRPr kumimoji="0" lang="ko-KR" altLang="ko-KR" sz="2000" dirty="0" smtClean="0">
                  <a:solidFill>
                    <a:schemeClr val="bg1"/>
                  </a:solidFill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3322" name="그룹 4"/>
            <p:cNvGrpSpPr>
              <a:grpSpLocks/>
            </p:cNvGrpSpPr>
            <p:nvPr/>
          </p:nvGrpSpPr>
          <p:grpSpPr bwMode="auto">
            <a:xfrm>
              <a:off x="4440238" y="4381496"/>
              <a:ext cx="4291012" cy="400050"/>
              <a:chOff x="5241699" y="3523726"/>
              <a:chExt cx="4291013" cy="400234"/>
            </a:xfrm>
          </p:grpSpPr>
          <p:sp>
            <p:nvSpPr>
              <p:cNvPr id="12306" name="Text Box 5"/>
              <p:cNvSpPr txBox="1">
                <a:spLocks noChangeArrowheads="1"/>
              </p:cNvSpPr>
              <p:nvPr/>
            </p:nvSpPr>
            <p:spPr bwMode="auto">
              <a:xfrm>
                <a:off x="5241699" y="3523726"/>
                <a:ext cx="647700" cy="4002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latinLnBrk="1" hangingPunct="1">
                  <a:defRPr/>
                </a:pPr>
                <a:r>
                  <a:rPr lang="en-US" altLang="ko-KR" sz="2000" smtClean="0">
                    <a:solidFill>
                      <a:srgbClr val="7DD5C9"/>
                    </a:solidFill>
                    <a:latin typeface="Arial Black" panose="020B0A04020102020204" pitchFamily="34" charset="0"/>
                    <a:ea typeface="맑은 고딕" panose="020B0503020000020004" pitchFamily="50" charset="-127"/>
                    <a:cs typeface="Arial" panose="020B0604020202020204" pitchFamily="34" charset="0"/>
                  </a:rPr>
                  <a:t>04.</a:t>
                </a:r>
                <a:endParaRPr lang="ko-KR" altLang="ko-KR" sz="2000" smtClean="0">
                  <a:solidFill>
                    <a:srgbClr val="7DD5C9"/>
                  </a:solidFill>
                  <a:latin typeface="Arial Black" panose="020B0A04020102020204" pitchFamily="34" charset="0"/>
                  <a:ea typeface="맑은 고딕" panose="020B05030200000200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12307" name="Text Box 5"/>
              <p:cNvSpPr txBox="1">
                <a:spLocks noChangeArrowheads="1"/>
              </p:cNvSpPr>
              <p:nvPr/>
            </p:nvSpPr>
            <p:spPr bwMode="auto">
              <a:xfrm>
                <a:off x="5779862" y="3523726"/>
                <a:ext cx="3752850" cy="4002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latinLnBrk="1" hangingPunct="1">
                  <a:defRPr/>
                </a:pPr>
                <a:r>
                  <a:rPr kumimoji="0" lang="en-US" altLang="ko-KR" sz="2000" dirty="0" smtClean="0">
                    <a:solidFill>
                      <a:schemeClr val="bg1"/>
                    </a:solidFill>
                    <a:latin typeface="Arial" panose="020B0604020202020204" pitchFamily="34" charset="0"/>
                    <a:ea typeface="맑은 고딕" panose="020B0503020000020004" pitchFamily="50" charset="-127"/>
                    <a:cs typeface="Arial" panose="020B0604020202020204" pitchFamily="34" charset="0"/>
                  </a:rPr>
                  <a:t>About the roadmap</a:t>
                </a:r>
                <a:endParaRPr kumimoji="0" lang="ko-KR" altLang="ko-KR" sz="2000" dirty="0" smtClean="0">
                  <a:solidFill>
                    <a:schemeClr val="bg1"/>
                  </a:solidFill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3323" name="그룹 5"/>
            <p:cNvGrpSpPr>
              <a:grpSpLocks/>
            </p:cNvGrpSpPr>
            <p:nvPr/>
          </p:nvGrpSpPr>
          <p:grpSpPr bwMode="auto">
            <a:xfrm>
              <a:off x="4440238" y="4792661"/>
              <a:ext cx="4294187" cy="400050"/>
              <a:chOff x="5241699" y="3999575"/>
              <a:chExt cx="4294188" cy="400234"/>
            </a:xfrm>
          </p:grpSpPr>
          <p:sp>
            <p:nvSpPr>
              <p:cNvPr id="12304" name="Text Box 5"/>
              <p:cNvSpPr txBox="1">
                <a:spLocks noChangeArrowheads="1"/>
              </p:cNvSpPr>
              <p:nvPr/>
            </p:nvSpPr>
            <p:spPr bwMode="auto">
              <a:xfrm>
                <a:off x="5241699" y="3999575"/>
                <a:ext cx="647700" cy="4002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latinLnBrk="1" hangingPunct="1">
                  <a:defRPr/>
                </a:pPr>
                <a:r>
                  <a:rPr lang="en-US" altLang="ko-KR" sz="2000" smtClean="0">
                    <a:solidFill>
                      <a:srgbClr val="7DD5C9"/>
                    </a:solidFill>
                    <a:latin typeface="Arial Black" panose="020B0A04020102020204" pitchFamily="34" charset="0"/>
                    <a:ea typeface="맑은 고딕" panose="020B0503020000020004" pitchFamily="50" charset="-127"/>
                    <a:cs typeface="Arial" panose="020B0604020202020204" pitchFamily="34" charset="0"/>
                  </a:rPr>
                  <a:t>05.</a:t>
                </a:r>
                <a:endParaRPr lang="ko-KR" altLang="ko-KR" sz="2000" smtClean="0">
                  <a:solidFill>
                    <a:srgbClr val="7DD5C9"/>
                  </a:solidFill>
                  <a:latin typeface="Arial Black" panose="020B0A04020102020204" pitchFamily="34" charset="0"/>
                  <a:ea typeface="맑은 고딕" panose="020B05030200000200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12305" name="Text Box 5"/>
              <p:cNvSpPr txBox="1">
                <a:spLocks noChangeArrowheads="1"/>
              </p:cNvSpPr>
              <p:nvPr/>
            </p:nvSpPr>
            <p:spPr bwMode="auto">
              <a:xfrm>
                <a:off x="5778274" y="3999575"/>
                <a:ext cx="3757613" cy="4002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latinLnBrk="1" hangingPunct="1">
                  <a:defRPr/>
                </a:pPr>
                <a:r>
                  <a:rPr kumimoji="0" lang="en-US" altLang="ko-KR" sz="2000" dirty="0" smtClean="0">
                    <a:solidFill>
                      <a:schemeClr val="bg1"/>
                    </a:solidFill>
                    <a:latin typeface="Arial" panose="020B0604020202020204" pitchFamily="34" charset="0"/>
                    <a:ea typeface="맑은 고딕" panose="020B0503020000020004" pitchFamily="50" charset="-127"/>
                    <a:cs typeface="Arial" panose="020B0604020202020204" pitchFamily="34" charset="0"/>
                  </a:rPr>
                  <a:t>Why Drone? </a:t>
                </a:r>
                <a:endParaRPr kumimoji="0" lang="ko-KR" altLang="ko-KR" sz="2000" dirty="0" smtClean="0">
                  <a:solidFill>
                    <a:schemeClr val="bg1"/>
                  </a:solidFill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3324" name="그룹 6"/>
            <p:cNvGrpSpPr>
              <a:grpSpLocks/>
            </p:cNvGrpSpPr>
            <p:nvPr/>
          </p:nvGrpSpPr>
          <p:grpSpPr bwMode="auto">
            <a:xfrm>
              <a:off x="4440238" y="5205409"/>
              <a:ext cx="4294187" cy="400050"/>
              <a:chOff x="5243286" y="4477861"/>
              <a:chExt cx="4294188" cy="400234"/>
            </a:xfrm>
          </p:grpSpPr>
          <p:sp>
            <p:nvSpPr>
              <p:cNvPr id="2" name="Text Box 5"/>
              <p:cNvSpPr txBox="1">
                <a:spLocks noChangeArrowheads="1"/>
              </p:cNvSpPr>
              <p:nvPr/>
            </p:nvSpPr>
            <p:spPr bwMode="auto">
              <a:xfrm>
                <a:off x="5243286" y="4477861"/>
                <a:ext cx="647700" cy="4002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latinLnBrk="1" hangingPunct="1">
                  <a:defRPr/>
                </a:pPr>
                <a:r>
                  <a:rPr lang="en-US" altLang="ko-KR" sz="2000" smtClean="0">
                    <a:solidFill>
                      <a:srgbClr val="7DD5C9"/>
                    </a:solidFill>
                    <a:latin typeface="Arial Black" panose="020B0A04020102020204" pitchFamily="34" charset="0"/>
                    <a:ea typeface="맑은 고딕" panose="020B0503020000020004" pitchFamily="50" charset="-127"/>
                    <a:cs typeface="Arial" panose="020B0604020202020204" pitchFamily="34" charset="0"/>
                  </a:rPr>
                  <a:t>06.</a:t>
                </a:r>
                <a:endParaRPr lang="ko-KR" altLang="ko-KR" sz="2000" smtClean="0">
                  <a:solidFill>
                    <a:srgbClr val="7DD5C9"/>
                  </a:solidFill>
                  <a:latin typeface="Arial Black" panose="020B0A04020102020204" pitchFamily="34" charset="0"/>
                  <a:ea typeface="맑은 고딕" panose="020B05030200000200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12303" name="Text Box 5"/>
              <p:cNvSpPr txBox="1">
                <a:spLocks noChangeArrowheads="1"/>
              </p:cNvSpPr>
              <p:nvPr/>
            </p:nvSpPr>
            <p:spPr bwMode="auto">
              <a:xfrm>
                <a:off x="5779861" y="4477861"/>
                <a:ext cx="3757613" cy="4002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latinLnBrk="1" hangingPunct="1">
                  <a:defRPr/>
                </a:pPr>
                <a:r>
                  <a:rPr kumimoji="0" lang="en-US" altLang="ko-KR" sz="2000" dirty="0" smtClean="0">
                    <a:solidFill>
                      <a:schemeClr val="bg1"/>
                    </a:solidFill>
                    <a:latin typeface="Arial" panose="020B0604020202020204" pitchFamily="34" charset="0"/>
                    <a:ea typeface="맑은 고딕" panose="020B0503020000020004" pitchFamily="50" charset="-127"/>
                    <a:cs typeface="Arial" panose="020B0604020202020204" pitchFamily="34" charset="0"/>
                  </a:rPr>
                  <a:t>Q &amp; A</a:t>
                </a:r>
                <a:endParaRPr kumimoji="0" lang="ko-KR" altLang="ko-KR" sz="2000" dirty="0" smtClean="0">
                  <a:solidFill>
                    <a:schemeClr val="bg1"/>
                  </a:solidFill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13315" name="그룹 3"/>
          <p:cNvGrpSpPr>
            <a:grpSpLocks/>
          </p:cNvGrpSpPr>
          <p:nvPr/>
        </p:nvGrpSpPr>
        <p:grpSpPr bwMode="auto">
          <a:xfrm>
            <a:off x="590517" y="1747839"/>
            <a:ext cx="4911249" cy="1177104"/>
            <a:chOff x="4531517" y="1878013"/>
            <a:chExt cx="3692205" cy="782637"/>
          </a:xfrm>
        </p:grpSpPr>
        <p:sp>
          <p:nvSpPr>
            <p:cNvPr id="10243" name="TextBox 19"/>
            <p:cNvSpPr txBox="1">
              <a:spLocks noChangeArrowheads="1"/>
            </p:cNvSpPr>
            <p:nvPr/>
          </p:nvSpPr>
          <p:spPr bwMode="auto">
            <a:xfrm>
              <a:off x="4607977" y="2189988"/>
              <a:ext cx="2537818" cy="4706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defRPr/>
              </a:pPr>
              <a:r>
                <a:rPr kumimoji="0" lang="en-US" altLang="ko-KR" sz="4000" spc="-150" dirty="0">
                  <a:solidFill>
                    <a:srgbClr val="4591F2"/>
                  </a:solidFill>
                  <a:latin typeface="Arial Black" panose="020B0A040201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CONTENTS</a:t>
              </a:r>
            </a:p>
          </p:txBody>
        </p:sp>
        <p:sp>
          <p:nvSpPr>
            <p:cNvPr id="12295" name="TextBox 5"/>
            <p:cNvSpPr txBox="1">
              <a:spLocks noChangeArrowheads="1"/>
            </p:cNvSpPr>
            <p:nvPr/>
          </p:nvSpPr>
          <p:spPr bwMode="auto">
            <a:xfrm>
              <a:off x="4531517" y="1878013"/>
              <a:ext cx="3692205" cy="3888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lnSpc>
                  <a:spcPct val="80000"/>
                </a:lnSpc>
                <a:defRPr/>
              </a:pPr>
              <a:r>
                <a:rPr kumimoji="0" lang="en-US" altLang="ko-KR" sz="2000" b="1" dirty="0" smtClean="0">
                  <a:solidFill>
                    <a:srgbClr val="7DD5C9"/>
                  </a:solidFill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Infinity Drone </a:t>
              </a:r>
            </a:p>
            <a:p>
              <a:pPr eaLnBrk="1" latinLnBrk="1" hangingPunct="1">
                <a:lnSpc>
                  <a:spcPct val="80000"/>
                </a:lnSpc>
                <a:defRPr/>
              </a:pPr>
              <a:r>
                <a:rPr kumimoji="0" lang="en-US" altLang="ko-KR" sz="2000" dirty="0" smtClean="0">
                  <a:solidFill>
                    <a:srgbClr val="7DD5C9"/>
                  </a:solidFill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– </a:t>
              </a:r>
              <a:r>
                <a:rPr kumimoji="0" lang="en-US" altLang="ko-KR" sz="2000" dirty="0" err="1" smtClean="0">
                  <a:solidFill>
                    <a:srgbClr val="7DD5C9"/>
                  </a:solidFill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Zepetto</a:t>
              </a:r>
              <a:r>
                <a:rPr kumimoji="0" lang="en-US" altLang="ko-KR" sz="2000" dirty="0" smtClean="0">
                  <a:solidFill>
                    <a:srgbClr val="7DD5C9"/>
                  </a:solidFill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 team</a:t>
              </a:r>
              <a:endParaRPr kumimoji="0" lang="en-US" altLang="ko-KR" sz="2000" dirty="0">
                <a:solidFill>
                  <a:srgbClr val="7DD5C9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1" y="0"/>
            <a:ext cx="323850" cy="6858000"/>
            <a:chOff x="0" y="0"/>
            <a:chExt cx="410966" cy="6858000"/>
          </a:xfrm>
        </p:grpSpPr>
        <p:sp>
          <p:nvSpPr>
            <p:cNvPr id="29" name="직사각형 28"/>
            <p:cNvSpPr/>
            <p:nvPr/>
          </p:nvSpPr>
          <p:spPr>
            <a:xfrm>
              <a:off x="0" y="0"/>
              <a:ext cx="410966" cy="6858000"/>
            </a:xfrm>
            <a:prstGeom prst="rect">
              <a:avLst/>
            </a:prstGeom>
            <a:solidFill>
              <a:srgbClr val="4591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0" y="1770509"/>
              <a:ext cx="410966" cy="734566"/>
            </a:xfrm>
            <a:prstGeom prst="rect">
              <a:avLst/>
            </a:prstGeom>
            <a:solidFill>
              <a:srgbClr val="7DD5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" name="그룹 14"/>
          <p:cNvGrpSpPr/>
          <p:nvPr/>
        </p:nvGrpSpPr>
        <p:grpSpPr>
          <a:xfrm rot="13500000" flipH="1">
            <a:off x="3938998" y="1773873"/>
            <a:ext cx="474438" cy="646481"/>
            <a:chOff x="6296025" y="3184526"/>
            <a:chExt cx="2420937" cy="3298825"/>
          </a:xfrm>
        </p:grpSpPr>
        <p:sp>
          <p:nvSpPr>
            <p:cNvPr id="7" name="Freeform 5"/>
            <p:cNvSpPr>
              <a:spLocks/>
            </p:cNvSpPr>
            <p:nvPr/>
          </p:nvSpPr>
          <p:spPr bwMode="auto">
            <a:xfrm>
              <a:off x="6469062" y="4022726"/>
              <a:ext cx="2247900" cy="2460625"/>
            </a:xfrm>
            <a:custGeom>
              <a:avLst/>
              <a:gdLst>
                <a:gd name="T0" fmla="*/ 1620 w 1620"/>
                <a:gd name="T1" fmla="*/ 975 h 1774"/>
                <a:gd name="T2" fmla="*/ 1484 w 1620"/>
                <a:gd name="T3" fmla="*/ 844 h 1774"/>
                <a:gd name="T4" fmla="*/ 1469 w 1620"/>
                <a:gd name="T5" fmla="*/ 844 h 1774"/>
                <a:gd name="T6" fmla="*/ 1335 w 1620"/>
                <a:gd name="T7" fmla="*/ 955 h 1774"/>
                <a:gd name="T8" fmla="*/ 1335 w 1620"/>
                <a:gd name="T9" fmla="*/ 835 h 1774"/>
                <a:gd name="T10" fmla="*/ 1199 w 1620"/>
                <a:gd name="T11" fmla="*/ 703 h 1774"/>
                <a:gd name="T12" fmla="*/ 1184 w 1620"/>
                <a:gd name="T13" fmla="*/ 703 h 1774"/>
                <a:gd name="T14" fmla="*/ 1050 w 1620"/>
                <a:gd name="T15" fmla="*/ 815 h 1774"/>
                <a:gd name="T16" fmla="*/ 1050 w 1620"/>
                <a:gd name="T17" fmla="*/ 690 h 1774"/>
                <a:gd name="T18" fmla="*/ 914 w 1620"/>
                <a:gd name="T19" fmla="*/ 558 h 1774"/>
                <a:gd name="T20" fmla="*/ 899 w 1620"/>
                <a:gd name="T21" fmla="*/ 558 h 1774"/>
                <a:gd name="T22" fmla="*/ 765 w 1620"/>
                <a:gd name="T23" fmla="*/ 670 h 1774"/>
                <a:gd name="T24" fmla="*/ 765 w 1620"/>
                <a:gd name="T25" fmla="*/ 132 h 1774"/>
                <a:gd name="T26" fmla="*/ 629 w 1620"/>
                <a:gd name="T27" fmla="*/ 0 h 1774"/>
                <a:gd name="T28" fmla="*/ 614 w 1620"/>
                <a:gd name="T29" fmla="*/ 0 h 1774"/>
                <a:gd name="T30" fmla="*/ 478 w 1620"/>
                <a:gd name="T31" fmla="*/ 132 h 1774"/>
                <a:gd name="T32" fmla="*/ 478 w 1620"/>
                <a:gd name="T33" fmla="*/ 1298 h 1774"/>
                <a:gd name="T34" fmla="*/ 255 w 1620"/>
                <a:gd name="T35" fmla="*/ 1082 h 1774"/>
                <a:gd name="T36" fmla="*/ 63 w 1620"/>
                <a:gd name="T37" fmla="*/ 1082 h 1774"/>
                <a:gd name="T38" fmla="*/ 53 w 1620"/>
                <a:gd name="T39" fmla="*/ 1092 h 1774"/>
                <a:gd name="T40" fmla="*/ 53 w 1620"/>
                <a:gd name="T41" fmla="*/ 1279 h 1774"/>
                <a:gd name="T42" fmla="*/ 470 w 1620"/>
                <a:gd name="T43" fmla="*/ 1737 h 1774"/>
                <a:gd name="T44" fmla="*/ 552 w 1620"/>
                <a:gd name="T45" fmla="*/ 1774 h 1774"/>
                <a:gd name="T46" fmla="*/ 1511 w 1620"/>
                <a:gd name="T47" fmla="*/ 1774 h 1774"/>
                <a:gd name="T48" fmla="*/ 1618 w 1620"/>
                <a:gd name="T49" fmla="*/ 1671 h 1774"/>
                <a:gd name="T50" fmla="*/ 1618 w 1620"/>
                <a:gd name="T51" fmla="*/ 1668 h 1774"/>
                <a:gd name="T52" fmla="*/ 1620 w 1620"/>
                <a:gd name="T53" fmla="*/ 1668 h 1774"/>
                <a:gd name="T54" fmla="*/ 1620 w 1620"/>
                <a:gd name="T55" fmla="*/ 975 h 17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620" h="1774">
                  <a:moveTo>
                    <a:pt x="1620" y="975"/>
                  </a:moveTo>
                  <a:cubicBezTo>
                    <a:pt x="1620" y="903"/>
                    <a:pt x="1559" y="844"/>
                    <a:pt x="1484" y="844"/>
                  </a:cubicBezTo>
                  <a:cubicBezTo>
                    <a:pt x="1469" y="844"/>
                    <a:pt x="1469" y="844"/>
                    <a:pt x="1469" y="844"/>
                  </a:cubicBezTo>
                  <a:cubicBezTo>
                    <a:pt x="1401" y="844"/>
                    <a:pt x="1345" y="892"/>
                    <a:pt x="1335" y="955"/>
                  </a:cubicBezTo>
                  <a:cubicBezTo>
                    <a:pt x="1335" y="835"/>
                    <a:pt x="1335" y="835"/>
                    <a:pt x="1335" y="835"/>
                  </a:cubicBezTo>
                  <a:cubicBezTo>
                    <a:pt x="1335" y="762"/>
                    <a:pt x="1274" y="703"/>
                    <a:pt x="1199" y="703"/>
                  </a:cubicBezTo>
                  <a:cubicBezTo>
                    <a:pt x="1184" y="703"/>
                    <a:pt x="1184" y="703"/>
                    <a:pt x="1184" y="703"/>
                  </a:cubicBezTo>
                  <a:cubicBezTo>
                    <a:pt x="1116" y="703"/>
                    <a:pt x="1060" y="751"/>
                    <a:pt x="1050" y="815"/>
                  </a:cubicBezTo>
                  <a:cubicBezTo>
                    <a:pt x="1050" y="690"/>
                    <a:pt x="1050" y="690"/>
                    <a:pt x="1050" y="690"/>
                  </a:cubicBezTo>
                  <a:cubicBezTo>
                    <a:pt x="1050" y="617"/>
                    <a:pt x="989" y="558"/>
                    <a:pt x="914" y="558"/>
                  </a:cubicBezTo>
                  <a:cubicBezTo>
                    <a:pt x="899" y="558"/>
                    <a:pt x="899" y="558"/>
                    <a:pt x="899" y="558"/>
                  </a:cubicBezTo>
                  <a:cubicBezTo>
                    <a:pt x="831" y="558"/>
                    <a:pt x="775" y="607"/>
                    <a:pt x="765" y="670"/>
                  </a:cubicBezTo>
                  <a:cubicBezTo>
                    <a:pt x="765" y="132"/>
                    <a:pt x="765" y="132"/>
                    <a:pt x="765" y="132"/>
                  </a:cubicBezTo>
                  <a:cubicBezTo>
                    <a:pt x="765" y="59"/>
                    <a:pt x="704" y="0"/>
                    <a:pt x="629" y="0"/>
                  </a:cubicBezTo>
                  <a:cubicBezTo>
                    <a:pt x="614" y="0"/>
                    <a:pt x="614" y="0"/>
                    <a:pt x="614" y="0"/>
                  </a:cubicBezTo>
                  <a:cubicBezTo>
                    <a:pt x="539" y="0"/>
                    <a:pt x="478" y="59"/>
                    <a:pt x="478" y="132"/>
                  </a:cubicBezTo>
                  <a:cubicBezTo>
                    <a:pt x="478" y="1298"/>
                    <a:pt x="478" y="1298"/>
                    <a:pt x="478" y="1298"/>
                  </a:cubicBezTo>
                  <a:cubicBezTo>
                    <a:pt x="255" y="1082"/>
                    <a:pt x="255" y="1082"/>
                    <a:pt x="255" y="1082"/>
                  </a:cubicBezTo>
                  <a:cubicBezTo>
                    <a:pt x="202" y="1030"/>
                    <a:pt x="116" y="1030"/>
                    <a:pt x="63" y="1082"/>
                  </a:cubicBezTo>
                  <a:cubicBezTo>
                    <a:pt x="53" y="1092"/>
                    <a:pt x="53" y="1092"/>
                    <a:pt x="53" y="1092"/>
                  </a:cubicBezTo>
                  <a:cubicBezTo>
                    <a:pt x="0" y="1144"/>
                    <a:pt x="0" y="1227"/>
                    <a:pt x="53" y="1279"/>
                  </a:cubicBezTo>
                  <a:cubicBezTo>
                    <a:pt x="470" y="1737"/>
                    <a:pt x="470" y="1737"/>
                    <a:pt x="470" y="1737"/>
                  </a:cubicBezTo>
                  <a:cubicBezTo>
                    <a:pt x="490" y="1760"/>
                    <a:pt x="519" y="1774"/>
                    <a:pt x="552" y="1774"/>
                  </a:cubicBezTo>
                  <a:cubicBezTo>
                    <a:pt x="1511" y="1774"/>
                    <a:pt x="1511" y="1774"/>
                    <a:pt x="1511" y="1774"/>
                  </a:cubicBezTo>
                  <a:cubicBezTo>
                    <a:pt x="1570" y="1774"/>
                    <a:pt x="1618" y="1728"/>
                    <a:pt x="1618" y="1671"/>
                  </a:cubicBezTo>
                  <a:cubicBezTo>
                    <a:pt x="1618" y="1670"/>
                    <a:pt x="1618" y="1669"/>
                    <a:pt x="1618" y="1668"/>
                  </a:cubicBezTo>
                  <a:cubicBezTo>
                    <a:pt x="1620" y="1668"/>
                    <a:pt x="1620" y="1668"/>
                    <a:pt x="1620" y="1668"/>
                  </a:cubicBezTo>
                  <a:lnTo>
                    <a:pt x="1620" y="975"/>
                  </a:lnTo>
                  <a:close/>
                </a:path>
              </a:pathLst>
            </a:custGeom>
            <a:noFill/>
            <a:ln w="28575" cap="rnd">
              <a:solidFill>
                <a:srgbClr val="4591F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6296025" y="3184526"/>
              <a:ext cx="2070100" cy="908050"/>
              <a:chOff x="6296025" y="3184526"/>
              <a:chExt cx="2070100" cy="908050"/>
            </a:xfrm>
          </p:grpSpPr>
          <p:sp>
            <p:nvSpPr>
              <p:cNvPr id="8" name="Freeform 6"/>
              <p:cNvSpPr>
                <a:spLocks/>
              </p:cNvSpPr>
              <p:nvPr/>
            </p:nvSpPr>
            <p:spPr bwMode="auto">
              <a:xfrm>
                <a:off x="6296025" y="4092576"/>
                <a:ext cx="368300" cy="0"/>
              </a:xfrm>
              <a:custGeom>
                <a:avLst/>
                <a:gdLst>
                  <a:gd name="T0" fmla="*/ 232 w 232"/>
                  <a:gd name="T1" fmla="*/ 232 w 232"/>
                  <a:gd name="T2" fmla="*/ 0 w 232"/>
                  <a:gd name="T3" fmla="*/ 232 w 23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32">
                    <a:moveTo>
                      <a:pt x="232" y="0"/>
                    </a:moveTo>
                    <a:lnTo>
                      <a:pt x="232" y="0"/>
                    </a:lnTo>
                    <a:lnTo>
                      <a:pt x="0" y="0"/>
                    </a:lnTo>
                    <a:lnTo>
                      <a:pt x="232" y="0"/>
                    </a:lnTo>
                    <a:close/>
                  </a:path>
                </a:pathLst>
              </a:custGeom>
              <a:noFill/>
              <a:ln w="28575" cap="rnd">
                <a:solidFill>
                  <a:srgbClr val="7DD5C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" name="Freeform 7"/>
              <p:cNvSpPr>
                <a:spLocks/>
              </p:cNvSpPr>
              <p:nvPr/>
            </p:nvSpPr>
            <p:spPr bwMode="auto">
              <a:xfrm>
                <a:off x="7335837" y="3184526"/>
                <a:ext cx="0" cy="357188"/>
              </a:xfrm>
              <a:custGeom>
                <a:avLst/>
                <a:gdLst>
                  <a:gd name="T0" fmla="*/ 0 h 225"/>
                  <a:gd name="T1" fmla="*/ 0 h 225"/>
                  <a:gd name="T2" fmla="*/ 225 h 225"/>
                  <a:gd name="T3" fmla="*/ 0 h 225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225">
                    <a:moveTo>
                      <a:pt x="0" y="0"/>
                    </a:moveTo>
                    <a:lnTo>
                      <a:pt x="0" y="0"/>
                    </a:lnTo>
                    <a:lnTo>
                      <a:pt x="0" y="225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28575" cap="rnd">
                <a:solidFill>
                  <a:srgbClr val="7DD5C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" name="Freeform 8"/>
              <p:cNvSpPr>
                <a:spLocks/>
              </p:cNvSpPr>
              <p:nvPr/>
            </p:nvSpPr>
            <p:spPr bwMode="auto">
              <a:xfrm>
                <a:off x="6664325" y="3476626"/>
                <a:ext cx="261937" cy="252413"/>
              </a:xfrm>
              <a:custGeom>
                <a:avLst/>
                <a:gdLst>
                  <a:gd name="T0" fmla="*/ 188 w 188"/>
                  <a:gd name="T1" fmla="*/ 182 h 182"/>
                  <a:gd name="T2" fmla="*/ 188 w 188"/>
                  <a:gd name="T3" fmla="*/ 182 h 182"/>
                  <a:gd name="T4" fmla="*/ 0 w 188"/>
                  <a:gd name="T5" fmla="*/ 0 h 182"/>
                  <a:gd name="T6" fmla="*/ 188 w 188"/>
                  <a:gd name="T7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88" h="182">
                    <a:moveTo>
                      <a:pt x="188" y="182"/>
                    </a:moveTo>
                    <a:cubicBezTo>
                      <a:pt x="188" y="182"/>
                      <a:pt x="188" y="182"/>
                      <a:pt x="188" y="182"/>
                    </a:cubicBezTo>
                    <a:cubicBezTo>
                      <a:pt x="157" y="152"/>
                      <a:pt x="28" y="28"/>
                      <a:pt x="0" y="0"/>
                    </a:cubicBezTo>
                    <a:lnTo>
                      <a:pt x="188" y="182"/>
                    </a:lnTo>
                    <a:close/>
                  </a:path>
                </a:pathLst>
              </a:custGeom>
              <a:noFill/>
              <a:ln w="28575" cap="rnd">
                <a:solidFill>
                  <a:srgbClr val="7DD5C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" name="Freeform 9"/>
              <p:cNvSpPr>
                <a:spLocks/>
              </p:cNvSpPr>
              <p:nvPr/>
            </p:nvSpPr>
            <p:spPr bwMode="auto">
              <a:xfrm>
                <a:off x="7997825" y="4092576"/>
                <a:ext cx="368300" cy="0"/>
              </a:xfrm>
              <a:custGeom>
                <a:avLst/>
                <a:gdLst>
                  <a:gd name="T0" fmla="*/ 232 w 232"/>
                  <a:gd name="T1" fmla="*/ 232 w 232"/>
                  <a:gd name="T2" fmla="*/ 0 w 232"/>
                  <a:gd name="T3" fmla="*/ 232 w 23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32">
                    <a:moveTo>
                      <a:pt x="232" y="0"/>
                    </a:moveTo>
                    <a:lnTo>
                      <a:pt x="232" y="0"/>
                    </a:lnTo>
                    <a:lnTo>
                      <a:pt x="0" y="0"/>
                    </a:lnTo>
                    <a:lnTo>
                      <a:pt x="232" y="0"/>
                    </a:lnTo>
                    <a:close/>
                  </a:path>
                </a:pathLst>
              </a:custGeom>
              <a:noFill/>
              <a:ln w="28575" cap="rnd">
                <a:solidFill>
                  <a:srgbClr val="7DD5C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" name="Freeform 10"/>
              <p:cNvSpPr>
                <a:spLocks/>
              </p:cNvSpPr>
              <p:nvPr/>
            </p:nvSpPr>
            <p:spPr bwMode="auto">
              <a:xfrm>
                <a:off x="7735887" y="3476626"/>
                <a:ext cx="261937" cy="252413"/>
              </a:xfrm>
              <a:custGeom>
                <a:avLst/>
                <a:gdLst>
                  <a:gd name="T0" fmla="*/ 188 w 188"/>
                  <a:gd name="T1" fmla="*/ 0 h 182"/>
                  <a:gd name="T2" fmla="*/ 188 w 188"/>
                  <a:gd name="T3" fmla="*/ 0 h 182"/>
                  <a:gd name="T4" fmla="*/ 0 w 188"/>
                  <a:gd name="T5" fmla="*/ 182 h 182"/>
                  <a:gd name="T6" fmla="*/ 188 w 188"/>
                  <a:gd name="T7" fmla="*/ 0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88" h="182">
                    <a:moveTo>
                      <a:pt x="188" y="0"/>
                    </a:moveTo>
                    <a:cubicBezTo>
                      <a:pt x="188" y="0"/>
                      <a:pt x="188" y="0"/>
                      <a:pt x="188" y="0"/>
                    </a:cubicBezTo>
                    <a:cubicBezTo>
                      <a:pt x="157" y="30"/>
                      <a:pt x="28" y="155"/>
                      <a:pt x="0" y="182"/>
                    </a:cubicBezTo>
                    <a:lnTo>
                      <a:pt x="188" y="0"/>
                    </a:lnTo>
                    <a:close/>
                  </a:path>
                </a:pathLst>
              </a:custGeom>
              <a:noFill/>
              <a:ln w="28575" cap="rnd">
                <a:solidFill>
                  <a:srgbClr val="7DD5C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  <p:sp>
        <p:nvSpPr>
          <p:cNvPr id="35" name="직사각형 34"/>
          <p:cNvSpPr/>
          <p:nvPr/>
        </p:nvSpPr>
        <p:spPr>
          <a:xfrm>
            <a:off x="7452320" y="116632"/>
            <a:ext cx="1512168" cy="792088"/>
          </a:xfrm>
          <a:prstGeom prst="rect">
            <a:avLst/>
          </a:prstGeom>
          <a:solidFill>
            <a:srgbClr val="1025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545654" y="2574925"/>
            <a:ext cx="2701460" cy="178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0" h="0"/>
              <a:contourClr>
                <a:schemeClr val="tx1">
                  <a:lumMod val="75000"/>
                  <a:lumOff val="25000"/>
                </a:schemeClr>
              </a:contourClr>
            </a:sp3d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0" spc="-300" dirty="0">
                <a:ln>
                  <a:prstDash val="solid"/>
                </a:ln>
                <a:solidFill>
                  <a:schemeClr val="bg1"/>
                </a:solidFill>
                <a:latin typeface="Arial Black" panose="020B0A040201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01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1" y="0"/>
            <a:ext cx="323850" cy="6858000"/>
            <a:chOff x="0" y="0"/>
            <a:chExt cx="410966" cy="6858000"/>
          </a:xfrm>
        </p:grpSpPr>
        <p:sp>
          <p:nvSpPr>
            <p:cNvPr id="7" name="직사각형 6"/>
            <p:cNvSpPr/>
            <p:nvPr/>
          </p:nvSpPr>
          <p:spPr>
            <a:xfrm>
              <a:off x="0" y="0"/>
              <a:ext cx="410966" cy="6858000"/>
            </a:xfrm>
            <a:prstGeom prst="rect">
              <a:avLst/>
            </a:prstGeom>
            <a:solidFill>
              <a:srgbClr val="4591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0" y="1770509"/>
              <a:ext cx="410966" cy="734566"/>
            </a:xfrm>
            <a:prstGeom prst="rect">
              <a:avLst/>
            </a:prstGeom>
            <a:solidFill>
              <a:srgbClr val="7DD5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" name="그룹 3"/>
          <p:cNvGrpSpPr>
            <a:grpSpLocks/>
          </p:cNvGrpSpPr>
          <p:nvPr/>
        </p:nvGrpSpPr>
        <p:grpSpPr bwMode="auto">
          <a:xfrm>
            <a:off x="577850" y="1628800"/>
            <a:ext cx="6105840" cy="1224136"/>
            <a:chOff x="4521993" y="1759001"/>
            <a:chExt cx="6105312" cy="1223864"/>
          </a:xfrm>
        </p:grpSpPr>
        <p:sp>
          <p:nvSpPr>
            <p:cNvPr id="10" name="TextBox 19"/>
            <p:cNvSpPr txBox="1">
              <a:spLocks noChangeArrowheads="1"/>
            </p:cNvSpPr>
            <p:nvPr/>
          </p:nvSpPr>
          <p:spPr bwMode="auto">
            <a:xfrm>
              <a:off x="4521993" y="2275136"/>
              <a:ext cx="6105312" cy="7077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defRPr/>
              </a:pPr>
              <a:r>
                <a:rPr kumimoji="0" lang="en-US" altLang="ko-KR" sz="4000" spc="-150" dirty="0" smtClean="0">
                  <a:solidFill>
                    <a:srgbClr val="4591F2"/>
                  </a:solidFill>
                  <a:latin typeface="Arial Black" panose="020B0A040201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What is Infinity Drone?</a:t>
              </a:r>
              <a:endParaRPr kumimoji="0" lang="en-US" altLang="ko-KR" sz="4000" spc="-150" dirty="0">
                <a:solidFill>
                  <a:srgbClr val="4591F2"/>
                </a:solidFill>
                <a:latin typeface="Arial Black" panose="020B0A0402010202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11" name="TextBox 5"/>
            <p:cNvSpPr txBox="1">
              <a:spLocks noChangeArrowheads="1"/>
            </p:cNvSpPr>
            <p:nvPr/>
          </p:nvSpPr>
          <p:spPr bwMode="auto">
            <a:xfrm>
              <a:off x="4531517" y="1759001"/>
              <a:ext cx="4992305" cy="5846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lnSpc>
                  <a:spcPct val="80000"/>
                </a:lnSpc>
                <a:defRPr/>
              </a:pPr>
              <a:r>
                <a:rPr kumimoji="0" lang="en-US" altLang="ko-KR" sz="2000" b="1" dirty="0">
                  <a:solidFill>
                    <a:srgbClr val="7DD5C9"/>
                  </a:solidFill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Infinity Drone </a:t>
              </a:r>
            </a:p>
            <a:p>
              <a:pPr eaLnBrk="1" latinLnBrk="1" hangingPunct="1">
                <a:lnSpc>
                  <a:spcPct val="80000"/>
                </a:lnSpc>
                <a:defRPr/>
              </a:pPr>
              <a:r>
                <a:rPr kumimoji="0" lang="en-US" altLang="ko-KR" sz="2000" dirty="0">
                  <a:solidFill>
                    <a:srgbClr val="7DD5C9"/>
                  </a:solidFill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– </a:t>
              </a:r>
              <a:r>
                <a:rPr kumimoji="0" lang="en-US" altLang="ko-KR" sz="2000" dirty="0" err="1">
                  <a:solidFill>
                    <a:srgbClr val="7DD5C9"/>
                  </a:solidFill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Zepetto</a:t>
              </a:r>
              <a:r>
                <a:rPr kumimoji="0" lang="en-US" altLang="ko-KR" sz="2000" dirty="0">
                  <a:solidFill>
                    <a:srgbClr val="7DD5C9"/>
                  </a:solidFill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 team</a:t>
              </a:r>
            </a:p>
          </p:txBody>
        </p:sp>
      </p:grpSp>
      <p:grpSp>
        <p:nvGrpSpPr>
          <p:cNvPr id="30" name="그룹 29"/>
          <p:cNvGrpSpPr/>
          <p:nvPr/>
        </p:nvGrpSpPr>
        <p:grpSpPr>
          <a:xfrm rot="13500000" flipH="1">
            <a:off x="6602772" y="1748608"/>
            <a:ext cx="474438" cy="646481"/>
            <a:chOff x="6296025" y="3184526"/>
            <a:chExt cx="2420937" cy="3298825"/>
          </a:xfrm>
        </p:grpSpPr>
        <p:sp>
          <p:nvSpPr>
            <p:cNvPr id="31" name="Freeform 5"/>
            <p:cNvSpPr>
              <a:spLocks/>
            </p:cNvSpPr>
            <p:nvPr/>
          </p:nvSpPr>
          <p:spPr bwMode="auto">
            <a:xfrm>
              <a:off x="6469062" y="4022726"/>
              <a:ext cx="2247900" cy="2460625"/>
            </a:xfrm>
            <a:custGeom>
              <a:avLst/>
              <a:gdLst>
                <a:gd name="T0" fmla="*/ 1620 w 1620"/>
                <a:gd name="T1" fmla="*/ 975 h 1774"/>
                <a:gd name="T2" fmla="*/ 1484 w 1620"/>
                <a:gd name="T3" fmla="*/ 844 h 1774"/>
                <a:gd name="T4" fmla="*/ 1469 w 1620"/>
                <a:gd name="T5" fmla="*/ 844 h 1774"/>
                <a:gd name="T6" fmla="*/ 1335 w 1620"/>
                <a:gd name="T7" fmla="*/ 955 h 1774"/>
                <a:gd name="T8" fmla="*/ 1335 w 1620"/>
                <a:gd name="T9" fmla="*/ 835 h 1774"/>
                <a:gd name="T10" fmla="*/ 1199 w 1620"/>
                <a:gd name="T11" fmla="*/ 703 h 1774"/>
                <a:gd name="T12" fmla="*/ 1184 w 1620"/>
                <a:gd name="T13" fmla="*/ 703 h 1774"/>
                <a:gd name="T14" fmla="*/ 1050 w 1620"/>
                <a:gd name="T15" fmla="*/ 815 h 1774"/>
                <a:gd name="T16" fmla="*/ 1050 w 1620"/>
                <a:gd name="T17" fmla="*/ 690 h 1774"/>
                <a:gd name="T18" fmla="*/ 914 w 1620"/>
                <a:gd name="T19" fmla="*/ 558 h 1774"/>
                <a:gd name="T20" fmla="*/ 899 w 1620"/>
                <a:gd name="T21" fmla="*/ 558 h 1774"/>
                <a:gd name="T22" fmla="*/ 765 w 1620"/>
                <a:gd name="T23" fmla="*/ 670 h 1774"/>
                <a:gd name="T24" fmla="*/ 765 w 1620"/>
                <a:gd name="T25" fmla="*/ 132 h 1774"/>
                <a:gd name="T26" fmla="*/ 629 w 1620"/>
                <a:gd name="T27" fmla="*/ 0 h 1774"/>
                <a:gd name="T28" fmla="*/ 614 w 1620"/>
                <a:gd name="T29" fmla="*/ 0 h 1774"/>
                <a:gd name="T30" fmla="*/ 478 w 1620"/>
                <a:gd name="T31" fmla="*/ 132 h 1774"/>
                <a:gd name="T32" fmla="*/ 478 w 1620"/>
                <a:gd name="T33" fmla="*/ 1298 h 1774"/>
                <a:gd name="T34" fmla="*/ 255 w 1620"/>
                <a:gd name="T35" fmla="*/ 1082 h 1774"/>
                <a:gd name="T36" fmla="*/ 63 w 1620"/>
                <a:gd name="T37" fmla="*/ 1082 h 1774"/>
                <a:gd name="T38" fmla="*/ 53 w 1620"/>
                <a:gd name="T39" fmla="*/ 1092 h 1774"/>
                <a:gd name="T40" fmla="*/ 53 w 1620"/>
                <a:gd name="T41" fmla="*/ 1279 h 1774"/>
                <a:gd name="T42" fmla="*/ 470 w 1620"/>
                <a:gd name="T43" fmla="*/ 1737 h 1774"/>
                <a:gd name="T44" fmla="*/ 552 w 1620"/>
                <a:gd name="T45" fmla="*/ 1774 h 1774"/>
                <a:gd name="T46" fmla="*/ 1511 w 1620"/>
                <a:gd name="T47" fmla="*/ 1774 h 1774"/>
                <a:gd name="T48" fmla="*/ 1618 w 1620"/>
                <a:gd name="T49" fmla="*/ 1671 h 1774"/>
                <a:gd name="T50" fmla="*/ 1618 w 1620"/>
                <a:gd name="T51" fmla="*/ 1668 h 1774"/>
                <a:gd name="T52" fmla="*/ 1620 w 1620"/>
                <a:gd name="T53" fmla="*/ 1668 h 1774"/>
                <a:gd name="T54" fmla="*/ 1620 w 1620"/>
                <a:gd name="T55" fmla="*/ 975 h 17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620" h="1774">
                  <a:moveTo>
                    <a:pt x="1620" y="975"/>
                  </a:moveTo>
                  <a:cubicBezTo>
                    <a:pt x="1620" y="903"/>
                    <a:pt x="1559" y="844"/>
                    <a:pt x="1484" y="844"/>
                  </a:cubicBezTo>
                  <a:cubicBezTo>
                    <a:pt x="1469" y="844"/>
                    <a:pt x="1469" y="844"/>
                    <a:pt x="1469" y="844"/>
                  </a:cubicBezTo>
                  <a:cubicBezTo>
                    <a:pt x="1401" y="844"/>
                    <a:pt x="1345" y="892"/>
                    <a:pt x="1335" y="955"/>
                  </a:cubicBezTo>
                  <a:cubicBezTo>
                    <a:pt x="1335" y="835"/>
                    <a:pt x="1335" y="835"/>
                    <a:pt x="1335" y="835"/>
                  </a:cubicBezTo>
                  <a:cubicBezTo>
                    <a:pt x="1335" y="762"/>
                    <a:pt x="1274" y="703"/>
                    <a:pt x="1199" y="703"/>
                  </a:cubicBezTo>
                  <a:cubicBezTo>
                    <a:pt x="1184" y="703"/>
                    <a:pt x="1184" y="703"/>
                    <a:pt x="1184" y="703"/>
                  </a:cubicBezTo>
                  <a:cubicBezTo>
                    <a:pt x="1116" y="703"/>
                    <a:pt x="1060" y="751"/>
                    <a:pt x="1050" y="815"/>
                  </a:cubicBezTo>
                  <a:cubicBezTo>
                    <a:pt x="1050" y="690"/>
                    <a:pt x="1050" y="690"/>
                    <a:pt x="1050" y="690"/>
                  </a:cubicBezTo>
                  <a:cubicBezTo>
                    <a:pt x="1050" y="617"/>
                    <a:pt x="989" y="558"/>
                    <a:pt x="914" y="558"/>
                  </a:cubicBezTo>
                  <a:cubicBezTo>
                    <a:pt x="899" y="558"/>
                    <a:pt x="899" y="558"/>
                    <a:pt x="899" y="558"/>
                  </a:cubicBezTo>
                  <a:cubicBezTo>
                    <a:pt x="831" y="558"/>
                    <a:pt x="775" y="607"/>
                    <a:pt x="765" y="670"/>
                  </a:cubicBezTo>
                  <a:cubicBezTo>
                    <a:pt x="765" y="132"/>
                    <a:pt x="765" y="132"/>
                    <a:pt x="765" y="132"/>
                  </a:cubicBezTo>
                  <a:cubicBezTo>
                    <a:pt x="765" y="59"/>
                    <a:pt x="704" y="0"/>
                    <a:pt x="629" y="0"/>
                  </a:cubicBezTo>
                  <a:cubicBezTo>
                    <a:pt x="614" y="0"/>
                    <a:pt x="614" y="0"/>
                    <a:pt x="614" y="0"/>
                  </a:cubicBezTo>
                  <a:cubicBezTo>
                    <a:pt x="539" y="0"/>
                    <a:pt x="478" y="59"/>
                    <a:pt x="478" y="132"/>
                  </a:cubicBezTo>
                  <a:cubicBezTo>
                    <a:pt x="478" y="1298"/>
                    <a:pt x="478" y="1298"/>
                    <a:pt x="478" y="1298"/>
                  </a:cubicBezTo>
                  <a:cubicBezTo>
                    <a:pt x="255" y="1082"/>
                    <a:pt x="255" y="1082"/>
                    <a:pt x="255" y="1082"/>
                  </a:cubicBezTo>
                  <a:cubicBezTo>
                    <a:pt x="202" y="1030"/>
                    <a:pt x="116" y="1030"/>
                    <a:pt x="63" y="1082"/>
                  </a:cubicBezTo>
                  <a:cubicBezTo>
                    <a:pt x="53" y="1092"/>
                    <a:pt x="53" y="1092"/>
                    <a:pt x="53" y="1092"/>
                  </a:cubicBezTo>
                  <a:cubicBezTo>
                    <a:pt x="0" y="1144"/>
                    <a:pt x="0" y="1227"/>
                    <a:pt x="53" y="1279"/>
                  </a:cubicBezTo>
                  <a:cubicBezTo>
                    <a:pt x="470" y="1737"/>
                    <a:pt x="470" y="1737"/>
                    <a:pt x="470" y="1737"/>
                  </a:cubicBezTo>
                  <a:cubicBezTo>
                    <a:pt x="490" y="1760"/>
                    <a:pt x="519" y="1774"/>
                    <a:pt x="552" y="1774"/>
                  </a:cubicBezTo>
                  <a:cubicBezTo>
                    <a:pt x="1511" y="1774"/>
                    <a:pt x="1511" y="1774"/>
                    <a:pt x="1511" y="1774"/>
                  </a:cubicBezTo>
                  <a:cubicBezTo>
                    <a:pt x="1570" y="1774"/>
                    <a:pt x="1618" y="1728"/>
                    <a:pt x="1618" y="1671"/>
                  </a:cubicBezTo>
                  <a:cubicBezTo>
                    <a:pt x="1618" y="1670"/>
                    <a:pt x="1618" y="1669"/>
                    <a:pt x="1618" y="1668"/>
                  </a:cubicBezTo>
                  <a:cubicBezTo>
                    <a:pt x="1620" y="1668"/>
                    <a:pt x="1620" y="1668"/>
                    <a:pt x="1620" y="1668"/>
                  </a:cubicBezTo>
                  <a:lnTo>
                    <a:pt x="1620" y="975"/>
                  </a:lnTo>
                  <a:close/>
                </a:path>
              </a:pathLst>
            </a:custGeom>
            <a:noFill/>
            <a:ln w="28575" cap="rnd">
              <a:solidFill>
                <a:srgbClr val="4591F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grpSp>
          <p:nvGrpSpPr>
            <p:cNvPr id="32" name="그룹 31"/>
            <p:cNvGrpSpPr/>
            <p:nvPr/>
          </p:nvGrpSpPr>
          <p:grpSpPr>
            <a:xfrm>
              <a:off x="6296025" y="3184526"/>
              <a:ext cx="2070100" cy="908050"/>
              <a:chOff x="6296025" y="3184526"/>
              <a:chExt cx="2070100" cy="908050"/>
            </a:xfrm>
          </p:grpSpPr>
          <p:sp>
            <p:nvSpPr>
              <p:cNvPr id="33" name="Freeform 6"/>
              <p:cNvSpPr>
                <a:spLocks/>
              </p:cNvSpPr>
              <p:nvPr/>
            </p:nvSpPr>
            <p:spPr bwMode="auto">
              <a:xfrm>
                <a:off x="6296025" y="4092576"/>
                <a:ext cx="368300" cy="0"/>
              </a:xfrm>
              <a:custGeom>
                <a:avLst/>
                <a:gdLst>
                  <a:gd name="T0" fmla="*/ 232 w 232"/>
                  <a:gd name="T1" fmla="*/ 232 w 232"/>
                  <a:gd name="T2" fmla="*/ 0 w 232"/>
                  <a:gd name="T3" fmla="*/ 232 w 23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32">
                    <a:moveTo>
                      <a:pt x="232" y="0"/>
                    </a:moveTo>
                    <a:lnTo>
                      <a:pt x="232" y="0"/>
                    </a:lnTo>
                    <a:lnTo>
                      <a:pt x="0" y="0"/>
                    </a:lnTo>
                    <a:lnTo>
                      <a:pt x="232" y="0"/>
                    </a:lnTo>
                    <a:close/>
                  </a:path>
                </a:pathLst>
              </a:custGeom>
              <a:noFill/>
              <a:ln w="28575" cap="rnd">
                <a:solidFill>
                  <a:srgbClr val="7DD5C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" name="Freeform 7"/>
              <p:cNvSpPr>
                <a:spLocks/>
              </p:cNvSpPr>
              <p:nvPr/>
            </p:nvSpPr>
            <p:spPr bwMode="auto">
              <a:xfrm>
                <a:off x="7335837" y="3184526"/>
                <a:ext cx="0" cy="357188"/>
              </a:xfrm>
              <a:custGeom>
                <a:avLst/>
                <a:gdLst>
                  <a:gd name="T0" fmla="*/ 0 h 225"/>
                  <a:gd name="T1" fmla="*/ 0 h 225"/>
                  <a:gd name="T2" fmla="*/ 225 h 225"/>
                  <a:gd name="T3" fmla="*/ 0 h 225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225">
                    <a:moveTo>
                      <a:pt x="0" y="0"/>
                    </a:moveTo>
                    <a:lnTo>
                      <a:pt x="0" y="0"/>
                    </a:lnTo>
                    <a:lnTo>
                      <a:pt x="0" y="225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28575" cap="rnd">
                <a:solidFill>
                  <a:srgbClr val="7DD5C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" name="Freeform 8"/>
              <p:cNvSpPr>
                <a:spLocks/>
              </p:cNvSpPr>
              <p:nvPr/>
            </p:nvSpPr>
            <p:spPr bwMode="auto">
              <a:xfrm>
                <a:off x="6664325" y="3476626"/>
                <a:ext cx="261937" cy="252413"/>
              </a:xfrm>
              <a:custGeom>
                <a:avLst/>
                <a:gdLst>
                  <a:gd name="T0" fmla="*/ 188 w 188"/>
                  <a:gd name="T1" fmla="*/ 182 h 182"/>
                  <a:gd name="T2" fmla="*/ 188 w 188"/>
                  <a:gd name="T3" fmla="*/ 182 h 182"/>
                  <a:gd name="T4" fmla="*/ 0 w 188"/>
                  <a:gd name="T5" fmla="*/ 0 h 182"/>
                  <a:gd name="T6" fmla="*/ 188 w 188"/>
                  <a:gd name="T7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88" h="182">
                    <a:moveTo>
                      <a:pt x="188" y="182"/>
                    </a:moveTo>
                    <a:cubicBezTo>
                      <a:pt x="188" y="182"/>
                      <a:pt x="188" y="182"/>
                      <a:pt x="188" y="182"/>
                    </a:cubicBezTo>
                    <a:cubicBezTo>
                      <a:pt x="157" y="152"/>
                      <a:pt x="28" y="28"/>
                      <a:pt x="0" y="0"/>
                    </a:cubicBezTo>
                    <a:lnTo>
                      <a:pt x="188" y="182"/>
                    </a:lnTo>
                    <a:close/>
                  </a:path>
                </a:pathLst>
              </a:custGeom>
              <a:noFill/>
              <a:ln w="28575" cap="rnd">
                <a:solidFill>
                  <a:srgbClr val="7DD5C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6" name="Freeform 9"/>
              <p:cNvSpPr>
                <a:spLocks/>
              </p:cNvSpPr>
              <p:nvPr/>
            </p:nvSpPr>
            <p:spPr bwMode="auto">
              <a:xfrm>
                <a:off x="7997825" y="4092576"/>
                <a:ext cx="368300" cy="0"/>
              </a:xfrm>
              <a:custGeom>
                <a:avLst/>
                <a:gdLst>
                  <a:gd name="T0" fmla="*/ 232 w 232"/>
                  <a:gd name="T1" fmla="*/ 232 w 232"/>
                  <a:gd name="T2" fmla="*/ 0 w 232"/>
                  <a:gd name="T3" fmla="*/ 232 w 23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32">
                    <a:moveTo>
                      <a:pt x="232" y="0"/>
                    </a:moveTo>
                    <a:lnTo>
                      <a:pt x="232" y="0"/>
                    </a:lnTo>
                    <a:lnTo>
                      <a:pt x="0" y="0"/>
                    </a:lnTo>
                    <a:lnTo>
                      <a:pt x="232" y="0"/>
                    </a:lnTo>
                    <a:close/>
                  </a:path>
                </a:pathLst>
              </a:custGeom>
              <a:noFill/>
              <a:ln w="28575" cap="rnd">
                <a:solidFill>
                  <a:srgbClr val="7DD5C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" name="Freeform 10"/>
              <p:cNvSpPr>
                <a:spLocks/>
              </p:cNvSpPr>
              <p:nvPr/>
            </p:nvSpPr>
            <p:spPr bwMode="auto">
              <a:xfrm>
                <a:off x="7735887" y="3476626"/>
                <a:ext cx="261937" cy="252413"/>
              </a:xfrm>
              <a:custGeom>
                <a:avLst/>
                <a:gdLst>
                  <a:gd name="T0" fmla="*/ 188 w 188"/>
                  <a:gd name="T1" fmla="*/ 0 h 182"/>
                  <a:gd name="T2" fmla="*/ 188 w 188"/>
                  <a:gd name="T3" fmla="*/ 0 h 182"/>
                  <a:gd name="T4" fmla="*/ 0 w 188"/>
                  <a:gd name="T5" fmla="*/ 182 h 182"/>
                  <a:gd name="T6" fmla="*/ 188 w 188"/>
                  <a:gd name="T7" fmla="*/ 0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88" h="182">
                    <a:moveTo>
                      <a:pt x="188" y="0"/>
                    </a:moveTo>
                    <a:cubicBezTo>
                      <a:pt x="188" y="0"/>
                      <a:pt x="188" y="0"/>
                      <a:pt x="188" y="0"/>
                    </a:cubicBezTo>
                    <a:cubicBezTo>
                      <a:pt x="157" y="30"/>
                      <a:pt x="28" y="155"/>
                      <a:pt x="0" y="182"/>
                    </a:cubicBezTo>
                    <a:lnTo>
                      <a:pt x="188" y="0"/>
                    </a:lnTo>
                    <a:close/>
                  </a:path>
                </a:pathLst>
              </a:custGeom>
              <a:noFill/>
              <a:ln w="28575" cap="rnd">
                <a:solidFill>
                  <a:srgbClr val="7DD5C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  <p:sp>
        <p:nvSpPr>
          <p:cNvPr id="17" name="직사각형 16"/>
          <p:cNvSpPr/>
          <p:nvPr/>
        </p:nvSpPr>
        <p:spPr>
          <a:xfrm>
            <a:off x="7452320" y="116632"/>
            <a:ext cx="1512168" cy="792088"/>
          </a:xfrm>
          <a:prstGeom prst="rect">
            <a:avLst/>
          </a:prstGeom>
          <a:solidFill>
            <a:srgbClr val="1025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타원 23"/>
          <p:cNvSpPr/>
          <p:nvPr/>
        </p:nvSpPr>
        <p:spPr bwMode="auto">
          <a:xfrm>
            <a:off x="2032481" y="2852737"/>
            <a:ext cx="1679575" cy="1679575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19" name="타원 18"/>
          <p:cNvSpPr/>
          <p:nvPr/>
        </p:nvSpPr>
        <p:spPr bwMode="auto">
          <a:xfrm>
            <a:off x="5462337" y="2840162"/>
            <a:ext cx="1679575" cy="1679575"/>
          </a:xfrm>
          <a:prstGeom prst="ellipse">
            <a:avLst/>
          </a:prstGeom>
          <a:solidFill>
            <a:srgbClr val="7DD5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14338" name="제목 1"/>
          <p:cNvSpPr>
            <a:spLocks noGrp="1"/>
          </p:cNvSpPr>
          <p:nvPr>
            <p:ph type="title"/>
          </p:nvPr>
        </p:nvSpPr>
        <p:spPr bwMode="auto">
          <a:xfrm>
            <a:off x="222250" y="301625"/>
            <a:ext cx="7345363" cy="369888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ko-KR" dirty="0" smtClean="0"/>
              <a:t>Infinity Drone</a:t>
            </a:r>
            <a:endParaRPr lang="ko-KR" altLang="ko-KR" dirty="0" smtClean="0"/>
          </a:p>
        </p:txBody>
      </p:sp>
      <p:sp>
        <p:nvSpPr>
          <p:cNvPr id="14340" name="제목 2"/>
          <p:cNvSpPr txBox="1">
            <a:spLocks/>
          </p:cNvSpPr>
          <p:nvPr/>
        </p:nvSpPr>
        <p:spPr bwMode="auto">
          <a:xfrm>
            <a:off x="4932040" y="4684713"/>
            <a:ext cx="273630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latinLnBrk="1">
              <a:defRPr/>
            </a:pPr>
            <a:r>
              <a:rPr lang="en-US" altLang="ko-KR" sz="2000" b="1" dirty="0" smtClean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Using Server-Client</a:t>
            </a:r>
          </a:p>
        </p:txBody>
      </p:sp>
      <p:sp>
        <p:nvSpPr>
          <p:cNvPr id="28" name="TextBox 19"/>
          <p:cNvSpPr txBox="1">
            <a:spLocks noChangeArrowheads="1"/>
          </p:cNvSpPr>
          <p:nvPr/>
        </p:nvSpPr>
        <p:spPr bwMode="auto">
          <a:xfrm>
            <a:off x="1238250" y="1639888"/>
            <a:ext cx="6667500" cy="78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kumimoji="0" lang="en-US" altLang="ko-KR" sz="4500" b="1" spc="-150" dirty="0" smtClean="0">
                <a:solidFill>
                  <a:schemeClr val="bg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Main Subject</a:t>
            </a:r>
          </a:p>
        </p:txBody>
      </p:sp>
      <p:sp>
        <p:nvSpPr>
          <p:cNvPr id="29" name="제목 2"/>
          <p:cNvSpPr txBox="1">
            <a:spLocks/>
          </p:cNvSpPr>
          <p:nvPr/>
        </p:nvSpPr>
        <p:spPr bwMode="auto">
          <a:xfrm>
            <a:off x="1200150" y="5345113"/>
            <a:ext cx="6867525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2563" indent="-182563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1">
              <a:buFontTx/>
              <a:buChar char="•"/>
              <a:defRPr/>
            </a:pPr>
            <a:r>
              <a:rPr lang="en-US" altLang="ko-KR" sz="1300" dirty="0" smtClean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To control the drone and controller, Using Server-Client System. </a:t>
            </a:r>
          </a:p>
          <a:p>
            <a:pPr latinLnBrk="1">
              <a:buFontTx/>
              <a:buChar char="•"/>
              <a:defRPr/>
            </a:pPr>
            <a:r>
              <a:rPr lang="en-US" altLang="ko-KR" sz="1300" dirty="0" smtClean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To control the hardware, Using open hardware PCB(Arduino and raspberry Pi 3)</a:t>
            </a:r>
          </a:p>
        </p:txBody>
      </p:sp>
      <p:pic>
        <p:nvPicPr>
          <p:cNvPr id="17" name="Picture 3" descr="D:\디자인DB\임시\대외 프리젠테이션 기본가이드\02.용역진행\최종산출물\별첨2.패키지\icon\sub color\분류\기타\6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00634" y="3302476"/>
            <a:ext cx="1002983" cy="780098"/>
          </a:xfrm>
          <a:prstGeom prst="rect">
            <a:avLst/>
          </a:prstGeom>
          <a:noFill/>
        </p:spPr>
      </p:pic>
      <p:sp>
        <p:nvSpPr>
          <p:cNvPr id="21" name="제목 2"/>
          <p:cNvSpPr txBox="1">
            <a:spLocks/>
          </p:cNvSpPr>
          <p:nvPr/>
        </p:nvSpPr>
        <p:spPr bwMode="auto">
          <a:xfrm>
            <a:off x="1238250" y="4684713"/>
            <a:ext cx="318973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latinLnBrk="1">
              <a:defRPr/>
            </a:pPr>
            <a:r>
              <a:rPr lang="en-US" altLang="ko-KR" b="1" dirty="0" smtClean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</a:t>
            </a:r>
            <a:r>
              <a:rPr lang="en-US" altLang="ko-KR" b="1" dirty="0" smtClean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ontrolling </a:t>
            </a:r>
            <a:r>
              <a:rPr lang="en-US" altLang="ko-KR" b="1" dirty="0" smtClean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the Hardware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051" b="49495" l="1010" r="97475">
                        <a14:foregroundMark x1="25253" y1="18182" x2="25253" y2="18182"/>
                        <a14:foregroundMark x1="25253" y1="15152" x2="25253" y2="15152"/>
                        <a14:foregroundMark x1="34848" y1="14646" x2="34848" y2="14646"/>
                        <a14:foregroundMark x1="66162" y1="15152" x2="66162" y2="15152"/>
                        <a14:foregroundMark x1="74747" y1="14141" x2="74747" y2="14141"/>
                        <a14:foregroundMark x1="84343" y1="15152" x2="84343" y2="15152"/>
                        <a14:foregroundMark x1="74747" y1="19697" x2="74747" y2="19697"/>
                        <a14:foregroundMark x1="53535" y1="24747" x2="53535" y2="24747"/>
                        <a14:foregroundMark x1="61111" y1="31313" x2="61111" y2="31313"/>
                        <a14:foregroundMark x1="51010" y1="37374" x2="51010" y2="37374"/>
                        <a14:foregroundMark x1="16667" y1="15152" x2="16667" y2="15152"/>
                        <a14:foregroundMark x1="37879" y1="33333" x2="37879" y2="33333"/>
                        <a14:backgroundMark x1="39899" y1="26768" x2="39899" y2="26768"/>
                      </a14:backgroundRemoval>
                    </a14:imgEffect>
                    <a14:imgEffect>
                      <a14:sharpenSoften amount="-13000"/>
                    </a14:imgEffect>
                    <a14:imgEffect>
                      <a14:brightnessContrast contrast="3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44092"/>
          <a:stretch/>
        </p:blipFill>
        <p:spPr>
          <a:xfrm>
            <a:off x="2192008" y="3302476"/>
            <a:ext cx="1352215" cy="756000"/>
          </a:xfrm>
          <a:prstGeom prst="rect">
            <a:avLst/>
          </a:prstGeom>
          <a:noFill/>
        </p:spPr>
      </p:pic>
      <p:sp>
        <p:nvSpPr>
          <p:cNvPr id="37" name="직사각형 36"/>
          <p:cNvSpPr/>
          <p:nvPr/>
        </p:nvSpPr>
        <p:spPr>
          <a:xfrm>
            <a:off x="7452320" y="116632"/>
            <a:ext cx="1512168" cy="792088"/>
          </a:xfrm>
          <a:prstGeom prst="rect">
            <a:avLst/>
          </a:prstGeom>
          <a:solidFill>
            <a:srgbClr val="1025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545654" y="2574925"/>
            <a:ext cx="2701460" cy="178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0" h="0"/>
              <a:contourClr>
                <a:schemeClr val="tx1">
                  <a:lumMod val="75000"/>
                  <a:lumOff val="25000"/>
                </a:schemeClr>
              </a:contourClr>
            </a:sp3d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0" spc="-300" dirty="0" smtClean="0">
                <a:ln>
                  <a:prstDash val="solid"/>
                </a:ln>
                <a:solidFill>
                  <a:schemeClr val="bg1"/>
                </a:solidFill>
                <a:latin typeface="Arial Black" panose="020B0A040201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02</a:t>
            </a:r>
            <a:endParaRPr kumimoji="0" lang="en-US" altLang="ko-KR" sz="11000" spc="-300" dirty="0">
              <a:ln>
                <a:prstDash val="solid"/>
              </a:ln>
              <a:solidFill>
                <a:schemeClr val="bg1"/>
              </a:solidFill>
              <a:latin typeface="Arial Black" panose="020B0A040201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1" y="0"/>
            <a:ext cx="323850" cy="6858000"/>
            <a:chOff x="0" y="0"/>
            <a:chExt cx="410966" cy="6858000"/>
          </a:xfrm>
        </p:grpSpPr>
        <p:sp>
          <p:nvSpPr>
            <p:cNvPr id="7" name="직사각형 6"/>
            <p:cNvSpPr/>
            <p:nvPr/>
          </p:nvSpPr>
          <p:spPr>
            <a:xfrm>
              <a:off x="0" y="0"/>
              <a:ext cx="410966" cy="6858000"/>
            </a:xfrm>
            <a:prstGeom prst="rect">
              <a:avLst/>
            </a:prstGeom>
            <a:solidFill>
              <a:srgbClr val="4591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0" y="1770509"/>
              <a:ext cx="410966" cy="734566"/>
            </a:xfrm>
            <a:prstGeom prst="rect">
              <a:avLst/>
            </a:prstGeom>
            <a:solidFill>
              <a:srgbClr val="7DD5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" name="그룹 3"/>
          <p:cNvGrpSpPr>
            <a:grpSpLocks/>
          </p:cNvGrpSpPr>
          <p:nvPr/>
        </p:nvGrpSpPr>
        <p:grpSpPr bwMode="auto">
          <a:xfrm>
            <a:off x="577850" y="1628800"/>
            <a:ext cx="5794350" cy="1224136"/>
            <a:chOff x="4521993" y="1759001"/>
            <a:chExt cx="5793849" cy="1223864"/>
          </a:xfrm>
        </p:grpSpPr>
        <p:sp>
          <p:nvSpPr>
            <p:cNvPr id="10" name="TextBox 19"/>
            <p:cNvSpPr txBox="1">
              <a:spLocks noChangeArrowheads="1"/>
            </p:cNvSpPr>
            <p:nvPr/>
          </p:nvSpPr>
          <p:spPr bwMode="auto">
            <a:xfrm>
              <a:off x="4521993" y="2275136"/>
              <a:ext cx="5793849" cy="7077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defRPr/>
              </a:pPr>
              <a:r>
                <a:rPr kumimoji="0" lang="en-US" altLang="ko-KR" sz="4000" spc="-150" dirty="0" smtClean="0">
                  <a:solidFill>
                    <a:srgbClr val="4591F2"/>
                  </a:solidFill>
                  <a:latin typeface="Arial Black" panose="020B0A040201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How is it Organized?</a:t>
              </a:r>
              <a:endParaRPr kumimoji="0" lang="en-US" altLang="ko-KR" sz="4000" spc="-150" dirty="0">
                <a:solidFill>
                  <a:srgbClr val="4591F2"/>
                </a:solidFill>
                <a:latin typeface="Arial Black" panose="020B0A0402010202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11" name="TextBox 5"/>
            <p:cNvSpPr txBox="1">
              <a:spLocks noChangeArrowheads="1"/>
            </p:cNvSpPr>
            <p:nvPr/>
          </p:nvSpPr>
          <p:spPr bwMode="auto">
            <a:xfrm>
              <a:off x="4531517" y="1759001"/>
              <a:ext cx="4992305" cy="5846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lnSpc>
                  <a:spcPct val="80000"/>
                </a:lnSpc>
                <a:defRPr/>
              </a:pPr>
              <a:r>
                <a:rPr kumimoji="0" lang="en-US" altLang="ko-KR" sz="2000" b="1" dirty="0">
                  <a:solidFill>
                    <a:srgbClr val="7DD5C9"/>
                  </a:solidFill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Infinity Drone </a:t>
              </a:r>
            </a:p>
            <a:p>
              <a:pPr eaLnBrk="1" latinLnBrk="1" hangingPunct="1">
                <a:lnSpc>
                  <a:spcPct val="80000"/>
                </a:lnSpc>
                <a:defRPr/>
              </a:pPr>
              <a:r>
                <a:rPr kumimoji="0" lang="en-US" altLang="ko-KR" sz="2000" dirty="0">
                  <a:solidFill>
                    <a:srgbClr val="7DD5C9"/>
                  </a:solidFill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– </a:t>
              </a:r>
              <a:r>
                <a:rPr kumimoji="0" lang="en-US" altLang="ko-KR" sz="2000" dirty="0" err="1">
                  <a:solidFill>
                    <a:srgbClr val="7DD5C9"/>
                  </a:solidFill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Zepetto</a:t>
              </a:r>
              <a:r>
                <a:rPr kumimoji="0" lang="en-US" altLang="ko-KR" sz="2000" dirty="0">
                  <a:solidFill>
                    <a:srgbClr val="7DD5C9"/>
                  </a:solidFill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 team</a:t>
              </a:r>
            </a:p>
          </p:txBody>
        </p:sp>
      </p:grpSp>
      <p:grpSp>
        <p:nvGrpSpPr>
          <p:cNvPr id="30" name="그룹 29"/>
          <p:cNvGrpSpPr/>
          <p:nvPr/>
        </p:nvGrpSpPr>
        <p:grpSpPr>
          <a:xfrm rot="13500000" flipH="1">
            <a:off x="6099238" y="1748608"/>
            <a:ext cx="474438" cy="646481"/>
            <a:chOff x="6296025" y="3184526"/>
            <a:chExt cx="2420937" cy="3298825"/>
          </a:xfrm>
        </p:grpSpPr>
        <p:sp>
          <p:nvSpPr>
            <p:cNvPr id="31" name="Freeform 5"/>
            <p:cNvSpPr>
              <a:spLocks/>
            </p:cNvSpPr>
            <p:nvPr/>
          </p:nvSpPr>
          <p:spPr bwMode="auto">
            <a:xfrm>
              <a:off x="6469062" y="4022726"/>
              <a:ext cx="2247900" cy="2460625"/>
            </a:xfrm>
            <a:custGeom>
              <a:avLst/>
              <a:gdLst>
                <a:gd name="T0" fmla="*/ 1620 w 1620"/>
                <a:gd name="T1" fmla="*/ 975 h 1774"/>
                <a:gd name="T2" fmla="*/ 1484 w 1620"/>
                <a:gd name="T3" fmla="*/ 844 h 1774"/>
                <a:gd name="T4" fmla="*/ 1469 w 1620"/>
                <a:gd name="T5" fmla="*/ 844 h 1774"/>
                <a:gd name="T6" fmla="*/ 1335 w 1620"/>
                <a:gd name="T7" fmla="*/ 955 h 1774"/>
                <a:gd name="T8" fmla="*/ 1335 w 1620"/>
                <a:gd name="T9" fmla="*/ 835 h 1774"/>
                <a:gd name="T10" fmla="*/ 1199 w 1620"/>
                <a:gd name="T11" fmla="*/ 703 h 1774"/>
                <a:gd name="T12" fmla="*/ 1184 w 1620"/>
                <a:gd name="T13" fmla="*/ 703 h 1774"/>
                <a:gd name="T14" fmla="*/ 1050 w 1620"/>
                <a:gd name="T15" fmla="*/ 815 h 1774"/>
                <a:gd name="T16" fmla="*/ 1050 w 1620"/>
                <a:gd name="T17" fmla="*/ 690 h 1774"/>
                <a:gd name="T18" fmla="*/ 914 w 1620"/>
                <a:gd name="T19" fmla="*/ 558 h 1774"/>
                <a:gd name="T20" fmla="*/ 899 w 1620"/>
                <a:gd name="T21" fmla="*/ 558 h 1774"/>
                <a:gd name="T22" fmla="*/ 765 w 1620"/>
                <a:gd name="T23" fmla="*/ 670 h 1774"/>
                <a:gd name="T24" fmla="*/ 765 w 1620"/>
                <a:gd name="T25" fmla="*/ 132 h 1774"/>
                <a:gd name="T26" fmla="*/ 629 w 1620"/>
                <a:gd name="T27" fmla="*/ 0 h 1774"/>
                <a:gd name="T28" fmla="*/ 614 w 1620"/>
                <a:gd name="T29" fmla="*/ 0 h 1774"/>
                <a:gd name="T30" fmla="*/ 478 w 1620"/>
                <a:gd name="T31" fmla="*/ 132 h 1774"/>
                <a:gd name="T32" fmla="*/ 478 w 1620"/>
                <a:gd name="T33" fmla="*/ 1298 h 1774"/>
                <a:gd name="T34" fmla="*/ 255 w 1620"/>
                <a:gd name="T35" fmla="*/ 1082 h 1774"/>
                <a:gd name="T36" fmla="*/ 63 w 1620"/>
                <a:gd name="T37" fmla="*/ 1082 h 1774"/>
                <a:gd name="T38" fmla="*/ 53 w 1620"/>
                <a:gd name="T39" fmla="*/ 1092 h 1774"/>
                <a:gd name="T40" fmla="*/ 53 w 1620"/>
                <a:gd name="T41" fmla="*/ 1279 h 1774"/>
                <a:gd name="T42" fmla="*/ 470 w 1620"/>
                <a:gd name="T43" fmla="*/ 1737 h 1774"/>
                <a:gd name="T44" fmla="*/ 552 w 1620"/>
                <a:gd name="T45" fmla="*/ 1774 h 1774"/>
                <a:gd name="T46" fmla="*/ 1511 w 1620"/>
                <a:gd name="T47" fmla="*/ 1774 h 1774"/>
                <a:gd name="T48" fmla="*/ 1618 w 1620"/>
                <a:gd name="T49" fmla="*/ 1671 h 1774"/>
                <a:gd name="T50" fmla="*/ 1618 w 1620"/>
                <a:gd name="T51" fmla="*/ 1668 h 1774"/>
                <a:gd name="T52" fmla="*/ 1620 w 1620"/>
                <a:gd name="T53" fmla="*/ 1668 h 1774"/>
                <a:gd name="T54" fmla="*/ 1620 w 1620"/>
                <a:gd name="T55" fmla="*/ 975 h 17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620" h="1774">
                  <a:moveTo>
                    <a:pt x="1620" y="975"/>
                  </a:moveTo>
                  <a:cubicBezTo>
                    <a:pt x="1620" y="903"/>
                    <a:pt x="1559" y="844"/>
                    <a:pt x="1484" y="844"/>
                  </a:cubicBezTo>
                  <a:cubicBezTo>
                    <a:pt x="1469" y="844"/>
                    <a:pt x="1469" y="844"/>
                    <a:pt x="1469" y="844"/>
                  </a:cubicBezTo>
                  <a:cubicBezTo>
                    <a:pt x="1401" y="844"/>
                    <a:pt x="1345" y="892"/>
                    <a:pt x="1335" y="955"/>
                  </a:cubicBezTo>
                  <a:cubicBezTo>
                    <a:pt x="1335" y="835"/>
                    <a:pt x="1335" y="835"/>
                    <a:pt x="1335" y="835"/>
                  </a:cubicBezTo>
                  <a:cubicBezTo>
                    <a:pt x="1335" y="762"/>
                    <a:pt x="1274" y="703"/>
                    <a:pt x="1199" y="703"/>
                  </a:cubicBezTo>
                  <a:cubicBezTo>
                    <a:pt x="1184" y="703"/>
                    <a:pt x="1184" y="703"/>
                    <a:pt x="1184" y="703"/>
                  </a:cubicBezTo>
                  <a:cubicBezTo>
                    <a:pt x="1116" y="703"/>
                    <a:pt x="1060" y="751"/>
                    <a:pt x="1050" y="815"/>
                  </a:cubicBezTo>
                  <a:cubicBezTo>
                    <a:pt x="1050" y="690"/>
                    <a:pt x="1050" y="690"/>
                    <a:pt x="1050" y="690"/>
                  </a:cubicBezTo>
                  <a:cubicBezTo>
                    <a:pt x="1050" y="617"/>
                    <a:pt x="989" y="558"/>
                    <a:pt x="914" y="558"/>
                  </a:cubicBezTo>
                  <a:cubicBezTo>
                    <a:pt x="899" y="558"/>
                    <a:pt x="899" y="558"/>
                    <a:pt x="899" y="558"/>
                  </a:cubicBezTo>
                  <a:cubicBezTo>
                    <a:pt x="831" y="558"/>
                    <a:pt x="775" y="607"/>
                    <a:pt x="765" y="670"/>
                  </a:cubicBezTo>
                  <a:cubicBezTo>
                    <a:pt x="765" y="132"/>
                    <a:pt x="765" y="132"/>
                    <a:pt x="765" y="132"/>
                  </a:cubicBezTo>
                  <a:cubicBezTo>
                    <a:pt x="765" y="59"/>
                    <a:pt x="704" y="0"/>
                    <a:pt x="629" y="0"/>
                  </a:cubicBezTo>
                  <a:cubicBezTo>
                    <a:pt x="614" y="0"/>
                    <a:pt x="614" y="0"/>
                    <a:pt x="614" y="0"/>
                  </a:cubicBezTo>
                  <a:cubicBezTo>
                    <a:pt x="539" y="0"/>
                    <a:pt x="478" y="59"/>
                    <a:pt x="478" y="132"/>
                  </a:cubicBezTo>
                  <a:cubicBezTo>
                    <a:pt x="478" y="1298"/>
                    <a:pt x="478" y="1298"/>
                    <a:pt x="478" y="1298"/>
                  </a:cubicBezTo>
                  <a:cubicBezTo>
                    <a:pt x="255" y="1082"/>
                    <a:pt x="255" y="1082"/>
                    <a:pt x="255" y="1082"/>
                  </a:cubicBezTo>
                  <a:cubicBezTo>
                    <a:pt x="202" y="1030"/>
                    <a:pt x="116" y="1030"/>
                    <a:pt x="63" y="1082"/>
                  </a:cubicBezTo>
                  <a:cubicBezTo>
                    <a:pt x="53" y="1092"/>
                    <a:pt x="53" y="1092"/>
                    <a:pt x="53" y="1092"/>
                  </a:cubicBezTo>
                  <a:cubicBezTo>
                    <a:pt x="0" y="1144"/>
                    <a:pt x="0" y="1227"/>
                    <a:pt x="53" y="1279"/>
                  </a:cubicBezTo>
                  <a:cubicBezTo>
                    <a:pt x="470" y="1737"/>
                    <a:pt x="470" y="1737"/>
                    <a:pt x="470" y="1737"/>
                  </a:cubicBezTo>
                  <a:cubicBezTo>
                    <a:pt x="490" y="1760"/>
                    <a:pt x="519" y="1774"/>
                    <a:pt x="552" y="1774"/>
                  </a:cubicBezTo>
                  <a:cubicBezTo>
                    <a:pt x="1511" y="1774"/>
                    <a:pt x="1511" y="1774"/>
                    <a:pt x="1511" y="1774"/>
                  </a:cubicBezTo>
                  <a:cubicBezTo>
                    <a:pt x="1570" y="1774"/>
                    <a:pt x="1618" y="1728"/>
                    <a:pt x="1618" y="1671"/>
                  </a:cubicBezTo>
                  <a:cubicBezTo>
                    <a:pt x="1618" y="1670"/>
                    <a:pt x="1618" y="1669"/>
                    <a:pt x="1618" y="1668"/>
                  </a:cubicBezTo>
                  <a:cubicBezTo>
                    <a:pt x="1620" y="1668"/>
                    <a:pt x="1620" y="1668"/>
                    <a:pt x="1620" y="1668"/>
                  </a:cubicBezTo>
                  <a:lnTo>
                    <a:pt x="1620" y="975"/>
                  </a:lnTo>
                  <a:close/>
                </a:path>
              </a:pathLst>
            </a:custGeom>
            <a:noFill/>
            <a:ln w="28575" cap="rnd">
              <a:solidFill>
                <a:srgbClr val="4591F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grpSp>
          <p:nvGrpSpPr>
            <p:cNvPr id="32" name="그룹 31"/>
            <p:cNvGrpSpPr/>
            <p:nvPr/>
          </p:nvGrpSpPr>
          <p:grpSpPr>
            <a:xfrm>
              <a:off x="6296025" y="3184526"/>
              <a:ext cx="2070100" cy="908050"/>
              <a:chOff x="6296025" y="3184526"/>
              <a:chExt cx="2070100" cy="908050"/>
            </a:xfrm>
          </p:grpSpPr>
          <p:sp>
            <p:nvSpPr>
              <p:cNvPr id="33" name="Freeform 6"/>
              <p:cNvSpPr>
                <a:spLocks/>
              </p:cNvSpPr>
              <p:nvPr/>
            </p:nvSpPr>
            <p:spPr bwMode="auto">
              <a:xfrm>
                <a:off x="6296025" y="4092576"/>
                <a:ext cx="368300" cy="0"/>
              </a:xfrm>
              <a:custGeom>
                <a:avLst/>
                <a:gdLst>
                  <a:gd name="T0" fmla="*/ 232 w 232"/>
                  <a:gd name="T1" fmla="*/ 232 w 232"/>
                  <a:gd name="T2" fmla="*/ 0 w 232"/>
                  <a:gd name="T3" fmla="*/ 232 w 23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32">
                    <a:moveTo>
                      <a:pt x="232" y="0"/>
                    </a:moveTo>
                    <a:lnTo>
                      <a:pt x="232" y="0"/>
                    </a:lnTo>
                    <a:lnTo>
                      <a:pt x="0" y="0"/>
                    </a:lnTo>
                    <a:lnTo>
                      <a:pt x="232" y="0"/>
                    </a:lnTo>
                    <a:close/>
                  </a:path>
                </a:pathLst>
              </a:custGeom>
              <a:noFill/>
              <a:ln w="28575" cap="rnd">
                <a:solidFill>
                  <a:srgbClr val="7DD5C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" name="Freeform 7"/>
              <p:cNvSpPr>
                <a:spLocks/>
              </p:cNvSpPr>
              <p:nvPr/>
            </p:nvSpPr>
            <p:spPr bwMode="auto">
              <a:xfrm>
                <a:off x="7335837" y="3184526"/>
                <a:ext cx="0" cy="357188"/>
              </a:xfrm>
              <a:custGeom>
                <a:avLst/>
                <a:gdLst>
                  <a:gd name="T0" fmla="*/ 0 h 225"/>
                  <a:gd name="T1" fmla="*/ 0 h 225"/>
                  <a:gd name="T2" fmla="*/ 225 h 225"/>
                  <a:gd name="T3" fmla="*/ 0 h 225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225">
                    <a:moveTo>
                      <a:pt x="0" y="0"/>
                    </a:moveTo>
                    <a:lnTo>
                      <a:pt x="0" y="0"/>
                    </a:lnTo>
                    <a:lnTo>
                      <a:pt x="0" y="225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28575" cap="rnd">
                <a:solidFill>
                  <a:srgbClr val="7DD5C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" name="Freeform 8"/>
              <p:cNvSpPr>
                <a:spLocks/>
              </p:cNvSpPr>
              <p:nvPr/>
            </p:nvSpPr>
            <p:spPr bwMode="auto">
              <a:xfrm>
                <a:off x="6664325" y="3476626"/>
                <a:ext cx="261937" cy="252413"/>
              </a:xfrm>
              <a:custGeom>
                <a:avLst/>
                <a:gdLst>
                  <a:gd name="T0" fmla="*/ 188 w 188"/>
                  <a:gd name="T1" fmla="*/ 182 h 182"/>
                  <a:gd name="T2" fmla="*/ 188 w 188"/>
                  <a:gd name="T3" fmla="*/ 182 h 182"/>
                  <a:gd name="T4" fmla="*/ 0 w 188"/>
                  <a:gd name="T5" fmla="*/ 0 h 182"/>
                  <a:gd name="T6" fmla="*/ 188 w 188"/>
                  <a:gd name="T7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88" h="182">
                    <a:moveTo>
                      <a:pt x="188" y="182"/>
                    </a:moveTo>
                    <a:cubicBezTo>
                      <a:pt x="188" y="182"/>
                      <a:pt x="188" y="182"/>
                      <a:pt x="188" y="182"/>
                    </a:cubicBezTo>
                    <a:cubicBezTo>
                      <a:pt x="157" y="152"/>
                      <a:pt x="28" y="28"/>
                      <a:pt x="0" y="0"/>
                    </a:cubicBezTo>
                    <a:lnTo>
                      <a:pt x="188" y="182"/>
                    </a:lnTo>
                    <a:close/>
                  </a:path>
                </a:pathLst>
              </a:custGeom>
              <a:noFill/>
              <a:ln w="28575" cap="rnd">
                <a:solidFill>
                  <a:srgbClr val="7DD5C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6" name="Freeform 9"/>
              <p:cNvSpPr>
                <a:spLocks/>
              </p:cNvSpPr>
              <p:nvPr/>
            </p:nvSpPr>
            <p:spPr bwMode="auto">
              <a:xfrm>
                <a:off x="7997825" y="4092576"/>
                <a:ext cx="368300" cy="0"/>
              </a:xfrm>
              <a:custGeom>
                <a:avLst/>
                <a:gdLst>
                  <a:gd name="T0" fmla="*/ 232 w 232"/>
                  <a:gd name="T1" fmla="*/ 232 w 232"/>
                  <a:gd name="T2" fmla="*/ 0 w 232"/>
                  <a:gd name="T3" fmla="*/ 232 w 23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32">
                    <a:moveTo>
                      <a:pt x="232" y="0"/>
                    </a:moveTo>
                    <a:lnTo>
                      <a:pt x="232" y="0"/>
                    </a:lnTo>
                    <a:lnTo>
                      <a:pt x="0" y="0"/>
                    </a:lnTo>
                    <a:lnTo>
                      <a:pt x="232" y="0"/>
                    </a:lnTo>
                    <a:close/>
                  </a:path>
                </a:pathLst>
              </a:custGeom>
              <a:noFill/>
              <a:ln w="28575" cap="rnd">
                <a:solidFill>
                  <a:srgbClr val="7DD5C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" name="Freeform 10"/>
              <p:cNvSpPr>
                <a:spLocks/>
              </p:cNvSpPr>
              <p:nvPr/>
            </p:nvSpPr>
            <p:spPr bwMode="auto">
              <a:xfrm>
                <a:off x="7735887" y="3476626"/>
                <a:ext cx="261937" cy="252413"/>
              </a:xfrm>
              <a:custGeom>
                <a:avLst/>
                <a:gdLst>
                  <a:gd name="T0" fmla="*/ 188 w 188"/>
                  <a:gd name="T1" fmla="*/ 0 h 182"/>
                  <a:gd name="T2" fmla="*/ 188 w 188"/>
                  <a:gd name="T3" fmla="*/ 0 h 182"/>
                  <a:gd name="T4" fmla="*/ 0 w 188"/>
                  <a:gd name="T5" fmla="*/ 182 h 182"/>
                  <a:gd name="T6" fmla="*/ 188 w 188"/>
                  <a:gd name="T7" fmla="*/ 0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88" h="182">
                    <a:moveTo>
                      <a:pt x="188" y="0"/>
                    </a:moveTo>
                    <a:cubicBezTo>
                      <a:pt x="188" y="0"/>
                      <a:pt x="188" y="0"/>
                      <a:pt x="188" y="0"/>
                    </a:cubicBezTo>
                    <a:cubicBezTo>
                      <a:pt x="157" y="30"/>
                      <a:pt x="28" y="155"/>
                      <a:pt x="0" y="182"/>
                    </a:cubicBezTo>
                    <a:lnTo>
                      <a:pt x="188" y="0"/>
                    </a:lnTo>
                    <a:close/>
                  </a:path>
                </a:pathLst>
              </a:custGeom>
              <a:noFill/>
              <a:ln w="28575" cap="rnd">
                <a:solidFill>
                  <a:srgbClr val="7DD5C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  <p:sp>
        <p:nvSpPr>
          <p:cNvPr id="17" name="제목 2"/>
          <p:cNvSpPr txBox="1">
            <a:spLocks/>
          </p:cNvSpPr>
          <p:nvPr/>
        </p:nvSpPr>
        <p:spPr bwMode="auto">
          <a:xfrm>
            <a:off x="683568" y="4251746"/>
            <a:ext cx="316835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latinLnBrk="1">
              <a:defRPr/>
            </a:pPr>
            <a:r>
              <a:rPr lang="en-US" altLang="ko-KR" sz="2000" b="1" dirty="0" smtClean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1. Hardware information</a:t>
            </a:r>
          </a:p>
        </p:txBody>
      </p:sp>
      <p:sp>
        <p:nvSpPr>
          <p:cNvPr id="18" name="제목 2"/>
          <p:cNvSpPr txBox="1">
            <a:spLocks/>
          </p:cNvSpPr>
          <p:nvPr/>
        </p:nvSpPr>
        <p:spPr bwMode="auto">
          <a:xfrm>
            <a:off x="640135" y="4613066"/>
            <a:ext cx="316835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latinLnBrk="1">
              <a:defRPr/>
            </a:pPr>
            <a:r>
              <a:rPr lang="en-US" altLang="ko-KR" sz="2000" b="1" dirty="0" smtClean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2. Software information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7452320" y="116632"/>
            <a:ext cx="1512168" cy="792088"/>
          </a:xfrm>
          <a:prstGeom prst="rect">
            <a:avLst/>
          </a:prstGeom>
          <a:solidFill>
            <a:srgbClr val="1025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84241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제목 1"/>
          <p:cNvSpPr>
            <a:spLocks noGrp="1"/>
          </p:cNvSpPr>
          <p:nvPr>
            <p:ph type="title"/>
          </p:nvPr>
        </p:nvSpPr>
        <p:spPr bwMode="auto">
          <a:xfrm>
            <a:off x="222250" y="301625"/>
            <a:ext cx="7345363" cy="369888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ko-KR" dirty="0"/>
              <a:t>Infinity Drone</a:t>
            </a:r>
            <a:endParaRPr lang="ko-KR" altLang="ko-KR" dirty="0" smtClean="0"/>
          </a:p>
        </p:txBody>
      </p:sp>
      <p:grpSp>
        <p:nvGrpSpPr>
          <p:cNvPr id="11" name="그룹 17"/>
          <p:cNvGrpSpPr>
            <a:grpSpLocks/>
          </p:cNvGrpSpPr>
          <p:nvPr/>
        </p:nvGrpSpPr>
        <p:grpSpPr bwMode="auto">
          <a:xfrm>
            <a:off x="539552" y="1994605"/>
            <a:ext cx="8061720" cy="3954675"/>
            <a:chOff x="704850" y="1923375"/>
            <a:chExt cx="7793903" cy="3823794"/>
          </a:xfrm>
        </p:grpSpPr>
        <p:sp>
          <p:nvSpPr>
            <p:cNvPr id="12" name="제목 2"/>
            <p:cNvSpPr txBox="1">
              <a:spLocks/>
            </p:cNvSpPr>
            <p:nvPr/>
          </p:nvSpPr>
          <p:spPr bwMode="auto">
            <a:xfrm>
              <a:off x="704850" y="4348492"/>
              <a:ext cx="2506170" cy="12350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rIns="0">
              <a:spAutoFit/>
            </a:bodyPr>
            <a:lstStyle>
              <a:lvl1pPr marL="182563" indent="-1825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marL="0" indent="0" latinLnBrk="1">
                <a:defRPr/>
              </a:pPr>
              <a:r>
                <a:rPr lang="en-US" altLang="ko-KR" sz="1100" dirty="0" smtClean="0">
                  <a:solidFill>
                    <a:schemeClr val="bg1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Microcontroller-based kits for building digital devices and interactive objects</a:t>
              </a:r>
            </a:p>
            <a:p>
              <a:pPr marL="0" indent="0" latinLnBrk="1">
                <a:defRPr/>
              </a:pPr>
              <a:endParaRPr lang="en-US" altLang="ko-KR" sz="1100" dirty="0" smtClean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endParaRPr>
            </a:p>
            <a:p>
              <a:pPr marL="0" indent="0" latinLnBrk="1">
                <a:defRPr/>
              </a:pPr>
              <a:r>
                <a:rPr lang="en-US" altLang="ko-KR" sz="1100" dirty="0" smtClean="0">
                  <a:solidFill>
                    <a:schemeClr val="bg1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In out project :</a:t>
              </a:r>
              <a:endParaRPr lang="en-US" altLang="ko-KR" sz="110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endParaRPr>
            </a:p>
            <a:p>
              <a:pPr marL="0" indent="0" latinLnBrk="1">
                <a:defRPr/>
              </a:pPr>
              <a:r>
                <a:rPr lang="en-US" altLang="ko-KR" sz="1100" dirty="0" smtClean="0">
                  <a:solidFill>
                    <a:schemeClr val="bg1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Connected with gyro sensor and motors.</a:t>
              </a:r>
            </a:p>
            <a:p>
              <a:pPr marL="0" indent="0" latinLnBrk="1">
                <a:defRPr/>
              </a:pPr>
              <a:endParaRPr lang="en-US" altLang="ko-KR" sz="1100" dirty="0" smtClean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endParaRPr>
            </a:p>
            <a:p>
              <a:pPr marL="0" indent="0" latinLnBrk="1">
                <a:defRPr/>
              </a:pPr>
              <a:r>
                <a:rPr lang="en-US" altLang="ko-KR" sz="1100" dirty="0" smtClean="0">
                  <a:solidFill>
                    <a:schemeClr val="bg1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Controlled  Drone’s balance(PID).</a:t>
              </a:r>
            </a:p>
          </p:txBody>
        </p:sp>
        <p:sp>
          <p:nvSpPr>
            <p:cNvPr id="13" name="제목 2"/>
            <p:cNvSpPr txBox="1">
              <a:spLocks/>
            </p:cNvSpPr>
            <p:nvPr/>
          </p:nvSpPr>
          <p:spPr bwMode="auto">
            <a:xfrm>
              <a:off x="5995653" y="4348493"/>
              <a:ext cx="2503100" cy="12350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rIns="0">
              <a:spAutoFit/>
            </a:bodyPr>
            <a:lstStyle>
              <a:lvl1pPr marL="182563" indent="-1825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marL="0" indent="0" latinLnBrk="1">
                <a:defRPr/>
              </a:pPr>
              <a:r>
                <a:rPr lang="en-US" altLang="ko-KR" sz="1100" dirty="0" smtClean="0">
                  <a:solidFill>
                    <a:schemeClr val="bg1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Quadcopter is a multirotor helicopter that is lifted and propelled by four rotors.</a:t>
              </a:r>
            </a:p>
            <a:p>
              <a:pPr marL="0" indent="0" latinLnBrk="1">
                <a:defRPr/>
              </a:pPr>
              <a:endParaRPr lang="en-US" altLang="ko-KR" sz="110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endParaRPr>
            </a:p>
            <a:p>
              <a:pPr marL="0" indent="0" latinLnBrk="1">
                <a:defRPr/>
              </a:pPr>
              <a:r>
                <a:rPr lang="en-US" altLang="ko-KR" sz="1100" dirty="0" smtClean="0">
                  <a:solidFill>
                    <a:schemeClr val="bg1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In out project:</a:t>
              </a:r>
            </a:p>
            <a:p>
              <a:pPr marL="0" indent="0" latinLnBrk="1">
                <a:defRPr/>
              </a:pPr>
              <a:r>
                <a:rPr lang="en-US" altLang="ko-KR" sz="1100" dirty="0" smtClean="0">
                  <a:solidFill>
                    <a:schemeClr val="bg1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Frame-q450,	</a:t>
              </a:r>
            </a:p>
            <a:p>
              <a:pPr marL="0" indent="0" latinLnBrk="1">
                <a:defRPr/>
              </a:pPr>
              <a:r>
                <a:rPr lang="en-US" altLang="ko-KR" sz="1100" dirty="0" smtClean="0">
                  <a:solidFill>
                    <a:schemeClr val="bg1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motor-MT2216 810kv</a:t>
              </a:r>
            </a:p>
            <a:p>
              <a:pPr marL="0" indent="0" latinLnBrk="1">
                <a:defRPr/>
              </a:pPr>
              <a:r>
                <a:rPr lang="en-US" altLang="ko-KR" sz="1100" dirty="0" smtClean="0">
                  <a:solidFill>
                    <a:schemeClr val="bg1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ESC-30A esc</a:t>
              </a:r>
            </a:p>
          </p:txBody>
        </p:sp>
        <p:sp>
          <p:nvSpPr>
            <p:cNvPr id="14" name="제목 2"/>
            <p:cNvSpPr txBox="1">
              <a:spLocks/>
            </p:cNvSpPr>
            <p:nvPr/>
          </p:nvSpPr>
          <p:spPr bwMode="auto">
            <a:xfrm>
              <a:off x="3373801" y="4348493"/>
              <a:ext cx="2400368" cy="13986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>
              <a:spAutoFit/>
            </a:bodyPr>
            <a:lstStyle>
              <a:lvl1pPr marL="182563" indent="-1825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marL="0" indent="0" latinLnBrk="1">
                <a:defRPr/>
              </a:pPr>
              <a:r>
                <a:rPr lang="en-US" altLang="ko-KR" sz="1100" dirty="0" smtClean="0">
                  <a:solidFill>
                    <a:schemeClr val="bg1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The Raspberry Pi3 is a credit card-sized single-boar computer. </a:t>
              </a:r>
            </a:p>
            <a:p>
              <a:pPr marL="0" indent="0" latinLnBrk="1">
                <a:defRPr/>
              </a:pPr>
              <a:r>
                <a:rPr lang="en-US" altLang="ko-KR" sz="1100" dirty="0" smtClean="0">
                  <a:solidFill>
                    <a:schemeClr val="bg1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It’s capable of doing everything you’d expect a desktop computer to do</a:t>
              </a:r>
            </a:p>
            <a:p>
              <a:pPr marL="0" indent="0" latinLnBrk="1">
                <a:defRPr/>
              </a:pPr>
              <a:endParaRPr lang="en-US" altLang="ko-KR" sz="110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endParaRPr>
            </a:p>
            <a:p>
              <a:pPr marL="0" indent="0" latinLnBrk="1">
                <a:defRPr/>
              </a:pPr>
              <a:r>
                <a:rPr lang="en-US" altLang="ko-KR" sz="11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 out project :</a:t>
              </a:r>
            </a:p>
            <a:p>
              <a:pPr marL="0" indent="0" latinLnBrk="1">
                <a:defRPr/>
              </a:pPr>
              <a:r>
                <a:rPr lang="en-US" altLang="ko-KR" sz="1100" dirty="0" smtClean="0">
                  <a:solidFill>
                    <a:schemeClr val="bg1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Installed Server-Client program, </a:t>
              </a:r>
            </a:p>
            <a:p>
              <a:pPr marL="0" indent="0" latinLnBrk="1">
                <a:defRPr/>
              </a:pPr>
              <a:r>
                <a:rPr lang="en-US" altLang="ko-KR" sz="1100" dirty="0" smtClean="0">
                  <a:solidFill>
                    <a:schemeClr val="bg1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Connected with User.</a:t>
              </a:r>
            </a:p>
          </p:txBody>
        </p:sp>
        <p:sp>
          <p:nvSpPr>
            <p:cNvPr id="15" name="제목 2"/>
            <p:cNvSpPr txBox="1">
              <a:spLocks/>
            </p:cNvSpPr>
            <p:nvPr/>
          </p:nvSpPr>
          <p:spPr bwMode="auto">
            <a:xfrm>
              <a:off x="3373801" y="3947869"/>
              <a:ext cx="2400368" cy="4006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>
              <a:spAutoFit/>
            </a:bodyPr>
            <a:lstStyle>
              <a:lvl1pPr marL="182563" indent="-18256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marL="0" indent="0" algn="ctr" latinLnBrk="1">
                <a:defRPr/>
              </a:pPr>
              <a:r>
                <a:rPr lang="en-US" altLang="ko-KR" sz="2000" dirty="0" smtClean="0">
                  <a:solidFill>
                    <a:schemeClr val="bg1"/>
                  </a:solidFill>
                  <a:latin typeface="Arial Black" panose="020B0A04020102020204" pitchFamily="34" charset="0"/>
                  <a:ea typeface="+mj-ea"/>
                  <a:cs typeface="Arial" panose="020B0604020202020204" pitchFamily="34" charset="0"/>
                </a:rPr>
                <a:t>Raspberry PI 3</a:t>
              </a:r>
              <a:endParaRPr lang="en-US" altLang="ko-KR" sz="2000" dirty="0">
                <a:solidFill>
                  <a:schemeClr val="bg1"/>
                </a:solidFill>
                <a:latin typeface="Arial Black" panose="020B0A04020102020204" pitchFamily="34" charset="0"/>
                <a:ea typeface="+mj-ea"/>
                <a:cs typeface="Arial" panose="020B0604020202020204" pitchFamily="34" charset="0"/>
              </a:endParaRPr>
            </a:p>
          </p:txBody>
        </p:sp>
        <p:sp>
          <p:nvSpPr>
            <p:cNvPr id="16" name="제목 2"/>
            <p:cNvSpPr txBox="1">
              <a:spLocks/>
            </p:cNvSpPr>
            <p:nvPr/>
          </p:nvSpPr>
          <p:spPr bwMode="auto">
            <a:xfrm>
              <a:off x="704850" y="3947826"/>
              <a:ext cx="24012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latinLnBrk="1"/>
              <a:r>
                <a:rPr lang="en-US" altLang="ko-KR" sz="2000" dirty="0" smtClean="0">
                  <a:solidFill>
                    <a:schemeClr val="bg1"/>
                  </a:solidFill>
                  <a:latin typeface="Arial Black" panose="020B0A040201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Arduino UNO</a:t>
              </a:r>
              <a:endParaRPr lang="en-US" altLang="ko-KR" sz="2000" dirty="0">
                <a:solidFill>
                  <a:schemeClr val="bg1"/>
                </a:solidFill>
                <a:latin typeface="Arial Black" panose="020B0A0402010202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17" name="제목 2"/>
            <p:cNvSpPr txBox="1">
              <a:spLocks/>
            </p:cNvSpPr>
            <p:nvPr/>
          </p:nvSpPr>
          <p:spPr bwMode="auto">
            <a:xfrm>
              <a:off x="6038850" y="3947826"/>
              <a:ext cx="24012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latinLnBrk="1"/>
              <a:r>
                <a:rPr lang="en-US" altLang="ko-KR" sz="2000" dirty="0" smtClean="0">
                  <a:solidFill>
                    <a:schemeClr val="bg1"/>
                  </a:solidFill>
                  <a:latin typeface="Arial Black" panose="020B0A040201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Quadcopter</a:t>
              </a:r>
              <a:endParaRPr lang="en-US" altLang="ko-KR" sz="2000" dirty="0">
                <a:solidFill>
                  <a:schemeClr val="bg1"/>
                </a:solidFill>
                <a:latin typeface="Arial Black" panose="020B0A0402010202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pic>
          <p:nvPicPr>
            <p:cNvPr id="18" name="그림 28"/>
            <p:cNvPicPr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704850" y="1923375"/>
              <a:ext cx="2401479" cy="16708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" name="그림 35"/>
            <p:cNvPicPr>
              <a:picLocks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3373662" y="1923561"/>
              <a:ext cx="2400300" cy="16708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" name="그림 36"/>
            <p:cNvPicPr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6038849" y="1930195"/>
              <a:ext cx="2400300" cy="16708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2" name="TextBox 19"/>
          <p:cNvSpPr txBox="1">
            <a:spLocks noChangeArrowheads="1"/>
          </p:cNvSpPr>
          <p:nvPr/>
        </p:nvSpPr>
        <p:spPr bwMode="auto">
          <a:xfrm>
            <a:off x="-223292" y="815599"/>
            <a:ext cx="6667500" cy="78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kumimoji="0" lang="en-US" altLang="ko-KR" sz="4500" b="1" spc="-150" dirty="0" smtClean="0">
                <a:solidFill>
                  <a:schemeClr val="bg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Hardware Information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7452320" y="116632"/>
            <a:ext cx="1512168" cy="792088"/>
          </a:xfrm>
          <a:prstGeom prst="rect">
            <a:avLst/>
          </a:prstGeom>
          <a:solidFill>
            <a:srgbClr val="1025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530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제목 2"/>
          <p:cNvSpPr txBox="1">
            <a:spLocks/>
          </p:cNvSpPr>
          <p:nvPr/>
        </p:nvSpPr>
        <p:spPr bwMode="auto">
          <a:xfrm>
            <a:off x="5248275" y="3176389"/>
            <a:ext cx="3428181" cy="1692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82563" indent="-182563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indent="0" latinLnBrk="1">
              <a:defRPr/>
            </a:pPr>
            <a:r>
              <a:rPr lang="en-US" altLang="ko-KR" sz="1300" dirty="0" smtClean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Most important part of Drone</a:t>
            </a:r>
          </a:p>
          <a:p>
            <a:pPr marL="0" indent="0" latinLnBrk="1">
              <a:defRPr/>
            </a:pPr>
            <a:r>
              <a:rPr lang="en-US" altLang="ko-KR" sz="1300" dirty="0" smtClean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It can </a:t>
            </a:r>
            <a:r>
              <a:rPr lang="en-US" altLang="ko-KR" sz="1300" dirty="0" smtClean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make it </a:t>
            </a:r>
            <a:r>
              <a:rPr lang="en-US" altLang="ko-KR" sz="1300" dirty="0" smtClean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available</a:t>
            </a:r>
            <a:r>
              <a:rPr lang="en-US" altLang="ko-KR" sz="1300" dirty="0" smtClean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to be auto-balanced</a:t>
            </a:r>
          </a:p>
          <a:p>
            <a:pPr marL="0" indent="0" latinLnBrk="1">
              <a:defRPr/>
            </a:pPr>
            <a:r>
              <a:rPr lang="en-US" altLang="ko-KR" sz="1300" dirty="0" smtClean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Taking gyro value from mpu-6050 gyro sensor and calculate to power of motor</a:t>
            </a:r>
          </a:p>
          <a:p>
            <a:pPr marL="0" indent="0" latinLnBrk="1">
              <a:defRPr/>
            </a:pPr>
            <a:r>
              <a:rPr lang="en-US" altLang="ko-KR" sz="1300" dirty="0" smtClean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It’s </a:t>
            </a:r>
            <a:r>
              <a:rPr lang="en-US" altLang="ko-KR" sz="1300" dirty="0" smtClean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working on Arduino board</a:t>
            </a:r>
          </a:p>
          <a:p>
            <a:pPr marL="0" indent="0" latinLnBrk="1">
              <a:defRPr/>
            </a:pPr>
            <a:endParaRPr lang="en-US" altLang="ko-KR" sz="1300" dirty="0" smtClean="0">
              <a:solidFill>
                <a:schemeClr val="bg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0" indent="0" latinLnBrk="1">
              <a:defRPr/>
            </a:pPr>
            <a:r>
              <a:rPr lang="en-US" altLang="ko-KR" sz="1300" dirty="0" smtClean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-&gt;Arduino board only controlled Drone’s flying from Raspberry Pi 3</a:t>
            </a:r>
          </a:p>
        </p:txBody>
      </p:sp>
      <p:sp>
        <p:nvSpPr>
          <p:cNvPr id="16388" name="제목 1"/>
          <p:cNvSpPr>
            <a:spLocks noGrp="1"/>
          </p:cNvSpPr>
          <p:nvPr>
            <p:ph type="title"/>
          </p:nvPr>
        </p:nvSpPr>
        <p:spPr bwMode="auto">
          <a:xfrm>
            <a:off x="222250" y="301625"/>
            <a:ext cx="7345363" cy="369888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ko-KR" dirty="0"/>
              <a:t>Infinity Drone</a:t>
            </a:r>
            <a:endParaRPr lang="ko-KR" altLang="ko-KR" dirty="0" smtClean="0"/>
          </a:p>
        </p:txBody>
      </p:sp>
      <p:sp>
        <p:nvSpPr>
          <p:cNvPr id="23" name="TextBox 19"/>
          <p:cNvSpPr txBox="1">
            <a:spLocks noChangeArrowheads="1"/>
          </p:cNvSpPr>
          <p:nvPr/>
        </p:nvSpPr>
        <p:spPr bwMode="auto">
          <a:xfrm>
            <a:off x="5248275" y="2369939"/>
            <a:ext cx="4076700" cy="78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defRPr/>
            </a:pPr>
            <a:r>
              <a:rPr kumimoji="0" lang="en-US" altLang="ko-KR" sz="4500" b="1" spc="-150" dirty="0" smtClean="0">
                <a:solidFill>
                  <a:schemeClr val="bg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PID</a:t>
            </a:r>
          </a:p>
        </p:txBody>
      </p:sp>
      <p:sp>
        <p:nvSpPr>
          <p:cNvPr id="11" name="TextBox 19"/>
          <p:cNvSpPr txBox="1">
            <a:spLocks noChangeArrowheads="1"/>
          </p:cNvSpPr>
          <p:nvPr/>
        </p:nvSpPr>
        <p:spPr bwMode="auto">
          <a:xfrm>
            <a:off x="-223292" y="815599"/>
            <a:ext cx="6667500" cy="78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kumimoji="0" lang="en-US" altLang="ko-KR" sz="4500" b="1" spc="-150" dirty="0" smtClean="0">
                <a:solidFill>
                  <a:schemeClr val="bg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Software Information</a:t>
            </a: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97"/>
          <a:stretch/>
        </p:blipFill>
        <p:spPr>
          <a:xfrm>
            <a:off x="827584" y="2477294"/>
            <a:ext cx="3708717" cy="2520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4" name="직사각형 13"/>
          <p:cNvSpPr/>
          <p:nvPr/>
        </p:nvSpPr>
        <p:spPr>
          <a:xfrm>
            <a:off x="7452320" y="116632"/>
            <a:ext cx="1512168" cy="792088"/>
          </a:xfrm>
          <a:prstGeom prst="rect">
            <a:avLst/>
          </a:prstGeom>
          <a:solidFill>
            <a:srgbClr val="1025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1864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제목 2"/>
          <p:cNvSpPr txBox="1">
            <a:spLocks/>
          </p:cNvSpPr>
          <p:nvPr/>
        </p:nvSpPr>
        <p:spPr bwMode="auto">
          <a:xfrm>
            <a:off x="5148065" y="3011314"/>
            <a:ext cx="3816424" cy="1892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82563" indent="-182563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indent="0" latinLnBrk="1">
              <a:defRPr/>
            </a:pPr>
            <a:r>
              <a:rPr lang="en-US" altLang="ko-KR" sz="1300" dirty="0" smtClean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Most important part of communication from drone to user, user to drone</a:t>
            </a:r>
          </a:p>
          <a:p>
            <a:pPr marL="0" indent="0" latinLnBrk="1">
              <a:defRPr/>
            </a:pPr>
            <a:r>
              <a:rPr lang="en-US" altLang="ko-KR" sz="1300" dirty="0" smtClean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It can be possible to control moving, flight information like video, speed, location and so on.</a:t>
            </a:r>
          </a:p>
          <a:p>
            <a:pPr marL="0" indent="0" latinLnBrk="1">
              <a:defRPr/>
            </a:pPr>
            <a:r>
              <a:rPr lang="en-US" altLang="ko-KR" sz="1300" dirty="0" smtClean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It’s working on Raspberry PI board as a Client</a:t>
            </a:r>
          </a:p>
          <a:p>
            <a:pPr marL="0" indent="0" latinLnBrk="1">
              <a:defRPr/>
            </a:pPr>
            <a:r>
              <a:rPr lang="en-US" altLang="ko-KR" sz="1300" dirty="0" smtClean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(other computer can be a server)</a:t>
            </a:r>
          </a:p>
          <a:p>
            <a:pPr marL="0" indent="0" latinLnBrk="1">
              <a:defRPr/>
            </a:pPr>
            <a:endParaRPr lang="en-US" altLang="ko-KR" sz="1300" dirty="0" smtClean="0">
              <a:solidFill>
                <a:schemeClr val="bg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0" indent="0" latinLnBrk="1">
              <a:defRPr/>
            </a:pPr>
            <a:r>
              <a:rPr lang="en-US" altLang="ko-KR" sz="1300" dirty="0" smtClean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-&gt;Raspberry Pi board controlled Arduino, GPS, Cam,,, from User server.</a:t>
            </a:r>
          </a:p>
        </p:txBody>
      </p:sp>
      <p:sp>
        <p:nvSpPr>
          <p:cNvPr id="16388" name="제목 1"/>
          <p:cNvSpPr>
            <a:spLocks noGrp="1"/>
          </p:cNvSpPr>
          <p:nvPr>
            <p:ph type="title"/>
          </p:nvPr>
        </p:nvSpPr>
        <p:spPr bwMode="auto">
          <a:xfrm>
            <a:off x="222250" y="301625"/>
            <a:ext cx="7345363" cy="369888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ko-KR" dirty="0"/>
              <a:t>Infinity Drone</a:t>
            </a:r>
            <a:endParaRPr lang="ko-KR" altLang="ko-KR" dirty="0" smtClean="0"/>
          </a:p>
        </p:txBody>
      </p:sp>
      <p:sp>
        <p:nvSpPr>
          <p:cNvPr id="23" name="TextBox 19"/>
          <p:cNvSpPr txBox="1">
            <a:spLocks noChangeArrowheads="1"/>
          </p:cNvSpPr>
          <p:nvPr/>
        </p:nvSpPr>
        <p:spPr bwMode="auto">
          <a:xfrm>
            <a:off x="5248275" y="2204864"/>
            <a:ext cx="4076700" cy="78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defRPr/>
            </a:pPr>
            <a:r>
              <a:rPr kumimoji="0" lang="en-US" altLang="ko-KR" sz="4500" b="1" spc="-150" dirty="0" smtClean="0">
                <a:solidFill>
                  <a:schemeClr val="bg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Server-Client</a:t>
            </a:r>
          </a:p>
        </p:txBody>
      </p:sp>
      <p:sp>
        <p:nvSpPr>
          <p:cNvPr id="11" name="TextBox 19"/>
          <p:cNvSpPr txBox="1">
            <a:spLocks noChangeArrowheads="1"/>
          </p:cNvSpPr>
          <p:nvPr/>
        </p:nvSpPr>
        <p:spPr bwMode="auto">
          <a:xfrm>
            <a:off x="-223292" y="815599"/>
            <a:ext cx="6667500" cy="78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kumimoji="0" lang="en-US" altLang="ko-KR" sz="4500" b="1" spc="-150" dirty="0" smtClean="0">
                <a:solidFill>
                  <a:schemeClr val="bg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Software Information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294" y="2485888"/>
            <a:ext cx="4277295" cy="23832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9" name="직사각형 8"/>
          <p:cNvSpPr/>
          <p:nvPr/>
        </p:nvSpPr>
        <p:spPr>
          <a:xfrm>
            <a:off x="7452320" y="116632"/>
            <a:ext cx="1512168" cy="792088"/>
          </a:xfrm>
          <a:prstGeom prst="rect">
            <a:avLst/>
          </a:prstGeom>
          <a:solidFill>
            <a:srgbClr val="1025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3225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545654" y="2574925"/>
            <a:ext cx="2701460" cy="178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0" h="0"/>
              <a:contourClr>
                <a:schemeClr val="tx1">
                  <a:lumMod val="75000"/>
                  <a:lumOff val="25000"/>
                </a:schemeClr>
              </a:contourClr>
            </a:sp3d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0" spc="-300" dirty="0" smtClean="0">
                <a:ln>
                  <a:prstDash val="solid"/>
                </a:ln>
                <a:solidFill>
                  <a:schemeClr val="bg1"/>
                </a:solidFill>
                <a:latin typeface="Arial Black" panose="020B0A040201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03</a:t>
            </a:r>
            <a:endParaRPr kumimoji="0" lang="en-US" altLang="ko-KR" sz="11000" spc="-300" dirty="0">
              <a:ln>
                <a:prstDash val="solid"/>
              </a:ln>
              <a:solidFill>
                <a:schemeClr val="bg1"/>
              </a:solidFill>
              <a:latin typeface="Arial Black" panose="020B0A040201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1" y="0"/>
            <a:ext cx="323850" cy="6858000"/>
            <a:chOff x="0" y="0"/>
            <a:chExt cx="410966" cy="6858000"/>
          </a:xfrm>
        </p:grpSpPr>
        <p:sp>
          <p:nvSpPr>
            <p:cNvPr id="7" name="직사각형 6"/>
            <p:cNvSpPr/>
            <p:nvPr/>
          </p:nvSpPr>
          <p:spPr>
            <a:xfrm>
              <a:off x="0" y="0"/>
              <a:ext cx="410966" cy="6858000"/>
            </a:xfrm>
            <a:prstGeom prst="rect">
              <a:avLst/>
            </a:prstGeom>
            <a:solidFill>
              <a:srgbClr val="4591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0" y="1770509"/>
              <a:ext cx="410966" cy="734566"/>
            </a:xfrm>
            <a:prstGeom prst="rect">
              <a:avLst/>
            </a:prstGeom>
            <a:solidFill>
              <a:srgbClr val="7DD5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" name="그룹 3"/>
          <p:cNvGrpSpPr>
            <a:grpSpLocks/>
          </p:cNvGrpSpPr>
          <p:nvPr/>
        </p:nvGrpSpPr>
        <p:grpSpPr bwMode="auto">
          <a:xfrm>
            <a:off x="577850" y="1628800"/>
            <a:ext cx="5794350" cy="1224136"/>
            <a:chOff x="4521993" y="1759001"/>
            <a:chExt cx="5793849" cy="1223864"/>
          </a:xfrm>
        </p:grpSpPr>
        <p:sp>
          <p:nvSpPr>
            <p:cNvPr id="10" name="TextBox 19"/>
            <p:cNvSpPr txBox="1">
              <a:spLocks noChangeArrowheads="1"/>
            </p:cNvSpPr>
            <p:nvPr/>
          </p:nvSpPr>
          <p:spPr bwMode="auto">
            <a:xfrm>
              <a:off x="4521993" y="2275136"/>
              <a:ext cx="5793849" cy="7077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defRPr/>
              </a:pPr>
              <a:r>
                <a:rPr kumimoji="0" lang="en-US" altLang="ko-KR" sz="4000" spc="-150" dirty="0" smtClean="0">
                  <a:solidFill>
                    <a:srgbClr val="4591F2"/>
                  </a:solidFill>
                  <a:latin typeface="Arial Black" panose="020B0A040201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Who make it?</a:t>
              </a:r>
              <a:endParaRPr kumimoji="0" lang="en-US" altLang="ko-KR" sz="4000" spc="-150" dirty="0">
                <a:solidFill>
                  <a:srgbClr val="4591F2"/>
                </a:solidFill>
                <a:latin typeface="Arial Black" panose="020B0A0402010202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11" name="TextBox 5"/>
            <p:cNvSpPr txBox="1">
              <a:spLocks noChangeArrowheads="1"/>
            </p:cNvSpPr>
            <p:nvPr/>
          </p:nvSpPr>
          <p:spPr bwMode="auto">
            <a:xfrm>
              <a:off x="4531517" y="1759001"/>
              <a:ext cx="4992305" cy="5846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lnSpc>
                  <a:spcPct val="80000"/>
                </a:lnSpc>
                <a:defRPr/>
              </a:pPr>
              <a:r>
                <a:rPr kumimoji="0" lang="en-US" altLang="ko-KR" sz="2000" b="1" dirty="0">
                  <a:solidFill>
                    <a:srgbClr val="7DD5C9"/>
                  </a:solidFill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Infinity Drone </a:t>
              </a:r>
            </a:p>
            <a:p>
              <a:pPr eaLnBrk="1" latinLnBrk="1" hangingPunct="1">
                <a:lnSpc>
                  <a:spcPct val="80000"/>
                </a:lnSpc>
                <a:defRPr/>
              </a:pPr>
              <a:r>
                <a:rPr kumimoji="0" lang="en-US" altLang="ko-KR" sz="2000" dirty="0">
                  <a:solidFill>
                    <a:srgbClr val="7DD5C9"/>
                  </a:solidFill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– </a:t>
              </a:r>
              <a:r>
                <a:rPr kumimoji="0" lang="en-US" altLang="ko-KR" sz="2000" dirty="0" err="1">
                  <a:solidFill>
                    <a:srgbClr val="7DD5C9"/>
                  </a:solidFill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Zepetto</a:t>
              </a:r>
              <a:r>
                <a:rPr kumimoji="0" lang="en-US" altLang="ko-KR" sz="2000" dirty="0">
                  <a:solidFill>
                    <a:srgbClr val="7DD5C9"/>
                  </a:solidFill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 team</a:t>
              </a:r>
            </a:p>
          </p:txBody>
        </p:sp>
      </p:grpSp>
      <p:grpSp>
        <p:nvGrpSpPr>
          <p:cNvPr id="30" name="그룹 29"/>
          <p:cNvGrpSpPr/>
          <p:nvPr/>
        </p:nvGrpSpPr>
        <p:grpSpPr>
          <a:xfrm rot="13500000" flipH="1">
            <a:off x="4227030" y="1748608"/>
            <a:ext cx="474438" cy="646481"/>
            <a:chOff x="6296025" y="3184526"/>
            <a:chExt cx="2420937" cy="3298825"/>
          </a:xfrm>
        </p:grpSpPr>
        <p:sp>
          <p:nvSpPr>
            <p:cNvPr id="31" name="Freeform 5"/>
            <p:cNvSpPr>
              <a:spLocks/>
            </p:cNvSpPr>
            <p:nvPr/>
          </p:nvSpPr>
          <p:spPr bwMode="auto">
            <a:xfrm>
              <a:off x="6469062" y="4022726"/>
              <a:ext cx="2247900" cy="2460625"/>
            </a:xfrm>
            <a:custGeom>
              <a:avLst/>
              <a:gdLst>
                <a:gd name="T0" fmla="*/ 1620 w 1620"/>
                <a:gd name="T1" fmla="*/ 975 h 1774"/>
                <a:gd name="T2" fmla="*/ 1484 w 1620"/>
                <a:gd name="T3" fmla="*/ 844 h 1774"/>
                <a:gd name="T4" fmla="*/ 1469 w 1620"/>
                <a:gd name="T5" fmla="*/ 844 h 1774"/>
                <a:gd name="T6" fmla="*/ 1335 w 1620"/>
                <a:gd name="T7" fmla="*/ 955 h 1774"/>
                <a:gd name="T8" fmla="*/ 1335 w 1620"/>
                <a:gd name="T9" fmla="*/ 835 h 1774"/>
                <a:gd name="T10" fmla="*/ 1199 w 1620"/>
                <a:gd name="T11" fmla="*/ 703 h 1774"/>
                <a:gd name="T12" fmla="*/ 1184 w 1620"/>
                <a:gd name="T13" fmla="*/ 703 h 1774"/>
                <a:gd name="T14" fmla="*/ 1050 w 1620"/>
                <a:gd name="T15" fmla="*/ 815 h 1774"/>
                <a:gd name="T16" fmla="*/ 1050 w 1620"/>
                <a:gd name="T17" fmla="*/ 690 h 1774"/>
                <a:gd name="T18" fmla="*/ 914 w 1620"/>
                <a:gd name="T19" fmla="*/ 558 h 1774"/>
                <a:gd name="T20" fmla="*/ 899 w 1620"/>
                <a:gd name="T21" fmla="*/ 558 h 1774"/>
                <a:gd name="T22" fmla="*/ 765 w 1620"/>
                <a:gd name="T23" fmla="*/ 670 h 1774"/>
                <a:gd name="T24" fmla="*/ 765 w 1620"/>
                <a:gd name="T25" fmla="*/ 132 h 1774"/>
                <a:gd name="T26" fmla="*/ 629 w 1620"/>
                <a:gd name="T27" fmla="*/ 0 h 1774"/>
                <a:gd name="T28" fmla="*/ 614 w 1620"/>
                <a:gd name="T29" fmla="*/ 0 h 1774"/>
                <a:gd name="T30" fmla="*/ 478 w 1620"/>
                <a:gd name="T31" fmla="*/ 132 h 1774"/>
                <a:gd name="T32" fmla="*/ 478 w 1620"/>
                <a:gd name="T33" fmla="*/ 1298 h 1774"/>
                <a:gd name="T34" fmla="*/ 255 w 1620"/>
                <a:gd name="T35" fmla="*/ 1082 h 1774"/>
                <a:gd name="T36" fmla="*/ 63 w 1620"/>
                <a:gd name="T37" fmla="*/ 1082 h 1774"/>
                <a:gd name="T38" fmla="*/ 53 w 1620"/>
                <a:gd name="T39" fmla="*/ 1092 h 1774"/>
                <a:gd name="T40" fmla="*/ 53 w 1620"/>
                <a:gd name="T41" fmla="*/ 1279 h 1774"/>
                <a:gd name="T42" fmla="*/ 470 w 1620"/>
                <a:gd name="T43" fmla="*/ 1737 h 1774"/>
                <a:gd name="T44" fmla="*/ 552 w 1620"/>
                <a:gd name="T45" fmla="*/ 1774 h 1774"/>
                <a:gd name="T46" fmla="*/ 1511 w 1620"/>
                <a:gd name="T47" fmla="*/ 1774 h 1774"/>
                <a:gd name="T48" fmla="*/ 1618 w 1620"/>
                <a:gd name="T49" fmla="*/ 1671 h 1774"/>
                <a:gd name="T50" fmla="*/ 1618 w 1620"/>
                <a:gd name="T51" fmla="*/ 1668 h 1774"/>
                <a:gd name="T52" fmla="*/ 1620 w 1620"/>
                <a:gd name="T53" fmla="*/ 1668 h 1774"/>
                <a:gd name="T54" fmla="*/ 1620 w 1620"/>
                <a:gd name="T55" fmla="*/ 975 h 17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620" h="1774">
                  <a:moveTo>
                    <a:pt x="1620" y="975"/>
                  </a:moveTo>
                  <a:cubicBezTo>
                    <a:pt x="1620" y="903"/>
                    <a:pt x="1559" y="844"/>
                    <a:pt x="1484" y="844"/>
                  </a:cubicBezTo>
                  <a:cubicBezTo>
                    <a:pt x="1469" y="844"/>
                    <a:pt x="1469" y="844"/>
                    <a:pt x="1469" y="844"/>
                  </a:cubicBezTo>
                  <a:cubicBezTo>
                    <a:pt x="1401" y="844"/>
                    <a:pt x="1345" y="892"/>
                    <a:pt x="1335" y="955"/>
                  </a:cubicBezTo>
                  <a:cubicBezTo>
                    <a:pt x="1335" y="835"/>
                    <a:pt x="1335" y="835"/>
                    <a:pt x="1335" y="835"/>
                  </a:cubicBezTo>
                  <a:cubicBezTo>
                    <a:pt x="1335" y="762"/>
                    <a:pt x="1274" y="703"/>
                    <a:pt x="1199" y="703"/>
                  </a:cubicBezTo>
                  <a:cubicBezTo>
                    <a:pt x="1184" y="703"/>
                    <a:pt x="1184" y="703"/>
                    <a:pt x="1184" y="703"/>
                  </a:cubicBezTo>
                  <a:cubicBezTo>
                    <a:pt x="1116" y="703"/>
                    <a:pt x="1060" y="751"/>
                    <a:pt x="1050" y="815"/>
                  </a:cubicBezTo>
                  <a:cubicBezTo>
                    <a:pt x="1050" y="690"/>
                    <a:pt x="1050" y="690"/>
                    <a:pt x="1050" y="690"/>
                  </a:cubicBezTo>
                  <a:cubicBezTo>
                    <a:pt x="1050" y="617"/>
                    <a:pt x="989" y="558"/>
                    <a:pt x="914" y="558"/>
                  </a:cubicBezTo>
                  <a:cubicBezTo>
                    <a:pt x="899" y="558"/>
                    <a:pt x="899" y="558"/>
                    <a:pt x="899" y="558"/>
                  </a:cubicBezTo>
                  <a:cubicBezTo>
                    <a:pt x="831" y="558"/>
                    <a:pt x="775" y="607"/>
                    <a:pt x="765" y="670"/>
                  </a:cubicBezTo>
                  <a:cubicBezTo>
                    <a:pt x="765" y="132"/>
                    <a:pt x="765" y="132"/>
                    <a:pt x="765" y="132"/>
                  </a:cubicBezTo>
                  <a:cubicBezTo>
                    <a:pt x="765" y="59"/>
                    <a:pt x="704" y="0"/>
                    <a:pt x="629" y="0"/>
                  </a:cubicBezTo>
                  <a:cubicBezTo>
                    <a:pt x="614" y="0"/>
                    <a:pt x="614" y="0"/>
                    <a:pt x="614" y="0"/>
                  </a:cubicBezTo>
                  <a:cubicBezTo>
                    <a:pt x="539" y="0"/>
                    <a:pt x="478" y="59"/>
                    <a:pt x="478" y="132"/>
                  </a:cubicBezTo>
                  <a:cubicBezTo>
                    <a:pt x="478" y="1298"/>
                    <a:pt x="478" y="1298"/>
                    <a:pt x="478" y="1298"/>
                  </a:cubicBezTo>
                  <a:cubicBezTo>
                    <a:pt x="255" y="1082"/>
                    <a:pt x="255" y="1082"/>
                    <a:pt x="255" y="1082"/>
                  </a:cubicBezTo>
                  <a:cubicBezTo>
                    <a:pt x="202" y="1030"/>
                    <a:pt x="116" y="1030"/>
                    <a:pt x="63" y="1082"/>
                  </a:cubicBezTo>
                  <a:cubicBezTo>
                    <a:pt x="53" y="1092"/>
                    <a:pt x="53" y="1092"/>
                    <a:pt x="53" y="1092"/>
                  </a:cubicBezTo>
                  <a:cubicBezTo>
                    <a:pt x="0" y="1144"/>
                    <a:pt x="0" y="1227"/>
                    <a:pt x="53" y="1279"/>
                  </a:cubicBezTo>
                  <a:cubicBezTo>
                    <a:pt x="470" y="1737"/>
                    <a:pt x="470" y="1737"/>
                    <a:pt x="470" y="1737"/>
                  </a:cubicBezTo>
                  <a:cubicBezTo>
                    <a:pt x="490" y="1760"/>
                    <a:pt x="519" y="1774"/>
                    <a:pt x="552" y="1774"/>
                  </a:cubicBezTo>
                  <a:cubicBezTo>
                    <a:pt x="1511" y="1774"/>
                    <a:pt x="1511" y="1774"/>
                    <a:pt x="1511" y="1774"/>
                  </a:cubicBezTo>
                  <a:cubicBezTo>
                    <a:pt x="1570" y="1774"/>
                    <a:pt x="1618" y="1728"/>
                    <a:pt x="1618" y="1671"/>
                  </a:cubicBezTo>
                  <a:cubicBezTo>
                    <a:pt x="1618" y="1670"/>
                    <a:pt x="1618" y="1669"/>
                    <a:pt x="1618" y="1668"/>
                  </a:cubicBezTo>
                  <a:cubicBezTo>
                    <a:pt x="1620" y="1668"/>
                    <a:pt x="1620" y="1668"/>
                    <a:pt x="1620" y="1668"/>
                  </a:cubicBezTo>
                  <a:lnTo>
                    <a:pt x="1620" y="975"/>
                  </a:lnTo>
                  <a:close/>
                </a:path>
              </a:pathLst>
            </a:custGeom>
            <a:noFill/>
            <a:ln w="28575" cap="rnd">
              <a:solidFill>
                <a:srgbClr val="4591F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grpSp>
          <p:nvGrpSpPr>
            <p:cNvPr id="32" name="그룹 31"/>
            <p:cNvGrpSpPr/>
            <p:nvPr/>
          </p:nvGrpSpPr>
          <p:grpSpPr>
            <a:xfrm>
              <a:off x="6296025" y="3184526"/>
              <a:ext cx="2070100" cy="908050"/>
              <a:chOff x="6296025" y="3184526"/>
              <a:chExt cx="2070100" cy="908050"/>
            </a:xfrm>
          </p:grpSpPr>
          <p:sp>
            <p:nvSpPr>
              <p:cNvPr id="33" name="Freeform 6"/>
              <p:cNvSpPr>
                <a:spLocks/>
              </p:cNvSpPr>
              <p:nvPr/>
            </p:nvSpPr>
            <p:spPr bwMode="auto">
              <a:xfrm>
                <a:off x="6296025" y="4092576"/>
                <a:ext cx="368300" cy="0"/>
              </a:xfrm>
              <a:custGeom>
                <a:avLst/>
                <a:gdLst>
                  <a:gd name="T0" fmla="*/ 232 w 232"/>
                  <a:gd name="T1" fmla="*/ 232 w 232"/>
                  <a:gd name="T2" fmla="*/ 0 w 232"/>
                  <a:gd name="T3" fmla="*/ 232 w 23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32">
                    <a:moveTo>
                      <a:pt x="232" y="0"/>
                    </a:moveTo>
                    <a:lnTo>
                      <a:pt x="232" y="0"/>
                    </a:lnTo>
                    <a:lnTo>
                      <a:pt x="0" y="0"/>
                    </a:lnTo>
                    <a:lnTo>
                      <a:pt x="232" y="0"/>
                    </a:lnTo>
                    <a:close/>
                  </a:path>
                </a:pathLst>
              </a:custGeom>
              <a:noFill/>
              <a:ln w="28575" cap="rnd">
                <a:solidFill>
                  <a:srgbClr val="7DD5C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" name="Freeform 7"/>
              <p:cNvSpPr>
                <a:spLocks/>
              </p:cNvSpPr>
              <p:nvPr/>
            </p:nvSpPr>
            <p:spPr bwMode="auto">
              <a:xfrm>
                <a:off x="7335837" y="3184526"/>
                <a:ext cx="0" cy="357188"/>
              </a:xfrm>
              <a:custGeom>
                <a:avLst/>
                <a:gdLst>
                  <a:gd name="T0" fmla="*/ 0 h 225"/>
                  <a:gd name="T1" fmla="*/ 0 h 225"/>
                  <a:gd name="T2" fmla="*/ 225 h 225"/>
                  <a:gd name="T3" fmla="*/ 0 h 225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225">
                    <a:moveTo>
                      <a:pt x="0" y="0"/>
                    </a:moveTo>
                    <a:lnTo>
                      <a:pt x="0" y="0"/>
                    </a:lnTo>
                    <a:lnTo>
                      <a:pt x="0" y="225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28575" cap="rnd">
                <a:solidFill>
                  <a:srgbClr val="7DD5C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" name="Freeform 8"/>
              <p:cNvSpPr>
                <a:spLocks/>
              </p:cNvSpPr>
              <p:nvPr/>
            </p:nvSpPr>
            <p:spPr bwMode="auto">
              <a:xfrm>
                <a:off x="6664325" y="3476626"/>
                <a:ext cx="261937" cy="252413"/>
              </a:xfrm>
              <a:custGeom>
                <a:avLst/>
                <a:gdLst>
                  <a:gd name="T0" fmla="*/ 188 w 188"/>
                  <a:gd name="T1" fmla="*/ 182 h 182"/>
                  <a:gd name="T2" fmla="*/ 188 w 188"/>
                  <a:gd name="T3" fmla="*/ 182 h 182"/>
                  <a:gd name="T4" fmla="*/ 0 w 188"/>
                  <a:gd name="T5" fmla="*/ 0 h 182"/>
                  <a:gd name="T6" fmla="*/ 188 w 188"/>
                  <a:gd name="T7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88" h="182">
                    <a:moveTo>
                      <a:pt x="188" y="182"/>
                    </a:moveTo>
                    <a:cubicBezTo>
                      <a:pt x="188" y="182"/>
                      <a:pt x="188" y="182"/>
                      <a:pt x="188" y="182"/>
                    </a:cubicBezTo>
                    <a:cubicBezTo>
                      <a:pt x="157" y="152"/>
                      <a:pt x="28" y="28"/>
                      <a:pt x="0" y="0"/>
                    </a:cubicBezTo>
                    <a:lnTo>
                      <a:pt x="188" y="182"/>
                    </a:lnTo>
                    <a:close/>
                  </a:path>
                </a:pathLst>
              </a:custGeom>
              <a:noFill/>
              <a:ln w="28575" cap="rnd">
                <a:solidFill>
                  <a:srgbClr val="7DD5C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6" name="Freeform 9"/>
              <p:cNvSpPr>
                <a:spLocks/>
              </p:cNvSpPr>
              <p:nvPr/>
            </p:nvSpPr>
            <p:spPr bwMode="auto">
              <a:xfrm>
                <a:off x="7997825" y="4092576"/>
                <a:ext cx="368300" cy="0"/>
              </a:xfrm>
              <a:custGeom>
                <a:avLst/>
                <a:gdLst>
                  <a:gd name="T0" fmla="*/ 232 w 232"/>
                  <a:gd name="T1" fmla="*/ 232 w 232"/>
                  <a:gd name="T2" fmla="*/ 0 w 232"/>
                  <a:gd name="T3" fmla="*/ 232 w 23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32">
                    <a:moveTo>
                      <a:pt x="232" y="0"/>
                    </a:moveTo>
                    <a:lnTo>
                      <a:pt x="232" y="0"/>
                    </a:lnTo>
                    <a:lnTo>
                      <a:pt x="0" y="0"/>
                    </a:lnTo>
                    <a:lnTo>
                      <a:pt x="232" y="0"/>
                    </a:lnTo>
                    <a:close/>
                  </a:path>
                </a:pathLst>
              </a:custGeom>
              <a:noFill/>
              <a:ln w="28575" cap="rnd">
                <a:solidFill>
                  <a:srgbClr val="7DD5C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" name="Freeform 10"/>
              <p:cNvSpPr>
                <a:spLocks/>
              </p:cNvSpPr>
              <p:nvPr/>
            </p:nvSpPr>
            <p:spPr bwMode="auto">
              <a:xfrm>
                <a:off x="7735887" y="3476626"/>
                <a:ext cx="261937" cy="252413"/>
              </a:xfrm>
              <a:custGeom>
                <a:avLst/>
                <a:gdLst>
                  <a:gd name="T0" fmla="*/ 188 w 188"/>
                  <a:gd name="T1" fmla="*/ 0 h 182"/>
                  <a:gd name="T2" fmla="*/ 188 w 188"/>
                  <a:gd name="T3" fmla="*/ 0 h 182"/>
                  <a:gd name="T4" fmla="*/ 0 w 188"/>
                  <a:gd name="T5" fmla="*/ 182 h 182"/>
                  <a:gd name="T6" fmla="*/ 188 w 188"/>
                  <a:gd name="T7" fmla="*/ 0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88" h="182">
                    <a:moveTo>
                      <a:pt x="188" y="0"/>
                    </a:moveTo>
                    <a:cubicBezTo>
                      <a:pt x="188" y="0"/>
                      <a:pt x="188" y="0"/>
                      <a:pt x="188" y="0"/>
                    </a:cubicBezTo>
                    <a:cubicBezTo>
                      <a:pt x="157" y="30"/>
                      <a:pt x="28" y="155"/>
                      <a:pt x="0" y="182"/>
                    </a:cubicBezTo>
                    <a:lnTo>
                      <a:pt x="188" y="0"/>
                    </a:lnTo>
                    <a:close/>
                  </a:path>
                </a:pathLst>
              </a:custGeom>
              <a:noFill/>
              <a:ln w="28575" cap="rnd">
                <a:solidFill>
                  <a:srgbClr val="7DD5C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  <p:sp>
        <p:nvSpPr>
          <p:cNvPr id="17" name="직사각형 16"/>
          <p:cNvSpPr/>
          <p:nvPr/>
        </p:nvSpPr>
        <p:spPr>
          <a:xfrm>
            <a:off x="7452320" y="116632"/>
            <a:ext cx="1512168" cy="792088"/>
          </a:xfrm>
          <a:prstGeom prst="rect">
            <a:avLst/>
          </a:prstGeom>
          <a:solidFill>
            <a:srgbClr val="1025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08272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5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5">
      <a:majorFont>
        <a:latin typeface="맑은 고딕"/>
        <a:ea typeface="나눔바른고딕"/>
        <a:cs typeface=""/>
      </a:majorFont>
      <a:minorFont>
        <a:latin typeface="맑은 고딕"/>
        <a:ea typeface="나눔바른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디자인 사용자 지정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8C255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5230</TotalTime>
  <Words>442</Words>
  <Application>Microsoft Office PowerPoint</Application>
  <PresentationFormat>화면 슬라이드 쇼(4:3)</PresentationFormat>
  <Paragraphs>119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16</vt:i4>
      </vt:variant>
    </vt:vector>
  </HeadingPairs>
  <TitlesOfParts>
    <vt:vector size="23" baseType="lpstr">
      <vt:lpstr>굴림</vt:lpstr>
      <vt:lpstr>나눔바른고딕</vt:lpstr>
      <vt:lpstr>맑은 고딕</vt:lpstr>
      <vt:lpstr>Arial</vt:lpstr>
      <vt:lpstr>Arial Black</vt:lpstr>
      <vt:lpstr>5_Office 테마</vt:lpstr>
      <vt:lpstr>디자인 사용자 지정</vt:lpstr>
      <vt:lpstr>PowerPoint 프레젠테이션</vt:lpstr>
      <vt:lpstr>PowerPoint 프레젠테이션</vt:lpstr>
      <vt:lpstr>PowerPoint 프레젠테이션</vt:lpstr>
      <vt:lpstr>Infinity Drone</vt:lpstr>
      <vt:lpstr>PowerPoint 프레젠테이션</vt:lpstr>
      <vt:lpstr>Infinity Drone</vt:lpstr>
      <vt:lpstr>Infinity Drone</vt:lpstr>
      <vt:lpstr>Infinity Drone</vt:lpstr>
      <vt:lpstr>PowerPoint 프레젠테이션</vt:lpstr>
      <vt:lpstr>Infinity Drone</vt:lpstr>
      <vt:lpstr>PowerPoint 프레젠테이션</vt:lpstr>
      <vt:lpstr>Infinity Drone</vt:lpstr>
      <vt:lpstr>PowerPoint 프레젠테이션</vt:lpstr>
      <vt:lpstr>Infinity Drone</vt:lpstr>
      <vt:lpstr>PowerPoint 프레젠테이션</vt:lpstr>
      <vt:lpstr>PowerPoint 프레젠테이션</vt:lpstr>
    </vt:vector>
  </TitlesOfParts>
  <Company>디브리드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디브리드</dc:title>
  <dc:subject>교육</dc:subject>
  <dc:creator>디브리드 www.dbreed.co.kr</dc:creator>
  <dc:description>Copyright (c) D'breed All rights reserved
본 Template은 개인용도에 한해 배포한 것입니다. 상업적인 용도로 사용 할 수 없습니다.</dc:description>
  <cp:lastModifiedBy>윤이래</cp:lastModifiedBy>
  <cp:revision>455</cp:revision>
  <dcterms:created xsi:type="dcterms:W3CDTF">2011-06-13T04:09:39Z</dcterms:created>
  <dcterms:modified xsi:type="dcterms:W3CDTF">2016-04-20T05:31:33Z</dcterms:modified>
</cp:coreProperties>
</file>