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62909f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62909f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62909f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62909f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62909f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62909f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62909f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62909f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98cb57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98cb57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WhatsProg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Iéber Moura e Rijkaard Melo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25" y="1281675"/>
            <a:ext cx="6829075" cy="32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2466425" y="1834300"/>
            <a:ext cx="131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SERVIDOR</a:t>
            </a:r>
            <a:endParaRPr b="1"/>
          </a:p>
        </p:txBody>
      </p:sp>
      <p:sp>
        <p:nvSpPr>
          <p:cNvPr id="143" name="Google Shape;143;p14"/>
          <p:cNvSpPr txBox="1"/>
          <p:nvPr/>
        </p:nvSpPr>
        <p:spPr>
          <a:xfrm>
            <a:off x="6799963" y="2854200"/>
            <a:ext cx="131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CLIENTES</a:t>
            </a:r>
            <a:endParaRPr b="1"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11700" y="1636000"/>
            <a:ext cx="33606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75" y="1251800"/>
            <a:ext cx="7038899" cy="33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Cadastro de usuários para as conversas.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Validação de usuários.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Armazenamento de conversas de usuários inativos.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Envio e recebimento de mensagens por intermédio de um servidor usando thread.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Notificação de novas mensagens em conversas.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Backup da lista de usuários e de mensagens não entregues.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8" y="1307850"/>
            <a:ext cx="65627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3107025" y="2054525"/>
            <a:ext cx="25323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Obrigado!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