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59" r:id="rId5"/>
    <p:sldId id="264" r:id="rId6"/>
    <p:sldId id="265" r:id="rId7"/>
    <p:sldId id="260" r:id="rId8"/>
    <p:sldId id="261" r:id="rId9"/>
    <p:sldId id="276" r:id="rId10"/>
    <p:sldId id="27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9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E5B71C-CA91-2FA5-F438-764FF80E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ko-KR" altLang="en-US" dirty="0"/>
              <a:t>문제발굴활동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A4C3D-13D7-3637-04A9-E5EB1D08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팀 김진유 </a:t>
            </a:r>
            <a:r>
              <a:rPr lang="ko-KR" altLang="en-US" dirty="0" err="1"/>
              <a:t>변호민</a:t>
            </a:r>
            <a:r>
              <a:rPr lang="ko-KR" altLang="en-US" dirty="0"/>
              <a:t> 윤이건</a:t>
            </a:r>
          </a:p>
        </p:txBody>
      </p:sp>
      <p:pic>
        <p:nvPicPr>
          <p:cNvPr id="4" name="Picture 3" descr="추상적인 유전 컨셉">
            <a:extLst>
              <a:ext uri="{FF2B5EF4-FFF2-40B4-BE49-F238E27FC236}">
                <a16:creationId xmlns:a16="http://schemas.microsoft.com/office/drawing/2014/main" id="{F4BBFE19-755B-E137-7FFD-E52018DD1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0" r="1707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722783"/>
            <a:ext cx="5530849" cy="4364327"/>
          </a:xfrm>
        </p:spPr>
        <p:txBody>
          <a:bodyPr/>
          <a:lstStyle/>
          <a:p>
            <a:r>
              <a:rPr lang="ko-KR" altLang="en-US" dirty="0"/>
              <a:t>유튜브에 성적인 댓글이 </a:t>
            </a:r>
            <a:r>
              <a:rPr lang="ko-KR" altLang="en-US" dirty="0" err="1"/>
              <a:t>자주달린다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과도한 욕설이 있는 경우가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선동 컨텐츠들이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악플이 심한 경우가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단어를 우회해서 사용하는 경우가 있다</a:t>
            </a:r>
            <a:r>
              <a:rPr lang="en-US" altLang="ko-KR" dirty="0"/>
              <a:t>. (</a:t>
            </a:r>
            <a:r>
              <a:rPr lang="ko-KR" altLang="en-US" dirty="0"/>
              <a:t>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9D366-AD51-F762-B241-70D832DF0B7C}"/>
              </a:ext>
            </a:extLst>
          </p:cNvPr>
          <p:cNvSpPr txBox="1"/>
          <p:nvPr/>
        </p:nvSpPr>
        <p:spPr>
          <a:xfrm>
            <a:off x="7364550" y="2704617"/>
            <a:ext cx="4738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유튜브의 성적인 댓글과 욕설</a:t>
            </a:r>
            <a:r>
              <a:rPr kumimoji="0" lang="en-US" altLang="ko-KR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악플이 </a:t>
            </a:r>
            <a:r>
              <a:rPr kumimoji="0" lang="ko-KR" altLang="en-US" sz="2400" b="0" i="0" u="none" strike="noStrike" kern="1200" cap="none" spc="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안달리고</a:t>
            </a:r>
            <a:r>
              <a:rPr kumimoji="0" lang="ko-KR" alt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잘못된 컨텐츠가 없는 상태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7C30ED7-DA34-F4E7-BFD6-1913C17BFA5B}"/>
              </a:ext>
            </a:extLst>
          </p:cNvPr>
          <p:cNvSpPr/>
          <p:nvPr/>
        </p:nvSpPr>
        <p:spPr>
          <a:xfrm>
            <a:off x="5643154" y="2995749"/>
            <a:ext cx="1593669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9B69F3A-AF14-38EE-F505-7363A3B0106B}"/>
              </a:ext>
            </a:extLst>
          </p:cNvPr>
          <p:cNvSpPr txBox="1">
            <a:spLocks/>
          </p:cNvSpPr>
          <p:nvPr/>
        </p:nvSpPr>
        <p:spPr>
          <a:xfrm>
            <a:off x="7364550" y="1557782"/>
            <a:ext cx="4336219" cy="126898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해결된 상태</a:t>
            </a:r>
          </a:p>
        </p:txBody>
      </p:sp>
    </p:spTree>
    <p:extLst>
      <p:ext uri="{BB962C8B-B14F-4D97-AF65-F5344CB8AC3E}">
        <p14:creationId xmlns:p14="http://schemas.microsoft.com/office/powerpoint/2010/main" val="118049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2783"/>
            <a:ext cx="7335835" cy="4038445"/>
          </a:xfrm>
        </p:spPr>
        <p:txBody>
          <a:bodyPr/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통해서 댓글 검열시스템을 학습시킨다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일정수치 신고를 받으면 댓글이 삭제된다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하드웨어 </a:t>
            </a:r>
            <a:r>
              <a:rPr lang="ko-KR" altLang="en-US" dirty="0" err="1"/>
              <a:t>밴을</a:t>
            </a:r>
            <a:r>
              <a:rPr lang="ko-KR" altLang="en-US" dirty="0"/>
              <a:t> 도입한다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신고를 너무 많이 받으면 계정이 정지된다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모니터링 하는 직원을 고용한다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신고한 사람에게 보상을 주는 시스템을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컨텐츠 제작자들을 위한 교육 프로그램을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86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2783"/>
            <a:ext cx="7335835" cy="4038445"/>
          </a:xfrm>
        </p:spPr>
        <p:txBody>
          <a:bodyPr/>
          <a:lstStyle/>
          <a:p>
            <a:r>
              <a:rPr lang="ko-KR" altLang="en-US" dirty="0" err="1"/>
              <a:t>댓글달기</a:t>
            </a:r>
            <a:r>
              <a:rPr lang="ko-KR" altLang="en-US" dirty="0"/>
              <a:t> 전에 이상한 컨텐츠가 있으면 댓글이 안달리는 시스템을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링크가 달린 댓글은 </a:t>
            </a:r>
            <a:r>
              <a:rPr lang="en-US" altLang="ko-KR" dirty="0"/>
              <a:t>AI</a:t>
            </a:r>
            <a:r>
              <a:rPr lang="ko-KR" altLang="en-US" dirty="0"/>
              <a:t>가 </a:t>
            </a:r>
            <a:r>
              <a:rPr lang="ko-KR" altLang="en-US" dirty="0" err="1"/>
              <a:t>직접들어가서</a:t>
            </a:r>
            <a:r>
              <a:rPr lang="ko-KR" altLang="en-US" dirty="0"/>
              <a:t> 광고인지 아닌지 판단하는 </a:t>
            </a:r>
            <a:r>
              <a:rPr lang="en-US" altLang="ko-KR" dirty="0"/>
              <a:t>AI</a:t>
            </a:r>
            <a:r>
              <a:rPr lang="ko-KR" altLang="en-US" dirty="0"/>
              <a:t>를 개발한다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링크는 유튜브 링크만 허용한다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dirty="0">
                <a:latin typeface="-apple-system"/>
              </a:rPr>
              <a:t>신고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일정수치 신고를 받으면 댓글이 삭제된다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신고를 너무 많이 받으면 계정이 정지된다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신고한 사람에게 보상을 주는 시스템을 만든다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r>
              <a:rPr lang="ko-KR" altLang="en-US" b="0" i="0" dirty="0">
                <a:effectLst/>
                <a:latin typeface="-apple-system"/>
              </a:rPr>
              <a:t>하드웨어 </a:t>
            </a:r>
            <a:r>
              <a:rPr lang="ko-KR" altLang="en-US" b="0" i="0" dirty="0" err="1">
                <a:effectLst/>
                <a:latin typeface="-apple-system"/>
              </a:rPr>
              <a:t>밴을</a:t>
            </a:r>
            <a:r>
              <a:rPr lang="ko-KR" altLang="en-US" b="0" i="0" dirty="0">
                <a:effectLst/>
                <a:latin typeface="-apple-system"/>
              </a:rPr>
              <a:t> 도입한다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직원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모니터링 하는 직원을 고용한다</a:t>
            </a:r>
            <a:endParaRPr lang="en-US" altLang="ko-K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096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[AI]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링크가 달린 댓글은 </a:t>
            </a:r>
            <a:r>
              <a:rPr lang="en-US" altLang="ko-KR" b="0" i="0" dirty="0">
                <a:effectLst/>
                <a:latin typeface="-apple-system"/>
              </a:rPr>
              <a:t>AI</a:t>
            </a:r>
            <a:r>
              <a:rPr lang="ko-KR" altLang="en-US" b="0" i="0" dirty="0">
                <a:effectLst/>
                <a:latin typeface="-apple-system"/>
              </a:rPr>
              <a:t>가 </a:t>
            </a:r>
            <a:r>
              <a:rPr lang="ko-KR" altLang="en-US" b="0" i="0" dirty="0" err="1">
                <a:effectLst/>
                <a:latin typeface="-apple-system"/>
              </a:rPr>
              <a:t>직접들어가서</a:t>
            </a:r>
            <a:r>
              <a:rPr lang="ko-KR" altLang="en-US" b="0" i="0" dirty="0">
                <a:effectLst/>
                <a:latin typeface="-apple-system"/>
              </a:rPr>
              <a:t> 광고인지 아닌지 판단하는 </a:t>
            </a:r>
            <a:r>
              <a:rPr lang="en-US" altLang="ko-KR" b="0" i="0" dirty="0">
                <a:effectLst/>
                <a:latin typeface="-apple-system"/>
              </a:rPr>
              <a:t>AI</a:t>
            </a:r>
            <a:r>
              <a:rPr lang="ko-KR" altLang="en-US" b="0" i="0" dirty="0">
                <a:effectLst/>
                <a:latin typeface="-apple-system"/>
              </a:rPr>
              <a:t>를 개발한다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댓글달기</a:t>
            </a:r>
            <a:r>
              <a:rPr lang="ko-KR" altLang="en-US" b="0" i="0" dirty="0">
                <a:effectLst/>
                <a:latin typeface="-apple-system"/>
              </a:rPr>
              <a:t> 전에 이상한 컨텐츠가 있으면 댓글이 안달리는 시스템을 만든다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머신러닝을</a:t>
            </a:r>
            <a:r>
              <a:rPr lang="ko-KR" altLang="en-US" b="0" i="0" dirty="0">
                <a:effectLst/>
                <a:latin typeface="-apple-system"/>
              </a:rPr>
              <a:t> 통해서 댓글 검열시스템을 학습시킨다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r>
              <a:rPr lang="ko-KR" altLang="en-US" b="0" i="0" dirty="0">
                <a:effectLst/>
                <a:latin typeface="-apple-system"/>
              </a:rPr>
              <a:t>링크는 유튜브 링크만 허용한다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7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교육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컨텐츠 제작자들을 위한 교육 프로그램을 만든다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00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선정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39195-3094-129F-3F35-E06EBEA2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ko-KR" altLang="en-US" dirty="0" err="1"/>
              <a:t>밴을</a:t>
            </a:r>
            <a:r>
              <a:rPr lang="ko-KR" altLang="en-US" dirty="0"/>
              <a:t> 도입한다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선정 방법</a:t>
            </a:r>
            <a:r>
              <a:rPr lang="en-US" altLang="ko-KR" dirty="0"/>
              <a:t>: 3</a:t>
            </a:r>
            <a:r>
              <a:rPr lang="ko-KR" altLang="en-US" dirty="0" err="1"/>
              <a:t>자합의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439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융합 및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아이디어와 융합</a:t>
            </a:r>
            <a:endParaRPr lang="en-US" altLang="ko-KR" b="0" i="0" dirty="0"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일정수치 이상 신고를 받거나 </a:t>
            </a:r>
            <a:r>
              <a:rPr lang="en-US" altLang="ko-KR" b="0" i="0" dirty="0">
                <a:effectLst/>
                <a:latin typeface="-apple-system"/>
              </a:rPr>
              <a:t>AI</a:t>
            </a:r>
            <a:r>
              <a:rPr lang="ko-KR" altLang="en-US" b="0" i="0" dirty="0">
                <a:effectLst/>
                <a:latin typeface="-apple-system"/>
              </a:rPr>
              <a:t>가 판단하여 잘못된 사용자로 판단되면 하드웨어 밴 및 계정 정지를 시키는 </a:t>
            </a:r>
            <a:r>
              <a:rPr lang="en-US" altLang="ko-KR" b="0" i="0" dirty="0">
                <a:effectLst/>
                <a:latin typeface="-apple-system"/>
              </a:rPr>
              <a:t>AI</a:t>
            </a:r>
            <a:r>
              <a:rPr lang="ko-KR" altLang="en-US" b="0" i="0" dirty="0">
                <a:effectLst/>
                <a:latin typeface="-apple-system"/>
              </a:rPr>
              <a:t>를 만든다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6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19DB-FB0D-B4E4-1631-666B027D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A6AB-C9BC-F909-5AD5-5F20BE90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-apple-system"/>
              </a:rPr>
              <a:t>ID1. </a:t>
            </a:r>
            <a:r>
              <a:rPr lang="ko-KR" altLang="en-US" b="0" i="0" dirty="0">
                <a:effectLst/>
                <a:latin typeface="-apple-system"/>
              </a:rPr>
              <a:t>문제정의 </a:t>
            </a:r>
            <a:r>
              <a:rPr lang="en-US" altLang="ko-KR" b="0" i="0" dirty="0">
                <a:effectLst/>
                <a:latin typeface="-apple-system"/>
              </a:rPr>
              <a:t>(Problem Definition) PD</a:t>
            </a:r>
            <a:r>
              <a:rPr lang="ko-KR" altLang="en-US" b="0" i="0" dirty="0">
                <a:effectLst/>
                <a:latin typeface="-apple-system"/>
              </a:rPr>
              <a:t>활동에서 선정된 주제를 가지고 해결된 상태를 잘 정의했다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effectLst/>
              <a:latin typeface="-apple-system"/>
            </a:endParaRPr>
          </a:p>
          <a:p>
            <a:r>
              <a:rPr lang="en-US" altLang="ko-KR" b="0" i="0" dirty="0">
                <a:effectLst/>
                <a:latin typeface="-apple-system"/>
              </a:rPr>
              <a:t>ID2. </a:t>
            </a:r>
            <a:r>
              <a:rPr lang="ko-KR" altLang="en-US" b="0" i="0" dirty="0">
                <a:effectLst/>
                <a:latin typeface="-apple-system"/>
              </a:rPr>
              <a:t>아이디어 생성</a:t>
            </a:r>
            <a:r>
              <a:rPr lang="en-US" altLang="ko-KR" b="0" i="0" dirty="0">
                <a:effectLst/>
                <a:latin typeface="-apple-system"/>
              </a:rPr>
              <a:t>(Idea Generation) </a:t>
            </a:r>
            <a:r>
              <a:rPr lang="ko-KR" altLang="en-US" b="0" i="0" dirty="0">
                <a:effectLst/>
                <a:latin typeface="-apple-system"/>
              </a:rPr>
              <a:t>선정된 핵심 문제를 중심으로 해결방안을 팀원들과 논의했다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effectLst/>
              <a:latin typeface="-apple-system"/>
            </a:endParaRPr>
          </a:p>
          <a:p>
            <a:r>
              <a:rPr lang="en-US" altLang="ko-KR" b="0" i="0" dirty="0">
                <a:effectLst/>
                <a:latin typeface="-apple-system"/>
              </a:rPr>
              <a:t>ID3. </a:t>
            </a:r>
            <a:r>
              <a:rPr lang="ko-KR" altLang="en-US" b="0" i="0" dirty="0">
                <a:effectLst/>
                <a:latin typeface="-apple-system"/>
              </a:rPr>
              <a:t>아이디어 평가</a:t>
            </a:r>
            <a:r>
              <a:rPr lang="en-US" altLang="ko-KR" b="0" i="0" dirty="0">
                <a:effectLst/>
                <a:latin typeface="-apple-system"/>
              </a:rPr>
              <a:t>(Idea Evaluation) </a:t>
            </a:r>
            <a:r>
              <a:rPr lang="ko-KR" altLang="en-US" b="0" i="0" dirty="0">
                <a:effectLst/>
                <a:latin typeface="-apple-system"/>
              </a:rPr>
              <a:t>해결방안을 공유하는 카테고리로 통합하여 분류했다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508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19DB-FB0D-B4E4-1631-666B027D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A6AB-C9BC-F909-5AD5-5F20BE90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7335835" cy="3721354"/>
          </a:xfrm>
        </p:spPr>
        <p:txBody>
          <a:bodyPr/>
          <a:lstStyle/>
          <a:p>
            <a:r>
              <a:rPr lang="en-US" altLang="ko-KR" b="0" i="0" dirty="0">
                <a:effectLst/>
                <a:latin typeface="-apple-system"/>
              </a:rPr>
              <a:t>ID4. </a:t>
            </a:r>
            <a:r>
              <a:rPr lang="ko-KR" altLang="en-US" b="0" i="0" dirty="0">
                <a:effectLst/>
                <a:latin typeface="-apple-system"/>
              </a:rPr>
              <a:t>아이디어 선정</a:t>
            </a:r>
            <a:r>
              <a:rPr lang="en-US" altLang="ko-KR" b="0" i="0" dirty="0">
                <a:effectLst/>
                <a:latin typeface="-apple-system"/>
              </a:rPr>
              <a:t>(Idea Judgement) </a:t>
            </a:r>
            <a:r>
              <a:rPr lang="ko-KR" altLang="en-US" b="0" i="0" dirty="0">
                <a:effectLst/>
                <a:latin typeface="-apple-system"/>
              </a:rPr>
              <a:t>문제를 해결하기 위한 강력한 아이디어를 </a:t>
            </a:r>
            <a:r>
              <a:rPr lang="ko-KR" altLang="en-US" b="0" i="0" dirty="0" err="1">
                <a:effectLst/>
                <a:latin typeface="-apple-system"/>
              </a:rPr>
              <a:t>선정햇다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effectLst/>
              <a:latin typeface="-apple-system"/>
            </a:endParaRPr>
          </a:p>
          <a:p>
            <a:r>
              <a:rPr lang="en-US" altLang="ko-KR" b="0" i="0" dirty="0">
                <a:effectLst/>
                <a:latin typeface="-apple-system"/>
              </a:rPr>
              <a:t>ID5. </a:t>
            </a:r>
            <a:r>
              <a:rPr lang="ko-KR" altLang="en-US" b="0" i="0" dirty="0">
                <a:effectLst/>
                <a:latin typeface="-apple-system"/>
              </a:rPr>
              <a:t>아이디어 융합 및 개선</a:t>
            </a:r>
            <a:r>
              <a:rPr lang="en-US" altLang="ko-KR" b="0" i="0" dirty="0">
                <a:effectLst/>
                <a:latin typeface="-apple-system"/>
              </a:rPr>
              <a:t>(Idea Integration and Enhancement) </a:t>
            </a:r>
            <a:r>
              <a:rPr lang="ko-KR" altLang="en-US" b="0" i="0" dirty="0">
                <a:effectLst/>
                <a:latin typeface="-apple-system"/>
              </a:rPr>
              <a:t>강력한 아이디어를 중심으로 선정되지 않은 아이디어를 융합하여 개선했다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2783"/>
            <a:ext cx="7335835" cy="4038445"/>
          </a:xfrm>
        </p:spPr>
        <p:txBody>
          <a:bodyPr/>
          <a:lstStyle/>
          <a:p>
            <a:r>
              <a:rPr lang="ko-KR" altLang="en-US" dirty="0"/>
              <a:t>환율이 높다</a:t>
            </a:r>
          </a:p>
          <a:p>
            <a:r>
              <a:rPr lang="ko-KR" altLang="en-US" dirty="0"/>
              <a:t>출산율이 낮다</a:t>
            </a:r>
          </a:p>
          <a:p>
            <a:r>
              <a:rPr lang="ko-KR" altLang="en-US" dirty="0"/>
              <a:t>아침에 일어나기 힘들다</a:t>
            </a:r>
          </a:p>
          <a:p>
            <a:r>
              <a:rPr lang="ko-KR" altLang="en-US" dirty="0"/>
              <a:t>노트북 배터리 소모량이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샐러드가 비싸다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 중에 알람이 울리는 것이 문제다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영화애매표의</a:t>
            </a:r>
            <a:r>
              <a:rPr lang="ko-KR" altLang="en-US" dirty="0"/>
              <a:t> 가격이 비싸다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4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2783"/>
            <a:ext cx="7335835" cy="4038445"/>
          </a:xfrm>
        </p:spPr>
        <p:txBody>
          <a:bodyPr/>
          <a:lstStyle/>
          <a:p>
            <a:r>
              <a:rPr lang="ko-KR" altLang="en-US" dirty="0"/>
              <a:t>커피를 마셔도 피곤하다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마스크를 쓰고 벗는 것이 성가신다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물가가 올랐다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콘서트 암표로 인한 문제가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유튜브 광고 댓글이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유튜브를 이용한 선동 컨텐츠들이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횡단보도를 건너갈 때 대각선 방향으로 지나갈 수 잇는 </a:t>
            </a:r>
            <a:r>
              <a:rPr lang="ko-KR" altLang="en-US" dirty="0" err="1"/>
              <a:t>횡단보다가</a:t>
            </a:r>
            <a:r>
              <a:rPr lang="ko-KR" altLang="en-US" dirty="0"/>
              <a:t> 적어서 불편하다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8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평가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경제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환율이 높다 물가가 올랐다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콘서트 암표로 인한 문제가 크다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영화애매표의</a:t>
            </a:r>
            <a:r>
              <a:rPr lang="ko-KR" altLang="en-US" b="0" i="0" dirty="0">
                <a:effectLst/>
                <a:latin typeface="-apple-system"/>
              </a:rPr>
              <a:t> 가격이 비싸다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샐러드가 비싸다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평가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생활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횡단보도를 건너갈 때 대각선 방향으로 지나갈 수 있는 </a:t>
            </a:r>
            <a:r>
              <a:rPr lang="ko-KR" altLang="en-US" b="0" i="0" dirty="0" err="1">
                <a:effectLst/>
                <a:latin typeface="-apple-system"/>
              </a:rPr>
              <a:t>횡단보다가</a:t>
            </a:r>
            <a:r>
              <a:rPr lang="ko-KR" altLang="en-US" b="0" i="0" dirty="0">
                <a:effectLst/>
                <a:latin typeface="-apple-system"/>
              </a:rPr>
              <a:t> 적어서 불편하다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마스크를 쓰고 벗는 것이 성가신다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커피를 마셔도 피곤하다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아침에 일어나기 힘들다 시간이 없다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7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평가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사회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출산율이 낮다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유튜브 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유튜브 </a:t>
            </a:r>
            <a:r>
              <a:rPr lang="ko-KR" altLang="en-US" b="0" i="0" dirty="0" err="1">
                <a:effectLst/>
                <a:latin typeface="-apple-system"/>
              </a:rPr>
              <a:t>유튜브</a:t>
            </a:r>
            <a:r>
              <a:rPr lang="ko-KR" altLang="en-US" b="0" i="0" dirty="0">
                <a:effectLst/>
                <a:latin typeface="-apple-system"/>
              </a:rPr>
              <a:t> 광고 댓글이 많다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endParaRPr lang="en-US" altLang="ko-KR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유튜브를 이용한 선동 컨텐츠들이 많다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9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선정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39195-3094-129F-3F35-E06EBEA2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유튜브 광고 댓글이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선정 방법</a:t>
            </a:r>
            <a:r>
              <a:rPr lang="en-US" altLang="ko-KR" dirty="0"/>
              <a:t>: 3</a:t>
            </a:r>
            <a:r>
              <a:rPr lang="ko-KR" altLang="en-US" dirty="0" err="1"/>
              <a:t>자합의</a:t>
            </a:r>
            <a:endParaRPr lang="en-US" altLang="ko-KR" dirty="0"/>
          </a:p>
          <a:p>
            <a:r>
              <a:rPr lang="ko-KR" altLang="en-US" dirty="0"/>
              <a:t>기준</a:t>
            </a:r>
            <a:r>
              <a:rPr lang="en-US" altLang="ko-KR" dirty="0"/>
              <a:t>: </a:t>
            </a:r>
            <a:r>
              <a:rPr lang="ko-KR" altLang="en-US" dirty="0"/>
              <a:t>해결 가능성</a:t>
            </a:r>
            <a:r>
              <a:rPr lang="en-US" altLang="ko-KR" dirty="0"/>
              <a:t>, </a:t>
            </a:r>
            <a:r>
              <a:rPr lang="ko-KR" altLang="en-US" dirty="0"/>
              <a:t>생활과의 </a:t>
            </a:r>
            <a:r>
              <a:rPr lang="ko-KR" altLang="en-US" dirty="0" err="1"/>
              <a:t>밀접성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22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융합 및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>
                <a:latin typeface="-apple-system"/>
              </a:rPr>
              <a:t>1.</a:t>
            </a:r>
            <a:r>
              <a:rPr lang="ko-KR" altLang="en-US" b="0" i="0" dirty="0">
                <a:effectLst/>
                <a:latin typeface="-apple-system"/>
              </a:rPr>
              <a:t>유튜브에 성적인 댓글이 </a:t>
            </a:r>
            <a:r>
              <a:rPr lang="ko-KR" altLang="en-US" b="0" i="0" dirty="0" err="1">
                <a:effectLst/>
                <a:latin typeface="-apple-system"/>
              </a:rPr>
              <a:t>자주달린다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과도한 욕설이 있는 경우가 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선동 컨텐츠들이 많다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악플이 심한 경우가 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단어를 우회해서 사용하는 경우가 있다</a:t>
            </a:r>
            <a:r>
              <a:rPr lang="en-US" altLang="ko-KR" b="0" i="0" dirty="0">
                <a:effectLst/>
                <a:latin typeface="-apple-system"/>
              </a:rPr>
              <a:t>. (</a:t>
            </a:r>
            <a:r>
              <a:rPr lang="ko-KR" altLang="en-US" b="0" i="0" dirty="0">
                <a:effectLst/>
                <a:latin typeface="-apple-system"/>
              </a:rPr>
              <a:t>욕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7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19DB-FB0D-B4E4-1631-666B027D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문제발굴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A6AB-C9BC-F909-5AD5-5F20BE90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문제 생성 단계에서는 조원 모두가 의견을 동일하게 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문제 평가 단계에서는 분류과정 단계가 매끄러웠다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effectLst/>
                <a:latin typeface="-apple-system"/>
              </a:rPr>
              <a:t>문제 선정 단계에서는 현실적으로 해결가능한 문제를 선정하여 팀원들과 의논하여 결정했다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융합 및 개선 단계에서는 주제를 더 넓게 </a:t>
            </a:r>
            <a:r>
              <a:rPr lang="ko-KR" altLang="en-US" b="0" i="0" dirty="0" err="1">
                <a:effectLst/>
                <a:latin typeface="-apple-system"/>
              </a:rPr>
              <a:t>확장시켰다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02131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613</Words>
  <Application>Microsoft Office PowerPoint</Application>
  <PresentationFormat>와이드스크린</PresentationFormat>
  <Paragraphs>106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-apple-system</vt:lpstr>
      <vt:lpstr>Microsoft GothicNeo</vt:lpstr>
      <vt:lpstr>Arial</vt:lpstr>
      <vt:lpstr>PunchcardVTI</vt:lpstr>
      <vt:lpstr>문제발굴활동</vt:lpstr>
      <vt:lpstr>문제 생성(1)</vt:lpstr>
      <vt:lpstr>문제 생성(2)</vt:lpstr>
      <vt:lpstr>문제 평가(1)</vt:lpstr>
      <vt:lpstr>문제 평가(2)</vt:lpstr>
      <vt:lpstr>문제 평가(3)</vt:lpstr>
      <vt:lpstr>문제 선정</vt:lpstr>
      <vt:lpstr>문제 융합 및 개선</vt:lpstr>
      <vt:lpstr>문제발굴 검토</vt:lpstr>
      <vt:lpstr>문제 정의</vt:lpstr>
      <vt:lpstr>아이디어 생성(1)</vt:lpstr>
      <vt:lpstr>아이디어 생성(2)</vt:lpstr>
      <vt:lpstr>아이디어 평가(1)</vt:lpstr>
      <vt:lpstr>아이디어 평가(2)</vt:lpstr>
      <vt:lpstr>아이디어 평가(3)</vt:lpstr>
      <vt:lpstr>아이디어 선정</vt:lpstr>
      <vt:lpstr>아이디어 융합 및 개선</vt:lpstr>
      <vt:lpstr>검토</vt:lpstr>
      <vt:lpstr>검토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문제발굴활동</dc:title>
  <dc:creator>김진유(2018158008)</dc:creator>
  <cp:lastModifiedBy>김진유(2018158008)</cp:lastModifiedBy>
  <cp:revision>4</cp:revision>
  <dcterms:created xsi:type="dcterms:W3CDTF">2022-09-19T14:57:30Z</dcterms:created>
  <dcterms:modified xsi:type="dcterms:W3CDTF">2022-09-26T15:49:16Z</dcterms:modified>
</cp:coreProperties>
</file>